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543" r:id="rId5"/>
    <p:sldId id="551" r:id="rId6"/>
    <p:sldId id="552" r:id="rId7"/>
    <p:sldId id="553" r:id="rId8"/>
    <p:sldId id="545" r:id="rId9"/>
    <p:sldId id="546" r:id="rId10"/>
    <p:sldId id="556" r:id="rId11"/>
    <p:sldId id="558" r:id="rId12"/>
    <p:sldId id="554" r:id="rId13"/>
    <p:sldId id="555" r:id="rId14"/>
    <p:sldId id="557" r:id="rId15"/>
    <p:sldId id="559"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A0F"/>
    <a:srgbClr val="ADDCFF"/>
    <a:srgbClr val="002A92"/>
    <a:srgbClr val="75D8E9"/>
    <a:srgbClr val="001A66"/>
    <a:srgbClr val="58A6B5"/>
    <a:srgbClr val="008BBF"/>
    <a:srgbClr val="005492"/>
    <a:srgbClr val="75BE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22B70-CBEC-43A2-B12C-DCD91862CDF9}" v="233" dt="2024-02-08T00:41:25.397"/>
    <p1510:client id="{44A0DD8B-F387-13A3-5E3C-9F0960293008}" v="60" dt="2024-02-07T04:18:19.777"/>
    <p1510:client id="{562C1358-6445-2FCE-16BC-A18F1B3999B7}" v="3" dt="2024-02-07T03:53:05.953"/>
    <p1510:client id="{8F58379F-7D80-6A7E-A53A-2DB72FCEC872}" v="4" dt="2024-02-06T02:24:32.105"/>
    <p1510:client id="{D1FF3213-2A66-145C-F360-43F49C39B69C}" v="4" dt="2024-02-07T23:56:25.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76"/>
        <p:guide pos="383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ett Morales" userId="S::jmorales6@ggc.edu::af3967ac-4994-4218-b9a6-2d0e46168e40" providerId="AD" clId="Web-{A658E603-6E20-FB0D-3DDB-9849FF71FF34}"/>
    <pc:docChg chg="addSld delSld modSld sldOrd">
      <pc:chgData name="Janett Morales" userId="S::jmorales6@ggc.edu::af3967ac-4994-4218-b9a6-2d0e46168e40" providerId="AD" clId="Web-{A658E603-6E20-FB0D-3DDB-9849FF71FF34}" dt="2024-02-04T17:11:24.210" v="255"/>
      <pc:docMkLst>
        <pc:docMk/>
      </pc:docMkLst>
      <pc:sldChg chg="addSp delSp modSp mod modClrScheme chgLayout">
        <pc:chgData name="Janett Morales" userId="S::jmorales6@ggc.edu::af3967ac-4994-4218-b9a6-2d0e46168e40" providerId="AD" clId="Web-{A658E603-6E20-FB0D-3DDB-9849FF71FF34}" dt="2024-02-04T16:48:36.532" v="48"/>
        <pc:sldMkLst>
          <pc:docMk/>
          <pc:sldMk cId="2358951171" sldId="543"/>
        </pc:sldMkLst>
        <pc:spChg chg="add del mod ord">
          <ac:chgData name="Janett Morales" userId="S::jmorales6@ggc.edu::af3967ac-4994-4218-b9a6-2d0e46168e40" providerId="AD" clId="Web-{A658E603-6E20-FB0D-3DDB-9849FF71FF34}" dt="2024-02-04T16:48:36.532" v="48"/>
          <ac:spMkLst>
            <pc:docMk/>
            <pc:sldMk cId="2358951171" sldId="543"/>
            <ac:spMk id="2" creationId="{9E749A27-6426-2B29-98C9-B02DE7FD821B}"/>
          </ac:spMkLst>
        </pc:spChg>
        <pc:spChg chg="mod ord">
          <ac:chgData name="Janett Morales" userId="S::jmorales6@ggc.edu::af3967ac-4994-4218-b9a6-2d0e46168e40" providerId="AD" clId="Web-{A658E603-6E20-FB0D-3DDB-9849FF71FF34}" dt="2024-02-04T16:48:36.532" v="48"/>
          <ac:spMkLst>
            <pc:docMk/>
            <pc:sldMk cId="2358951171" sldId="543"/>
            <ac:spMk id="3" creationId="{4D8B7C1A-823D-3560-5336-253D3619CBC8}"/>
          </ac:spMkLst>
        </pc:spChg>
        <pc:spChg chg="mod ord">
          <ac:chgData name="Janett Morales" userId="S::jmorales6@ggc.edu::af3967ac-4994-4218-b9a6-2d0e46168e40" providerId="AD" clId="Web-{A658E603-6E20-FB0D-3DDB-9849FF71FF34}" dt="2024-02-04T16:48:36.532" v="48"/>
          <ac:spMkLst>
            <pc:docMk/>
            <pc:sldMk cId="2358951171" sldId="543"/>
            <ac:spMk id="4" creationId="{BD414234-8A8D-BAEB-33F4-895578CEA61C}"/>
          </ac:spMkLst>
        </pc:spChg>
        <pc:spChg chg="mod ord">
          <ac:chgData name="Janett Morales" userId="S::jmorales6@ggc.edu::af3967ac-4994-4218-b9a6-2d0e46168e40" providerId="AD" clId="Web-{A658E603-6E20-FB0D-3DDB-9849FF71FF34}" dt="2024-02-04T16:48:36.532" v="48"/>
          <ac:spMkLst>
            <pc:docMk/>
            <pc:sldMk cId="2358951171" sldId="543"/>
            <ac:spMk id="5" creationId="{9EB8E673-0004-D4CF-73EA-CCFB18CE69A9}"/>
          </ac:spMkLst>
        </pc:spChg>
        <pc:spChg chg="mod ord">
          <ac:chgData name="Janett Morales" userId="S::jmorales6@ggc.edu::af3967ac-4994-4218-b9a6-2d0e46168e40" providerId="AD" clId="Web-{A658E603-6E20-FB0D-3DDB-9849FF71FF34}" dt="2024-02-04T16:48:36.532" v="48"/>
          <ac:spMkLst>
            <pc:docMk/>
            <pc:sldMk cId="2358951171" sldId="543"/>
            <ac:spMk id="6" creationId="{CE6A4F31-850F-0B98-C562-D8003645E545}"/>
          </ac:spMkLst>
        </pc:spChg>
        <pc:spChg chg="mod ord">
          <ac:chgData name="Janett Morales" userId="S::jmorales6@ggc.edu::af3967ac-4994-4218-b9a6-2d0e46168e40" providerId="AD" clId="Web-{A658E603-6E20-FB0D-3DDB-9849FF71FF34}" dt="2024-02-04T16:48:36.532" v="48"/>
          <ac:spMkLst>
            <pc:docMk/>
            <pc:sldMk cId="2358951171" sldId="543"/>
            <ac:spMk id="7" creationId="{A923B0EF-669F-2B43-B3E6-67D138B0ABC9}"/>
          </ac:spMkLst>
        </pc:spChg>
        <pc:spChg chg="mod ord">
          <ac:chgData name="Janett Morales" userId="S::jmorales6@ggc.edu::af3967ac-4994-4218-b9a6-2d0e46168e40" providerId="AD" clId="Web-{A658E603-6E20-FB0D-3DDB-9849FF71FF34}" dt="2024-02-04T16:48:36.532" v="48"/>
          <ac:spMkLst>
            <pc:docMk/>
            <pc:sldMk cId="2358951171" sldId="543"/>
            <ac:spMk id="8" creationId="{D2590796-B2B8-4A5A-BEE0-CCA44EC785C5}"/>
          </ac:spMkLst>
        </pc:spChg>
        <pc:spChg chg="mod ord">
          <ac:chgData name="Janett Morales" userId="S::jmorales6@ggc.edu::af3967ac-4994-4218-b9a6-2d0e46168e40" providerId="AD" clId="Web-{A658E603-6E20-FB0D-3DDB-9849FF71FF34}" dt="2024-02-04T16:48:36.532" v="48"/>
          <ac:spMkLst>
            <pc:docMk/>
            <pc:sldMk cId="2358951171" sldId="543"/>
            <ac:spMk id="9" creationId="{3D55076F-F023-470C-52A8-64F84BEAA256}"/>
          </ac:spMkLst>
        </pc:spChg>
        <pc:spChg chg="mod ord">
          <ac:chgData name="Janett Morales" userId="S::jmorales6@ggc.edu::af3967ac-4994-4218-b9a6-2d0e46168e40" providerId="AD" clId="Web-{A658E603-6E20-FB0D-3DDB-9849FF71FF34}" dt="2024-02-04T16:48:36.532" v="48"/>
          <ac:spMkLst>
            <pc:docMk/>
            <pc:sldMk cId="2358951171" sldId="543"/>
            <ac:spMk id="10" creationId="{6E7A186E-7BC2-0A78-3359-B0E77A4CD17D}"/>
          </ac:spMkLst>
        </pc:spChg>
        <pc:spChg chg="mod ord">
          <ac:chgData name="Janett Morales" userId="S::jmorales6@ggc.edu::af3967ac-4994-4218-b9a6-2d0e46168e40" providerId="AD" clId="Web-{A658E603-6E20-FB0D-3DDB-9849FF71FF34}" dt="2024-02-04T16:48:36.532" v="48"/>
          <ac:spMkLst>
            <pc:docMk/>
            <pc:sldMk cId="2358951171" sldId="543"/>
            <ac:spMk id="11" creationId="{376C0066-6C01-7DBE-765E-1D7C54FD54B5}"/>
          </ac:spMkLst>
        </pc:spChg>
        <pc:spChg chg="mod ord">
          <ac:chgData name="Janett Morales" userId="S::jmorales6@ggc.edu::af3967ac-4994-4218-b9a6-2d0e46168e40" providerId="AD" clId="Web-{A658E603-6E20-FB0D-3DDB-9849FF71FF34}" dt="2024-02-04T16:48:36.532" v="48"/>
          <ac:spMkLst>
            <pc:docMk/>
            <pc:sldMk cId="2358951171" sldId="543"/>
            <ac:spMk id="12" creationId="{6C330A89-330A-7B0E-C812-439CDCE49E41}"/>
          </ac:spMkLst>
        </pc:spChg>
        <pc:spChg chg="mod ord">
          <ac:chgData name="Janett Morales" userId="S::jmorales6@ggc.edu::af3967ac-4994-4218-b9a6-2d0e46168e40" providerId="AD" clId="Web-{A658E603-6E20-FB0D-3DDB-9849FF71FF34}" dt="2024-02-04T16:48:36.532" v="48"/>
          <ac:spMkLst>
            <pc:docMk/>
            <pc:sldMk cId="2358951171" sldId="543"/>
            <ac:spMk id="13" creationId="{F949BE67-FADF-5722-1047-E09BF39DB413}"/>
          </ac:spMkLst>
        </pc:spChg>
        <pc:spChg chg="mod ord">
          <ac:chgData name="Janett Morales" userId="S::jmorales6@ggc.edu::af3967ac-4994-4218-b9a6-2d0e46168e40" providerId="AD" clId="Web-{A658E603-6E20-FB0D-3DDB-9849FF71FF34}" dt="2024-02-04T16:48:36.532" v="48"/>
          <ac:spMkLst>
            <pc:docMk/>
            <pc:sldMk cId="2358951171" sldId="543"/>
            <ac:spMk id="14" creationId="{B3DEC9C0-0B54-B6A1-D286-9BA705015E73}"/>
          </ac:spMkLst>
        </pc:spChg>
        <pc:spChg chg="mod ord">
          <ac:chgData name="Janett Morales" userId="S::jmorales6@ggc.edu::af3967ac-4994-4218-b9a6-2d0e46168e40" providerId="AD" clId="Web-{A658E603-6E20-FB0D-3DDB-9849FF71FF34}" dt="2024-02-04T16:48:36.532" v="48"/>
          <ac:spMkLst>
            <pc:docMk/>
            <pc:sldMk cId="2358951171" sldId="543"/>
            <ac:spMk id="15" creationId="{9BDDDE6B-0CCD-3D47-289F-AA11DC63708C}"/>
          </ac:spMkLst>
        </pc:spChg>
        <pc:spChg chg="add del mod ord">
          <ac:chgData name="Janett Morales" userId="S::jmorales6@ggc.edu::af3967ac-4994-4218-b9a6-2d0e46168e40" providerId="AD" clId="Web-{A658E603-6E20-FB0D-3DDB-9849FF71FF34}" dt="2024-02-04T16:48:36.532" v="48"/>
          <ac:spMkLst>
            <pc:docMk/>
            <pc:sldMk cId="2358951171" sldId="543"/>
            <ac:spMk id="16" creationId="{A063273C-C7D0-5D30-4600-CDBC094A005A}"/>
          </ac:spMkLst>
        </pc:spChg>
        <pc:spChg chg="add del mod ord">
          <ac:chgData name="Janett Morales" userId="S::jmorales6@ggc.edu::af3967ac-4994-4218-b9a6-2d0e46168e40" providerId="AD" clId="Web-{A658E603-6E20-FB0D-3DDB-9849FF71FF34}" dt="2024-02-04T16:48:36.532" v="48"/>
          <ac:spMkLst>
            <pc:docMk/>
            <pc:sldMk cId="2358951171" sldId="543"/>
            <ac:spMk id="17" creationId="{869B1C9A-910C-9CC0-2A43-D310DCD0FC3A}"/>
          </ac:spMkLst>
        </pc:spChg>
        <pc:spChg chg="add del mod ord">
          <ac:chgData name="Janett Morales" userId="S::jmorales6@ggc.edu::af3967ac-4994-4218-b9a6-2d0e46168e40" providerId="AD" clId="Web-{A658E603-6E20-FB0D-3DDB-9849FF71FF34}" dt="2024-02-04T16:48:36.532" v="48"/>
          <ac:spMkLst>
            <pc:docMk/>
            <pc:sldMk cId="2358951171" sldId="543"/>
            <ac:spMk id="18" creationId="{5762BDB9-9192-10A2-A0D4-6C64F14E0197}"/>
          </ac:spMkLst>
        </pc:spChg>
        <pc:spChg chg="add del mod ord">
          <ac:chgData name="Janett Morales" userId="S::jmorales6@ggc.edu::af3967ac-4994-4218-b9a6-2d0e46168e40" providerId="AD" clId="Web-{A658E603-6E20-FB0D-3DDB-9849FF71FF34}" dt="2024-02-04T16:48:36.532" v="48"/>
          <ac:spMkLst>
            <pc:docMk/>
            <pc:sldMk cId="2358951171" sldId="543"/>
            <ac:spMk id="19" creationId="{D56CF841-E1C2-B488-D175-139F955AF446}"/>
          </ac:spMkLst>
        </pc:spChg>
      </pc:sldChg>
      <pc:sldChg chg="modSp ord">
        <pc:chgData name="Janett Morales" userId="S::jmorales6@ggc.edu::af3967ac-4994-4218-b9a6-2d0e46168e40" providerId="AD" clId="Web-{A658E603-6E20-FB0D-3DDB-9849FF71FF34}" dt="2024-02-04T17:11:24.210" v="255"/>
        <pc:sldMkLst>
          <pc:docMk/>
          <pc:sldMk cId="3043321822" sldId="548"/>
        </pc:sldMkLst>
        <pc:spChg chg="mod">
          <ac:chgData name="Janett Morales" userId="S::jmorales6@ggc.edu::af3967ac-4994-4218-b9a6-2d0e46168e40" providerId="AD" clId="Web-{A658E603-6E20-FB0D-3DDB-9849FF71FF34}" dt="2024-02-04T16:15:25.743" v="35" actId="20577"/>
          <ac:spMkLst>
            <pc:docMk/>
            <pc:sldMk cId="3043321822" sldId="548"/>
            <ac:spMk id="2" creationId="{605B2A8D-69B3-46BD-C415-D0E1C8564C55}"/>
          </ac:spMkLst>
        </pc:spChg>
        <pc:spChg chg="mod">
          <ac:chgData name="Janett Morales" userId="S::jmorales6@ggc.edu::af3967ac-4994-4218-b9a6-2d0e46168e40" providerId="AD" clId="Web-{A658E603-6E20-FB0D-3DDB-9849FF71FF34}" dt="2024-02-04T16:15:07.117" v="31" actId="20577"/>
          <ac:spMkLst>
            <pc:docMk/>
            <pc:sldMk cId="3043321822" sldId="548"/>
            <ac:spMk id="4" creationId="{B8561814-B01F-894F-8C52-8D68988AE505}"/>
          </ac:spMkLst>
        </pc:spChg>
      </pc:sldChg>
      <pc:sldChg chg="addSp delSp modSp mod ord modClrScheme chgLayout">
        <pc:chgData name="Janett Morales" userId="S::jmorales6@ggc.edu::af3967ac-4994-4218-b9a6-2d0e46168e40" providerId="AD" clId="Web-{A658E603-6E20-FB0D-3DDB-9849FF71FF34}" dt="2024-02-04T17:10:58.209" v="254"/>
        <pc:sldMkLst>
          <pc:docMk/>
          <pc:sldMk cId="1975814181" sldId="551"/>
        </pc:sldMkLst>
        <pc:spChg chg="mod ord">
          <ac:chgData name="Janett Morales" userId="S::jmorales6@ggc.edu::af3967ac-4994-4218-b9a6-2d0e46168e40" providerId="AD" clId="Web-{A658E603-6E20-FB0D-3DDB-9849FF71FF34}" dt="2024-02-04T16:48:28.672" v="46"/>
          <ac:spMkLst>
            <pc:docMk/>
            <pc:sldMk cId="1975814181" sldId="551"/>
            <ac:spMk id="2" creationId="{77EE6DA9-53D1-6628-EADC-DD509CEC802F}"/>
          </ac:spMkLst>
        </pc:spChg>
        <pc:spChg chg="add del mod ord">
          <ac:chgData name="Janett Morales" userId="S::jmorales6@ggc.edu::af3967ac-4994-4218-b9a6-2d0e46168e40" providerId="AD" clId="Web-{A658E603-6E20-FB0D-3DDB-9849FF71FF34}" dt="2024-02-04T16:48:28.672" v="46"/>
          <ac:spMkLst>
            <pc:docMk/>
            <pc:sldMk cId="1975814181" sldId="551"/>
            <ac:spMk id="3" creationId="{375B569A-5913-6AC3-6E8F-C0E63F2D92CB}"/>
          </ac:spMkLst>
        </pc:spChg>
        <pc:spChg chg="del">
          <ac:chgData name="Janett Morales" userId="S::jmorales6@ggc.edu::af3967ac-4994-4218-b9a6-2d0e46168e40" providerId="AD" clId="Web-{A658E603-6E20-FB0D-3DDB-9849FF71FF34}" dt="2024-02-04T15:59:22.374" v="0"/>
          <ac:spMkLst>
            <pc:docMk/>
            <pc:sldMk cId="1975814181" sldId="551"/>
            <ac:spMk id="3" creationId="{880643EA-026A-4CB5-8924-5314E8F5DA83}"/>
          </ac:spMkLst>
        </pc:spChg>
        <pc:spChg chg="mod ord">
          <ac:chgData name="Janett Morales" userId="S::jmorales6@ggc.edu::af3967ac-4994-4218-b9a6-2d0e46168e40" providerId="AD" clId="Web-{A658E603-6E20-FB0D-3DDB-9849FF71FF34}" dt="2024-02-04T16:48:28.672" v="46"/>
          <ac:spMkLst>
            <pc:docMk/>
            <pc:sldMk cId="1975814181" sldId="551"/>
            <ac:spMk id="4" creationId="{B41F2A81-4FB8-5128-188D-853309B332AB}"/>
          </ac:spMkLst>
        </pc:spChg>
        <pc:spChg chg="mod ord">
          <ac:chgData name="Janett Morales" userId="S::jmorales6@ggc.edu::af3967ac-4994-4218-b9a6-2d0e46168e40" providerId="AD" clId="Web-{A658E603-6E20-FB0D-3DDB-9849FF71FF34}" dt="2024-02-04T16:48:28.672" v="46"/>
          <ac:spMkLst>
            <pc:docMk/>
            <pc:sldMk cId="1975814181" sldId="551"/>
            <ac:spMk id="5" creationId="{98DE6BB6-24BB-DB1C-86BA-047DA00611F2}"/>
          </ac:spMkLst>
        </pc:spChg>
        <pc:spChg chg="add del mod ord">
          <ac:chgData name="Janett Morales" userId="S::jmorales6@ggc.edu::af3967ac-4994-4218-b9a6-2d0e46168e40" providerId="AD" clId="Web-{A658E603-6E20-FB0D-3DDB-9849FF71FF34}" dt="2024-02-04T16:48:28.672" v="46"/>
          <ac:spMkLst>
            <pc:docMk/>
            <pc:sldMk cId="1975814181" sldId="551"/>
            <ac:spMk id="6" creationId="{0F9C64D3-B7E7-470C-BCB6-EEFCB0366A98}"/>
          </ac:spMkLst>
        </pc:spChg>
        <pc:spChg chg="del">
          <ac:chgData name="Janett Morales" userId="S::jmorales6@ggc.edu::af3967ac-4994-4218-b9a6-2d0e46168e40" providerId="AD" clId="Web-{A658E603-6E20-FB0D-3DDB-9849FF71FF34}" dt="2024-02-04T15:59:22.374" v="0"/>
          <ac:spMkLst>
            <pc:docMk/>
            <pc:sldMk cId="1975814181" sldId="551"/>
            <ac:spMk id="6" creationId="{BCC4F7CD-9955-3584-F161-5F69E56A7CF3}"/>
          </ac:spMkLst>
        </pc:spChg>
        <pc:spChg chg="add del mod ord">
          <ac:chgData name="Janett Morales" userId="S::jmorales6@ggc.edu::af3967ac-4994-4218-b9a6-2d0e46168e40" providerId="AD" clId="Web-{A658E603-6E20-FB0D-3DDB-9849FF71FF34}" dt="2024-02-04T16:48:28.672" v="46"/>
          <ac:spMkLst>
            <pc:docMk/>
            <pc:sldMk cId="1975814181" sldId="551"/>
            <ac:spMk id="7" creationId="{B9B5B766-4C98-0F1A-6F0A-85699D253723}"/>
          </ac:spMkLst>
        </pc:spChg>
        <pc:spChg chg="add del mod ord">
          <ac:chgData name="Janett Morales" userId="S::jmorales6@ggc.edu::af3967ac-4994-4218-b9a6-2d0e46168e40" providerId="AD" clId="Web-{A658E603-6E20-FB0D-3DDB-9849FF71FF34}" dt="2024-02-04T16:48:28.672" v="46"/>
          <ac:spMkLst>
            <pc:docMk/>
            <pc:sldMk cId="1975814181" sldId="551"/>
            <ac:spMk id="8" creationId="{43C0E64E-7AEF-754B-AEA7-45DEA52959A9}"/>
          </ac:spMkLst>
        </pc:spChg>
        <pc:spChg chg="del">
          <ac:chgData name="Janett Morales" userId="S::jmorales6@ggc.edu::af3967ac-4994-4218-b9a6-2d0e46168e40" providerId="AD" clId="Web-{A658E603-6E20-FB0D-3DDB-9849FF71FF34}" dt="2024-02-04T15:59:22.374" v="0"/>
          <ac:spMkLst>
            <pc:docMk/>
            <pc:sldMk cId="1975814181" sldId="551"/>
            <ac:spMk id="9" creationId="{1CFA33A5-8F7A-98CD-693E-3809D14EFE42}"/>
          </ac:spMkLst>
        </pc:spChg>
        <pc:spChg chg="add del mod ord">
          <ac:chgData name="Janett Morales" userId="S::jmorales6@ggc.edu::af3967ac-4994-4218-b9a6-2d0e46168e40" providerId="AD" clId="Web-{A658E603-6E20-FB0D-3DDB-9849FF71FF34}" dt="2024-02-04T16:48:28.672" v="46"/>
          <ac:spMkLst>
            <pc:docMk/>
            <pc:sldMk cId="1975814181" sldId="551"/>
            <ac:spMk id="9" creationId="{8F074599-2A4E-14D6-E79E-29D2623EF137}"/>
          </ac:spMkLst>
        </pc:spChg>
        <pc:spChg chg="add del mod ord">
          <ac:chgData name="Janett Morales" userId="S::jmorales6@ggc.edu::af3967ac-4994-4218-b9a6-2d0e46168e40" providerId="AD" clId="Web-{A658E603-6E20-FB0D-3DDB-9849FF71FF34}" dt="2024-02-04T16:48:28.672" v="46"/>
          <ac:spMkLst>
            <pc:docMk/>
            <pc:sldMk cId="1975814181" sldId="551"/>
            <ac:spMk id="10" creationId="{7B867B8D-D68D-72DB-2F16-0BF1EB51800E}"/>
          </ac:spMkLst>
        </pc:spChg>
        <pc:spChg chg="add del mod ord">
          <ac:chgData name="Janett Morales" userId="S::jmorales6@ggc.edu::af3967ac-4994-4218-b9a6-2d0e46168e40" providerId="AD" clId="Web-{A658E603-6E20-FB0D-3DDB-9849FF71FF34}" dt="2024-02-04T16:48:28.672" v="46"/>
          <ac:spMkLst>
            <pc:docMk/>
            <pc:sldMk cId="1975814181" sldId="551"/>
            <ac:spMk id="11" creationId="{32CB255C-60CF-27F2-F52D-4716A8767C3B}"/>
          </ac:spMkLst>
        </pc:spChg>
        <pc:spChg chg="add del mod ord">
          <ac:chgData name="Janett Morales" userId="S::jmorales6@ggc.edu::af3967ac-4994-4218-b9a6-2d0e46168e40" providerId="AD" clId="Web-{A658E603-6E20-FB0D-3DDB-9849FF71FF34}" dt="2024-02-04T16:48:28.672" v="46"/>
          <ac:spMkLst>
            <pc:docMk/>
            <pc:sldMk cId="1975814181" sldId="551"/>
            <ac:spMk id="12" creationId="{16697387-DA3A-EDDC-0636-D0BAE2A22601}"/>
          </ac:spMkLst>
        </pc:spChg>
        <pc:spChg chg="del">
          <ac:chgData name="Janett Morales" userId="S::jmorales6@ggc.edu::af3967ac-4994-4218-b9a6-2d0e46168e40" providerId="AD" clId="Web-{A658E603-6E20-FB0D-3DDB-9849FF71FF34}" dt="2024-02-04T15:59:22.374" v="0"/>
          <ac:spMkLst>
            <pc:docMk/>
            <pc:sldMk cId="1975814181" sldId="551"/>
            <ac:spMk id="12" creationId="{EBA0BD61-1E2B-E474-4309-CEE66CB970CC}"/>
          </ac:spMkLst>
        </pc:spChg>
        <pc:spChg chg="add del mod ord">
          <ac:chgData name="Janett Morales" userId="S::jmorales6@ggc.edu::af3967ac-4994-4218-b9a6-2d0e46168e40" providerId="AD" clId="Web-{A658E603-6E20-FB0D-3DDB-9849FF71FF34}" dt="2024-02-04T16:48:28.672" v="46"/>
          <ac:spMkLst>
            <pc:docMk/>
            <pc:sldMk cId="1975814181" sldId="551"/>
            <ac:spMk id="13" creationId="{669AAF0E-EE51-F44F-5878-211D17941659}"/>
          </ac:spMkLst>
        </pc:spChg>
        <pc:spChg chg="add del mod ord">
          <ac:chgData name="Janett Morales" userId="S::jmorales6@ggc.edu::af3967ac-4994-4218-b9a6-2d0e46168e40" providerId="AD" clId="Web-{A658E603-6E20-FB0D-3DDB-9849FF71FF34}" dt="2024-02-04T16:48:28.672" v="46"/>
          <ac:spMkLst>
            <pc:docMk/>
            <pc:sldMk cId="1975814181" sldId="551"/>
            <ac:spMk id="14" creationId="{B4603259-B4F2-922E-8279-C2052A99F0C4}"/>
          </ac:spMkLst>
        </pc:spChg>
        <pc:spChg chg="del">
          <ac:chgData name="Janett Morales" userId="S::jmorales6@ggc.edu::af3967ac-4994-4218-b9a6-2d0e46168e40" providerId="AD" clId="Web-{A658E603-6E20-FB0D-3DDB-9849FF71FF34}" dt="2024-02-04T15:59:22.374" v="0"/>
          <ac:spMkLst>
            <pc:docMk/>
            <pc:sldMk cId="1975814181" sldId="551"/>
            <ac:spMk id="15" creationId="{10D412C5-362A-5FA3-B4DE-9D3E74B1EF98}"/>
          </ac:spMkLst>
        </pc:spChg>
        <pc:spChg chg="add del mod ord">
          <ac:chgData name="Janett Morales" userId="S::jmorales6@ggc.edu::af3967ac-4994-4218-b9a6-2d0e46168e40" providerId="AD" clId="Web-{A658E603-6E20-FB0D-3DDB-9849FF71FF34}" dt="2024-02-04T16:48:28.672" v="46"/>
          <ac:spMkLst>
            <pc:docMk/>
            <pc:sldMk cId="1975814181" sldId="551"/>
            <ac:spMk id="15" creationId="{B708B4F6-E64D-DAE2-C5B9-80DAC13092DB}"/>
          </ac:spMkLst>
        </pc:spChg>
        <pc:spChg chg="add del mod ord">
          <ac:chgData name="Janett Morales" userId="S::jmorales6@ggc.edu::af3967ac-4994-4218-b9a6-2d0e46168e40" providerId="AD" clId="Web-{A658E603-6E20-FB0D-3DDB-9849FF71FF34}" dt="2024-02-04T16:48:28.672" v="46"/>
          <ac:spMkLst>
            <pc:docMk/>
            <pc:sldMk cId="1975814181" sldId="551"/>
            <ac:spMk id="16" creationId="{D779C2DC-F42B-0FFF-89F2-67A59AB43ACF}"/>
          </ac:spMkLst>
        </pc:spChg>
        <pc:spChg chg="add del mod ord">
          <ac:chgData name="Janett Morales" userId="S::jmorales6@ggc.edu::af3967ac-4994-4218-b9a6-2d0e46168e40" providerId="AD" clId="Web-{A658E603-6E20-FB0D-3DDB-9849FF71FF34}" dt="2024-02-04T16:48:28.672" v="46"/>
          <ac:spMkLst>
            <pc:docMk/>
            <pc:sldMk cId="1975814181" sldId="551"/>
            <ac:spMk id="17" creationId="{C19E29E5-EF9A-AFF4-01D5-FBCE1056935D}"/>
          </ac:spMkLst>
        </pc:spChg>
      </pc:sldChg>
      <pc:sldChg chg="new del">
        <pc:chgData name="Janett Morales" userId="S::jmorales6@ggc.edu::af3967ac-4994-4218-b9a6-2d0e46168e40" providerId="AD" clId="Web-{A658E603-6E20-FB0D-3DDB-9849FF71FF34}" dt="2024-02-04T16:00:38.797" v="7"/>
        <pc:sldMkLst>
          <pc:docMk/>
          <pc:sldMk cId="462264642" sldId="552"/>
        </pc:sldMkLst>
      </pc:sldChg>
      <pc:sldChg chg="new del">
        <pc:chgData name="Janett Morales" userId="S::jmorales6@ggc.edu::af3967ac-4994-4218-b9a6-2d0e46168e40" providerId="AD" clId="Web-{A658E603-6E20-FB0D-3DDB-9849FF71FF34}" dt="2024-02-04T16:47:35.107" v="44"/>
        <pc:sldMkLst>
          <pc:docMk/>
          <pc:sldMk cId="1147949503" sldId="552"/>
        </pc:sldMkLst>
      </pc:sldChg>
      <pc:sldChg chg="addSp delSp modSp new mod modClrScheme chgLayout">
        <pc:chgData name="Janett Morales" userId="S::jmorales6@ggc.edu::af3967ac-4994-4218-b9a6-2d0e46168e40" providerId="AD" clId="Web-{A658E603-6E20-FB0D-3DDB-9849FF71FF34}" dt="2024-02-04T17:10:22.347" v="253" actId="14100"/>
        <pc:sldMkLst>
          <pc:docMk/>
          <pc:sldMk cId="1165979918" sldId="552"/>
        </pc:sldMkLst>
        <pc:spChg chg="mod ord">
          <ac:chgData name="Janett Morales" userId="S::jmorales6@ggc.edu::af3967ac-4994-4218-b9a6-2d0e46168e40" providerId="AD" clId="Web-{A658E603-6E20-FB0D-3DDB-9849FF71FF34}" dt="2024-02-04T17:06:16.788" v="236" actId="14100"/>
          <ac:spMkLst>
            <pc:docMk/>
            <pc:sldMk cId="1165979918" sldId="552"/>
            <ac:spMk id="2" creationId="{FF6AD92B-A78C-F330-24C0-98EB614D31B7}"/>
          </ac:spMkLst>
        </pc:spChg>
        <pc:spChg chg="add del">
          <ac:chgData name="Janett Morales" userId="S::jmorales6@ggc.edu::af3967ac-4994-4218-b9a6-2d0e46168e40" providerId="AD" clId="Web-{A658E603-6E20-FB0D-3DDB-9849FF71FF34}" dt="2024-02-04T16:50:27.147" v="55"/>
          <ac:spMkLst>
            <pc:docMk/>
            <pc:sldMk cId="1165979918" sldId="552"/>
            <ac:spMk id="3" creationId="{B9B26066-EEA2-A39A-6B2B-4652A433AFA6}"/>
          </ac:spMkLst>
        </pc:spChg>
        <pc:spChg chg="del mod ord">
          <ac:chgData name="Janett Morales" userId="S::jmorales6@ggc.edu::af3967ac-4994-4218-b9a6-2d0e46168e40" providerId="AD" clId="Web-{A658E603-6E20-FB0D-3DDB-9849FF71FF34}" dt="2024-02-04T16:51:09.305" v="58"/>
          <ac:spMkLst>
            <pc:docMk/>
            <pc:sldMk cId="1165979918" sldId="552"/>
            <ac:spMk id="4" creationId="{B4574DFE-436C-4EE9-C982-43FF8C03FAF3}"/>
          </ac:spMkLst>
        </pc:spChg>
        <pc:spChg chg="del mod ord">
          <ac:chgData name="Janett Morales" userId="S::jmorales6@ggc.edu::af3967ac-4994-4218-b9a6-2d0e46168e40" providerId="AD" clId="Web-{A658E603-6E20-FB0D-3DDB-9849FF71FF34}" dt="2024-02-04T16:51:09.305" v="58"/>
          <ac:spMkLst>
            <pc:docMk/>
            <pc:sldMk cId="1165979918" sldId="552"/>
            <ac:spMk id="5" creationId="{CF6A5FDE-5BBC-18A5-09FC-F2FE6148D015}"/>
          </ac:spMkLst>
        </pc:spChg>
        <pc:spChg chg="add del">
          <ac:chgData name="Janett Morales" userId="S::jmorales6@ggc.edu::af3967ac-4994-4218-b9a6-2d0e46168e40" providerId="AD" clId="Web-{A658E603-6E20-FB0D-3DDB-9849FF71FF34}" dt="2024-02-04T16:50:27.147" v="55"/>
          <ac:spMkLst>
            <pc:docMk/>
            <pc:sldMk cId="1165979918" sldId="552"/>
            <ac:spMk id="6" creationId="{16AF586C-6D6B-8C4D-C70D-6FBC80DD4412}"/>
          </ac:spMkLst>
        </pc:spChg>
        <pc:spChg chg="add del mod ord">
          <ac:chgData name="Janett Morales" userId="S::jmorales6@ggc.edu::af3967ac-4994-4218-b9a6-2d0e46168e40" providerId="AD" clId="Web-{A658E603-6E20-FB0D-3DDB-9849FF71FF34}" dt="2024-02-04T16:51:09.305" v="58"/>
          <ac:spMkLst>
            <pc:docMk/>
            <pc:sldMk cId="1165979918" sldId="552"/>
            <ac:spMk id="7" creationId="{E6CEC32A-4FF1-A01A-60C0-2C525A7D4DB9}"/>
          </ac:spMkLst>
        </pc:spChg>
        <pc:spChg chg="add del mod ord">
          <ac:chgData name="Janett Morales" userId="S::jmorales6@ggc.edu::af3967ac-4994-4218-b9a6-2d0e46168e40" providerId="AD" clId="Web-{A658E603-6E20-FB0D-3DDB-9849FF71FF34}" dt="2024-02-04T16:51:09.305" v="58"/>
          <ac:spMkLst>
            <pc:docMk/>
            <pc:sldMk cId="1165979918" sldId="552"/>
            <ac:spMk id="8" creationId="{4FE13C9B-2BFE-3B03-1CC7-83C5D68BE971}"/>
          </ac:spMkLst>
        </pc:spChg>
        <pc:spChg chg="add del">
          <ac:chgData name="Janett Morales" userId="S::jmorales6@ggc.edu::af3967ac-4994-4218-b9a6-2d0e46168e40" providerId="AD" clId="Web-{A658E603-6E20-FB0D-3DDB-9849FF71FF34}" dt="2024-02-04T16:50:27.147" v="55"/>
          <ac:spMkLst>
            <pc:docMk/>
            <pc:sldMk cId="1165979918" sldId="552"/>
            <ac:spMk id="9" creationId="{FEFACF46-FBED-FAD1-A7E8-2DFAF6D7C5AD}"/>
          </ac:spMkLst>
        </pc:spChg>
        <pc:spChg chg="add del mod ord">
          <ac:chgData name="Janett Morales" userId="S::jmorales6@ggc.edu::af3967ac-4994-4218-b9a6-2d0e46168e40" providerId="AD" clId="Web-{A658E603-6E20-FB0D-3DDB-9849FF71FF34}" dt="2024-02-04T16:51:09.305" v="58"/>
          <ac:spMkLst>
            <pc:docMk/>
            <pc:sldMk cId="1165979918" sldId="552"/>
            <ac:spMk id="10" creationId="{BE7FC5F3-30D5-0ACD-3776-4DFBEBF44955}"/>
          </ac:spMkLst>
        </pc:spChg>
        <pc:spChg chg="add del mod ord">
          <ac:chgData name="Janett Morales" userId="S::jmorales6@ggc.edu::af3967ac-4994-4218-b9a6-2d0e46168e40" providerId="AD" clId="Web-{A658E603-6E20-FB0D-3DDB-9849FF71FF34}" dt="2024-02-04T16:51:09.305" v="58"/>
          <ac:spMkLst>
            <pc:docMk/>
            <pc:sldMk cId="1165979918" sldId="552"/>
            <ac:spMk id="11" creationId="{648A235C-6619-B698-0D09-B4C785D3DF7B}"/>
          </ac:spMkLst>
        </pc:spChg>
        <pc:spChg chg="add del">
          <ac:chgData name="Janett Morales" userId="S::jmorales6@ggc.edu::af3967ac-4994-4218-b9a6-2d0e46168e40" providerId="AD" clId="Web-{A658E603-6E20-FB0D-3DDB-9849FF71FF34}" dt="2024-02-04T16:50:27.147" v="55"/>
          <ac:spMkLst>
            <pc:docMk/>
            <pc:sldMk cId="1165979918" sldId="552"/>
            <ac:spMk id="12" creationId="{E52161F3-0BCE-947C-68A8-EB7CE0D16AA8}"/>
          </ac:spMkLst>
        </pc:spChg>
        <pc:spChg chg="add del mod ord">
          <ac:chgData name="Janett Morales" userId="S::jmorales6@ggc.edu::af3967ac-4994-4218-b9a6-2d0e46168e40" providerId="AD" clId="Web-{A658E603-6E20-FB0D-3DDB-9849FF71FF34}" dt="2024-02-04T16:51:09.305" v="58"/>
          <ac:spMkLst>
            <pc:docMk/>
            <pc:sldMk cId="1165979918" sldId="552"/>
            <ac:spMk id="13" creationId="{31D5F432-D13B-82A8-F38D-CF7994E38A0A}"/>
          </ac:spMkLst>
        </pc:spChg>
        <pc:spChg chg="add del mod ord">
          <ac:chgData name="Janett Morales" userId="S::jmorales6@ggc.edu::af3967ac-4994-4218-b9a6-2d0e46168e40" providerId="AD" clId="Web-{A658E603-6E20-FB0D-3DDB-9849FF71FF34}" dt="2024-02-04T16:51:09.305" v="58"/>
          <ac:spMkLst>
            <pc:docMk/>
            <pc:sldMk cId="1165979918" sldId="552"/>
            <ac:spMk id="14" creationId="{457C9806-5822-6420-C2FA-E3AE3F920513}"/>
          </ac:spMkLst>
        </pc:spChg>
        <pc:spChg chg="add del">
          <ac:chgData name="Janett Morales" userId="S::jmorales6@ggc.edu::af3967ac-4994-4218-b9a6-2d0e46168e40" providerId="AD" clId="Web-{A658E603-6E20-FB0D-3DDB-9849FF71FF34}" dt="2024-02-04T16:49:55.802" v="54"/>
          <ac:spMkLst>
            <pc:docMk/>
            <pc:sldMk cId="1165979918" sldId="552"/>
            <ac:spMk id="15" creationId="{6E44F994-99C4-D073-62DD-A3E508D820C7}"/>
          </ac:spMkLst>
        </pc:spChg>
        <pc:spChg chg="add del">
          <ac:chgData name="Janett Morales" userId="S::jmorales6@ggc.edu::af3967ac-4994-4218-b9a6-2d0e46168e40" providerId="AD" clId="Web-{A658E603-6E20-FB0D-3DDB-9849FF71FF34}" dt="2024-02-04T16:49:55.802" v="53"/>
          <ac:spMkLst>
            <pc:docMk/>
            <pc:sldMk cId="1165979918" sldId="552"/>
            <ac:spMk id="16" creationId="{158FE015-E92C-4B48-6B74-B8D773095CE0}"/>
          </ac:spMkLst>
        </pc:spChg>
        <pc:spChg chg="add del">
          <ac:chgData name="Janett Morales" userId="S::jmorales6@ggc.edu::af3967ac-4994-4218-b9a6-2d0e46168e40" providerId="AD" clId="Web-{A658E603-6E20-FB0D-3DDB-9849FF71FF34}" dt="2024-02-04T16:49:55.802" v="52"/>
          <ac:spMkLst>
            <pc:docMk/>
            <pc:sldMk cId="1165979918" sldId="552"/>
            <ac:spMk id="17" creationId="{F749F0AF-C1DB-5FB1-E4E8-85DEBFB3E734}"/>
          </ac:spMkLst>
        </pc:spChg>
        <pc:spChg chg="add del mod ord">
          <ac:chgData name="Janett Morales" userId="S::jmorales6@ggc.edu::af3967ac-4994-4218-b9a6-2d0e46168e40" providerId="AD" clId="Web-{A658E603-6E20-FB0D-3DDB-9849FF71FF34}" dt="2024-02-04T16:51:09.305" v="58"/>
          <ac:spMkLst>
            <pc:docMk/>
            <pc:sldMk cId="1165979918" sldId="552"/>
            <ac:spMk id="18" creationId="{BF07ADDF-6DFB-4F24-AF18-709F8947C1DD}"/>
          </ac:spMkLst>
        </pc:spChg>
        <pc:spChg chg="add del mod ord">
          <ac:chgData name="Janett Morales" userId="S::jmorales6@ggc.edu::af3967ac-4994-4218-b9a6-2d0e46168e40" providerId="AD" clId="Web-{A658E603-6E20-FB0D-3DDB-9849FF71FF34}" dt="2024-02-04T16:51:09.305" v="58"/>
          <ac:spMkLst>
            <pc:docMk/>
            <pc:sldMk cId="1165979918" sldId="552"/>
            <ac:spMk id="19" creationId="{BD74F43D-EF99-BA89-DC26-5B19C5D63165}"/>
          </ac:spMkLst>
        </pc:spChg>
        <pc:spChg chg="add del mod">
          <ac:chgData name="Janett Morales" userId="S::jmorales6@ggc.edu::af3967ac-4994-4218-b9a6-2d0e46168e40" providerId="AD" clId="Web-{A658E603-6E20-FB0D-3DDB-9849FF71FF34}" dt="2024-02-04T16:55:08.989" v="83"/>
          <ac:spMkLst>
            <pc:docMk/>
            <pc:sldMk cId="1165979918" sldId="552"/>
            <ac:spMk id="20" creationId="{87122453-AAD7-421F-64DC-C6E18FD58CA9}"/>
          </ac:spMkLst>
        </pc:spChg>
        <pc:spChg chg="add mod">
          <ac:chgData name="Janett Morales" userId="S::jmorales6@ggc.edu::af3967ac-4994-4218-b9a6-2d0e46168e40" providerId="AD" clId="Web-{A658E603-6E20-FB0D-3DDB-9849FF71FF34}" dt="2024-02-04T17:10:22.347" v="253" actId="14100"/>
          <ac:spMkLst>
            <pc:docMk/>
            <pc:sldMk cId="1165979918" sldId="552"/>
            <ac:spMk id="21" creationId="{1747D04B-E5F4-1F17-717F-6A4B641972E1}"/>
          </ac:spMkLst>
        </pc:spChg>
        <pc:spChg chg="add mod">
          <ac:chgData name="Janett Morales" userId="S::jmorales6@ggc.edu::af3967ac-4994-4218-b9a6-2d0e46168e40" providerId="AD" clId="Web-{A658E603-6E20-FB0D-3DDB-9849FF71FF34}" dt="2024-02-04T17:10:19.332" v="252" actId="14100"/>
          <ac:spMkLst>
            <pc:docMk/>
            <pc:sldMk cId="1165979918" sldId="552"/>
            <ac:spMk id="22" creationId="{92B12E98-572A-9BAC-A994-BFE70C841EB3}"/>
          </ac:spMkLst>
        </pc:spChg>
        <pc:spChg chg="add mod">
          <ac:chgData name="Janett Morales" userId="S::jmorales6@ggc.edu::af3967ac-4994-4218-b9a6-2d0e46168e40" providerId="AD" clId="Web-{A658E603-6E20-FB0D-3DDB-9849FF71FF34}" dt="2024-02-04T17:10:13.019" v="251" actId="14100"/>
          <ac:spMkLst>
            <pc:docMk/>
            <pc:sldMk cId="1165979918" sldId="552"/>
            <ac:spMk id="23" creationId="{4DDA3A68-5E16-34BC-C3F5-388C39062044}"/>
          </ac:spMkLst>
        </pc:spChg>
        <pc:spChg chg="add mod">
          <ac:chgData name="Janett Morales" userId="S::jmorales6@ggc.edu::af3967ac-4994-4218-b9a6-2d0e46168e40" providerId="AD" clId="Web-{A658E603-6E20-FB0D-3DDB-9849FF71FF34}" dt="2024-02-04T16:57:36.168" v="117"/>
          <ac:spMkLst>
            <pc:docMk/>
            <pc:sldMk cId="1165979918" sldId="552"/>
            <ac:spMk id="24" creationId="{7B8EF888-CE1B-EA25-46C4-3F1DDCB84D52}"/>
          </ac:spMkLst>
        </pc:spChg>
        <pc:spChg chg="add mod">
          <ac:chgData name="Janett Morales" userId="S::jmorales6@ggc.edu::af3967ac-4994-4218-b9a6-2d0e46168e40" providerId="AD" clId="Web-{A658E603-6E20-FB0D-3DDB-9849FF71FF34}" dt="2024-02-04T16:59:25.018" v="148" actId="1076"/>
          <ac:spMkLst>
            <pc:docMk/>
            <pc:sldMk cId="1165979918" sldId="552"/>
            <ac:spMk id="25" creationId="{AEB09A8B-51AC-19C5-36E9-BC57392FC513}"/>
          </ac:spMkLst>
        </pc:spChg>
        <pc:spChg chg="add mod">
          <ac:chgData name="Janett Morales" userId="S::jmorales6@ggc.edu::af3967ac-4994-4218-b9a6-2d0e46168e40" providerId="AD" clId="Web-{A658E603-6E20-FB0D-3DDB-9849FF71FF34}" dt="2024-02-04T16:59:19.017" v="147" actId="20577"/>
          <ac:spMkLst>
            <pc:docMk/>
            <pc:sldMk cId="1165979918" sldId="552"/>
            <ac:spMk id="26" creationId="{6F69FE36-5003-1AD1-5AF7-BF2CACF5ADD8}"/>
          </ac:spMkLst>
        </pc:spChg>
        <pc:spChg chg="add mod">
          <ac:chgData name="Janett Morales" userId="S::jmorales6@ggc.edu::af3967ac-4994-4218-b9a6-2d0e46168e40" providerId="AD" clId="Web-{A658E603-6E20-FB0D-3DDB-9849FF71FF34}" dt="2024-02-04T17:01:52.244" v="184" actId="20577"/>
          <ac:spMkLst>
            <pc:docMk/>
            <pc:sldMk cId="1165979918" sldId="552"/>
            <ac:spMk id="27" creationId="{519FF84D-B0B5-C3DC-3BBD-08AD21DB3064}"/>
          </ac:spMkLst>
        </pc:spChg>
        <pc:spChg chg="add mod">
          <ac:chgData name="Janett Morales" userId="S::jmorales6@ggc.edu::af3967ac-4994-4218-b9a6-2d0e46168e40" providerId="AD" clId="Web-{A658E603-6E20-FB0D-3DDB-9849FF71FF34}" dt="2024-02-04T17:02:43.168" v="203" actId="20577"/>
          <ac:spMkLst>
            <pc:docMk/>
            <pc:sldMk cId="1165979918" sldId="552"/>
            <ac:spMk id="28" creationId="{DF4D4EF6-996A-FDD2-F157-4F42B70D402D}"/>
          </ac:spMkLst>
        </pc:spChg>
        <pc:spChg chg="add mod">
          <ac:chgData name="Janett Morales" userId="S::jmorales6@ggc.edu::af3967ac-4994-4218-b9a6-2d0e46168e40" providerId="AD" clId="Web-{A658E603-6E20-FB0D-3DDB-9849FF71FF34}" dt="2024-02-04T17:03:20.014" v="225" actId="20577"/>
          <ac:spMkLst>
            <pc:docMk/>
            <pc:sldMk cId="1165979918" sldId="552"/>
            <ac:spMk id="29" creationId="{23860418-4089-7F43-25DB-5C1B56DD89E3}"/>
          </ac:spMkLst>
        </pc:spChg>
        <pc:picChg chg="add del mod">
          <ac:chgData name="Janett Morales" userId="S::jmorales6@ggc.edu::af3967ac-4994-4218-b9a6-2d0e46168e40" providerId="AD" clId="Web-{A658E603-6E20-FB0D-3DDB-9849FF71FF34}" dt="2024-02-04T17:04:08.626" v="229"/>
          <ac:picMkLst>
            <pc:docMk/>
            <pc:sldMk cId="1165979918" sldId="552"/>
            <ac:picMk id="30" creationId="{7736695E-A628-2B44-414C-570CC30290BB}"/>
          </ac:picMkLst>
        </pc:picChg>
        <pc:picChg chg="add del mod">
          <ac:chgData name="Janett Morales" userId="S::jmorales6@ggc.edu::af3967ac-4994-4218-b9a6-2d0e46168e40" providerId="AD" clId="Web-{A658E603-6E20-FB0D-3DDB-9849FF71FF34}" dt="2024-02-04T17:06:06.225" v="235"/>
          <ac:picMkLst>
            <pc:docMk/>
            <pc:sldMk cId="1165979918" sldId="552"/>
            <ac:picMk id="31" creationId="{E6593335-5FC4-9124-D7FE-531E1B24BFD2}"/>
          </ac:picMkLst>
        </pc:picChg>
        <pc:cxnChg chg="add mod">
          <ac:chgData name="Janett Morales" userId="S::jmorales6@ggc.edu::af3967ac-4994-4218-b9a6-2d0e46168e40" providerId="AD" clId="Web-{A658E603-6E20-FB0D-3DDB-9849FF71FF34}" dt="2024-02-04T17:09:55.143" v="248" actId="14100"/>
          <ac:cxnSpMkLst>
            <pc:docMk/>
            <pc:sldMk cId="1165979918" sldId="552"/>
            <ac:cxnSpMk id="32" creationId="{369BF349-2E0F-766C-B8A2-42ED8190E391}"/>
          </ac:cxnSpMkLst>
        </pc:cxnChg>
      </pc:sldChg>
      <pc:sldChg chg="new del">
        <pc:chgData name="Janett Morales" userId="S::jmorales6@ggc.edu::af3967ac-4994-4218-b9a6-2d0e46168e40" providerId="AD" clId="Web-{A658E603-6E20-FB0D-3DDB-9849FF71FF34}" dt="2024-02-04T16:46:39.401" v="40"/>
        <pc:sldMkLst>
          <pc:docMk/>
          <pc:sldMk cId="3795366605" sldId="552"/>
        </pc:sldMkLst>
      </pc:sldChg>
      <pc:sldChg chg="new del">
        <pc:chgData name="Janett Morales" userId="S::jmorales6@ggc.edu::af3967ac-4994-4218-b9a6-2d0e46168e40" providerId="AD" clId="Web-{A658E603-6E20-FB0D-3DDB-9849FF71FF34}" dt="2024-02-04T16:25:28.805" v="37"/>
        <pc:sldMkLst>
          <pc:docMk/>
          <pc:sldMk cId="3920438825" sldId="552"/>
        </pc:sldMkLst>
      </pc:sldChg>
    </pc:docChg>
  </pc:docChgLst>
  <pc:docChgLst>
    <pc:chgData name="Nhat Vu" userId="S::nvu3@ggc.edu::3f5bcfdf-6102-4369-94ef-a8ffc7195253" providerId="AD" clId="Web-{286C517A-E8AD-C27B-5D4D-0B80B9315417}"/>
    <pc:docChg chg="addSld delSld modSld">
      <pc:chgData name="Nhat Vu" userId="S::nvu3@ggc.edu::3f5bcfdf-6102-4369-94ef-a8ffc7195253" providerId="AD" clId="Web-{286C517A-E8AD-C27B-5D4D-0B80B9315417}" dt="2024-02-05T01:28:25.691" v="74" actId="1076"/>
      <pc:docMkLst>
        <pc:docMk/>
      </pc:docMkLst>
      <pc:sldChg chg="modSp">
        <pc:chgData name="Nhat Vu" userId="S::nvu3@ggc.edu::3f5bcfdf-6102-4369-94ef-a8ffc7195253" providerId="AD" clId="Web-{286C517A-E8AD-C27B-5D4D-0B80B9315417}" dt="2024-02-05T01:24:47.777" v="32" actId="20577"/>
        <pc:sldMkLst>
          <pc:docMk/>
          <pc:sldMk cId="2955153565" sldId="545"/>
        </pc:sldMkLst>
        <pc:spChg chg="mod">
          <ac:chgData name="Nhat Vu" userId="S::nvu3@ggc.edu::3f5bcfdf-6102-4369-94ef-a8ffc7195253" providerId="AD" clId="Web-{286C517A-E8AD-C27B-5D4D-0B80B9315417}" dt="2024-02-05T01:24:47.777" v="32" actId="20577"/>
          <ac:spMkLst>
            <pc:docMk/>
            <pc:sldMk cId="2955153565" sldId="545"/>
            <ac:spMk id="2" creationId="{89B59A80-AFD3-2835-8DCD-B482F9210E16}"/>
          </ac:spMkLst>
        </pc:spChg>
      </pc:sldChg>
      <pc:sldChg chg="modSp">
        <pc:chgData name="Nhat Vu" userId="S::nvu3@ggc.edu::3f5bcfdf-6102-4369-94ef-a8ffc7195253" providerId="AD" clId="Web-{286C517A-E8AD-C27B-5D4D-0B80B9315417}" dt="2024-02-05T01:26:12.499" v="58" actId="14100"/>
        <pc:sldMkLst>
          <pc:docMk/>
          <pc:sldMk cId="3391057155" sldId="546"/>
        </pc:sldMkLst>
        <pc:spChg chg="mod">
          <ac:chgData name="Nhat Vu" userId="S::nvu3@ggc.edu::3f5bcfdf-6102-4369-94ef-a8ffc7195253" providerId="AD" clId="Web-{286C517A-E8AD-C27B-5D4D-0B80B9315417}" dt="2024-02-05T01:26:12.499" v="58" actId="14100"/>
          <ac:spMkLst>
            <pc:docMk/>
            <pc:sldMk cId="3391057155" sldId="546"/>
            <ac:spMk id="2" creationId="{99B9418C-413C-805E-33A5-019BE0822B16}"/>
          </ac:spMkLst>
        </pc:spChg>
      </pc:sldChg>
      <pc:sldChg chg="modSp">
        <pc:chgData name="Nhat Vu" userId="S::nvu3@ggc.edu::3f5bcfdf-6102-4369-94ef-a8ffc7195253" providerId="AD" clId="Web-{286C517A-E8AD-C27B-5D4D-0B80B9315417}" dt="2024-02-05T01:28:25.691" v="74" actId="1076"/>
        <pc:sldMkLst>
          <pc:docMk/>
          <pc:sldMk cId="4053583626" sldId="547"/>
        </pc:sldMkLst>
        <pc:spChg chg="mod">
          <ac:chgData name="Nhat Vu" userId="S::nvu3@ggc.edu::3f5bcfdf-6102-4369-94ef-a8ffc7195253" providerId="AD" clId="Web-{286C517A-E8AD-C27B-5D4D-0B80B9315417}" dt="2024-02-05T01:28:25.691" v="74" actId="1076"/>
          <ac:spMkLst>
            <pc:docMk/>
            <pc:sldMk cId="4053583626" sldId="547"/>
            <ac:spMk id="5" creationId="{0ACCF485-C9B7-3384-7119-A75ED16D19C8}"/>
          </ac:spMkLst>
        </pc:spChg>
      </pc:sldChg>
      <pc:sldChg chg="modSp">
        <pc:chgData name="Nhat Vu" userId="S::nvu3@ggc.edu::3f5bcfdf-6102-4369-94ef-a8ffc7195253" providerId="AD" clId="Web-{286C517A-E8AD-C27B-5D4D-0B80B9315417}" dt="2024-02-05T01:23:05.321" v="6" actId="20577"/>
        <pc:sldMkLst>
          <pc:docMk/>
          <pc:sldMk cId="1165979918" sldId="552"/>
        </pc:sldMkLst>
        <pc:spChg chg="mod">
          <ac:chgData name="Nhat Vu" userId="S::nvu3@ggc.edu::3f5bcfdf-6102-4369-94ef-a8ffc7195253" providerId="AD" clId="Web-{286C517A-E8AD-C27B-5D4D-0B80B9315417}" dt="2024-02-05T01:23:05.321" v="6" actId="20577"/>
          <ac:spMkLst>
            <pc:docMk/>
            <pc:sldMk cId="1165979918" sldId="552"/>
            <ac:spMk id="2" creationId="{FF6AD92B-A78C-F330-24C0-98EB614D31B7}"/>
          </ac:spMkLst>
        </pc:spChg>
      </pc:sldChg>
      <pc:sldChg chg="modSp new del">
        <pc:chgData name="Nhat Vu" userId="S::nvu3@ggc.edu::3f5bcfdf-6102-4369-94ef-a8ffc7195253" providerId="AD" clId="Web-{286C517A-E8AD-C27B-5D4D-0B80B9315417}" dt="2024-02-05T01:25:56.873" v="50"/>
        <pc:sldMkLst>
          <pc:docMk/>
          <pc:sldMk cId="1641676152" sldId="553"/>
        </pc:sldMkLst>
        <pc:spChg chg="mod">
          <ac:chgData name="Nhat Vu" userId="S::nvu3@ggc.edu::3f5bcfdf-6102-4369-94ef-a8ffc7195253" providerId="AD" clId="Web-{286C517A-E8AD-C27B-5D4D-0B80B9315417}" dt="2024-02-05T01:25:54.264" v="49" actId="20577"/>
          <ac:spMkLst>
            <pc:docMk/>
            <pc:sldMk cId="1641676152" sldId="553"/>
            <ac:spMk id="2" creationId="{9EF4C994-D847-D3A2-9A54-2FEC89F2FCDD}"/>
          </ac:spMkLst>
        </pc:spChg>
      </pc:sldChg>
    </pc:docChg>
  </pc:docChgLst>
  <pc:docChgLst>
    <pc:chgData name="Shantel Aguiar" userId="S::saguiar1@ggc.edu::bfeb6e90-2576-47d4-8b48-c7a4faf57374" providerId="AD" clId="Web-{9717B691-F179-55DE-C085-9966E5574099}"/>
    <pc:docChg chg="addSld delSld modSld">
      <pc:chgData name="Shantel Aguiar" userId="S::saguiar1@ggc.edu::bfeb6e90-2576-47d4-8b48-c7a4faf57374" providerId="AD" clId="Web-{9717B691-F179-55DE-C085-9966E5574099}" dt="2024-02-05T17:30:52.625" v="517"/>
      <pc:docMkLst>
        <pc:docMk/>
      </pc:docMkLst>
      <pc:sldChg chg="addSp delSp modSp">
        <pc:chgData name="Shantel Aguiar" userId="S::saguiar1@ggc.edu::bfeb6e90-2576-47d4-8b48-c7a4faf57374" providerId="AD" clId="Web-{9717B691-F179-55DE-C085-9966E5574099}" dt="2024-02-05T17:30:12.029" v="516"/>
        <pc:sldMkLst>
          <pc:docMk/>
          <pc:sldMk cId="2955153565" sldId="545"/>
        </pc:sldMkLst>
        <pc:spChg chg="mod">
          <ac:chgData name="Shantel Aguiar" userId="S::saguiar1@ggc.edu::bfeb6e90-2576-47d4-8b48-c7a4faf57374" providerId="AD" clId="Web-{9717B691-F179-55DE-C085-9966E5574099}" dt="2024-02-05T17:18:32.013" v="94" actId="20577"/>
          <ac:spMkLst>
            <pc:docMk/>
            <pc:sldMk cId="2955153565" sldId="545"/>
            <ac:spMk id="2" creationId="{89B59A80-AFD3-2835-8DCD-B482F9210E16}"/>
          </ac:spMkLst>
        </pc:spChg>
        <pc:spChg chg="del mod">
          <ac:chgData name="Shantel Aguiar" userId="S::saguiar1@ggc.edu::bfeb6e90-2576-47d4-8b48-c7a4faf57374" providerId="AD" clId="Web-{9717B691-F179-55DE-C085-9966E5574099}" dt="2024-02-05T17:19:25.594" v="123"/>
          <ac:spMkLst>
            <pc:docMk/>
            <pc:sldMk cId="2955153565" sldId="545"/>
            <ac:spMk id="3" creationId="{4302D386-E74C-B1B3-1218-D6FB7C94F777}"/>
          </ac:spMkLst>
        </pc:spChg>
        <pc:spChg chg="del">
          <ac:chgData name="Shantel Aguiar" userId="S::saguiar1@ggc.edu::bfeb6e90-2576-47d4-8b48-c7a4faf57374" providerId="AD" clId="Web-{9717B691-F179-55DE-C085-9966E5574099}" dt="2024-02-05T17:19:25.516" v="122"/>
          <ac:spMkLst>
            <pc:docMk/>
            <pc:sldMk cId="2955153565" sldId="545"/>
            <ac:spMk id="4" creationId="{749C4417-69FE-211C-7383-33349F4DA69C}"/>
          </ac:spMkLst>
        </pc:spChg>
        <pc:spChg chg="mod">
          <ac:chgData name="Shantel Aguiar" userId="S::saguiar1@ggc.edu::bfeb6e90-2576-47d4-8b48-c7a4faf57374" providerId="AD" clId="Web-{9717B691-F179-55DE-C085-9966E5574099}" dt="2024-02-05T17:19:07.749" v="110" actId="20577"/>
          <ac:spMkLst>
            <pc:docMk/>
            <pc:sldMk cId="2955153565" sldId="545"/>
            <ac:spMk id="5" creationId="{1DBBDC6A-A98D-8BD2-7824-A1B5B3F131EB}"/>
          </ac:spMkLst>
        </pc:spChg>
        <pc:spChg chg="mod">
          <ac:chgData name="Shantel Aguiar" userId="S::saguiar1@ggc.edu::bfeb6e90-2576-47d4-8b48-c7a4faf57374" providerId="AD" clId="Web-{9717B691-F179-55DE-C085-9966E5574099}" dt="2024-02-05T17:25:46.355" v="492" actId="20577"/>
          <ac:spMkLst>
            <pc:docMk/>
            <pc:sldMk cId="2955153565" sldId="545"/>
            <ac:spMk id="6" creationId="{72E190A4-1F81-A32C-F838-E1EEC9431416}"/>
          </ac:spMkLst>
        </pc:spChg>
        <pc:spChg chg="mod">
          <ac:chgData name="Shantel Aguiar" userId="S::saguiar1@ggc.edu::bfeb6e90-2576-47d4-8b48-c7a4faf57374" providerId="AD" clId="Web-{9717B691-F179-55DE-C085-9966E5574099}" dt="2024-02-05T17:19:13.672" v="112" actId="20577"/>
          <ac:spMkLst>
            <pc:docMk/>
            <pc:sldMk cId="2955153565" sldId="545"/>
            <ac:spMk id="7" creationId="{555278A2-C1D1-6D28-2C68-5972A19DF7E4}"/>
          </ac:spMkLst>
        </pc:spChg>
        <pc:spChg chg="mod">
          <ac:chgData name="Shantel Aguiar" userId="S::saguiar1@ggc.edu::bfeb6e90-2576-47d4-8b48-c7a4faf57374" providerId="AD" clId="Web-{9717B691-F179-55DE-C085-9966E5574099}" dt="2024-02-05T17:25:42.823" v="491" actId="20577"/>
          <ac:spMkLst>
            <pc:docMk/>
            <pc:sldMk cId="2955153565" sldId="545"/>
            <ac:spMk id="8" creationId="{2089466A-9114-11F7-72AB-5A9D4DC29423}"/>
          </ac:spMkLst>
        </pc:spChg>
        <pc:spChg chg="mod">
          <ac:chgData name="Shantel Aguiar" userId="S::saguiar1@ggc.edu::bfeb6e90-2576-47d4-8b48-c7a4faf57374" providerId="AD" clId="Web-{9717B691-F179-55DE-C085-9966E5574099}" dt="2024-02-05T17:19:20.313" v="121" actId="20577"/>
          <ac:spMkLst>
            <pc:docMk/>
            <pc:sldMk cId="2955153565" sldId="545"/>
            <ac:spMk id="9" creationId="{88DC7F78-C721-ACAC-258F-DE2CFB8534FB}"/>
          </ac:spMkLst>
        </pc:spChg>
        <pc:spChg chg="mod">
          <ac:chgData name="Shantel Aguiar" userId="S::saguiar1@ggc.edu::bfeb6e90-2576-47d4-8b48-c7a4faf57374" providerId="AD" clId="Web-{9717B691-F179-55DE-C085-9966E5574099}" dt="2024-02-05T17:25:38.854" v="490" actId="20577"/>
          <ac:spMkLst>
            <pc:docMk/>
            <pc:sldMk cId="2955153565" sldId="545"/>
            <ac:spMk id="10" creationId="{1F034A55-9CD1-8DF0-2726-751FF8733607}"/>
          </ac:spMkLst>
        </pc:spChg>
        <pc:spChg chg="del">
          <ac:chgData name="Shantel Aguiar" userId="S::saguiar1@ggc.edu::bfeb6e90-2576-47d4-8b48-c7a4faf57374" providerId="AD" clId="Web-{9717B691-F179-55DE-C085-9966E5574099}" dt="2024-02-05T17:19:31.985" v="129"/>
          <ac:spMkLst>
            <pc:docMk/>
            <pc:sldMk cId="2955153565" sldId="545"/>
            <ac:spMk id="11" creationId="{1784F5AE-3651-0D17-800C-20DC8C18EDBA}"/>
          </ac:spMkLst>
        </pc:spChg>
        <pc:spChg chg="del">
          <ac:chgData name="Shantel Aguiar" userId="S::saguiar1@ggc.edu::bfeb6e90-2576-47d4-8b48-c7a4faf57374" providerId="AD" clId="Web-{9717B691-F179-55DE-C085-9966E5574099}" dt="2024-02-05T17:19:31.923" v="128"/>
          <ac:spMkLst>
            <pc:docMk/>
            <pc:sldMk cId="2955153565" sldId="545"/>
            <ac:spMk id="12" creationId="{13D1FDF4-28D5-EEA0-468D-115864AB8311}"/>
          </ac:spMkLst>
        </pc:spChg>
        <pc:spChg chg="add del mod">
          <ac:chgData name="Shantel Aguiar" userId="S::saguiar1@ggc.edu::bfeb6e90-2576-47d4-8b48-c7a4faf57374" providerId="AD" clId="Web-{9717B691-F179-55DE-C085-9966E5574099}" dt="2024-02-05T17:19:29.251" v="127"/>
          <ac:spMkLst>
            <pc:docMk/>
            <pc:sldMk cId="2955153565" sldId="545"/>
            <ac:spMk id="14" creationId="{A26B67DF-7431-823B-1D62-774AF1797936}"/>
          </ac:spMkLst>
        </pc:spChg>
        <pc:spChg chg="add del mod">
          <ac:chgData name="Shantel Aguiar" userId="S::saguiar1@ggc.edu::bfeb6e90-2576-47d4-8b48-c7a4faf57374" providerId="AD" clId="Web-{9717B691-F179-55DE-C085-9966E5574099}" dt="2024-02-05T17:19:29.251" v="126"/>
          <ac:spMkLst>
            <pc:docMk/>
            <pc:sldMk cId="2955153565" sldId="545"/>
            <ac:spMk id="16" creationId="{DCFE220D-2809-B1DF-3A20-24CCAE242C68}"/>
          </ac:spMkLst>
        </pc:spChg>
        <pc:spChg chg="add del mod">
          <ac:chgData name="Shantel Aguiar" userId="S::saguiar1@ggc.edu::bfeb6e90-2576-47d4-8b48-c7a4faf57374" providerId="AD" clId="Web-{9717B691-F179-55DE-C085-9966E5574099}" dt="2024-02-05T17:19:29.251" v="125"/>
          <ac:spMkLst>
            <pc:docMk/>
            <pc:sldMk cId="2955153565" sldId="545"/>
            <ac:spMk id="23" creationId="{EC834EEC-5B92-28C3-FF3C-DD419691CF45}"/>
          </ac:spMkLst>
        </pc:spChg>
        <pc:spChg chg="add del mod">
          <ac:chgData name="Shantel Aguiar" userId="S::saguiar1@ggc.edu::bfeb6e90-2576-47d4-8b48-c7a4faf57374" providerId="AD" clId="Web-{9717B691-F179-55DE-C085-9966E5574099}" dt="2024-02-05T17:19:36.970" v="133"/>
          <ac:spMkLst>
            <pc:docMk/>
            <pc:sldMk cId="2955153565" sldId="545"/>
            <ac:spMk id="25" creationId="{BF132B82-9BCB-5C89-F89E-3F9E56D4B05C}"/>
          </ac:spMkLst>
        </pc:spChg>
        <pc:spChg chg="add del mod">
          <ac:chgData name="Shantel Aguiar" userId="S::saguiar1@ggc.edu::bfeb6e90-2576-47d4-8b48-c7a4faf57374" providerId="AD" clId="Web-{9717B691-F179-55DE-C085-9966E5574099}" dt="2024-02-05T17:19:36.970" v="132"/>
          <ac:spMkLst>
            <pc:docMk/>
            <pc:sldMk cId="2955153565" sldId="545"/>
            <ac:spMk id="27" creationId="{CCE45831-C947-B500-9706-A96479051F98}"/>
          </ac:spMkLst>
        </pc:spChg>
        <pc:spChg chg="add del mod">
          <ac:chgData name="Shantel Aguiar" userId="S::saguiar1@ggc.edu::bfeb6e90-2576-47d4-8b48-c7a4faf57374" providerId="AD" clId="Web-{9717B691-F179-55DE-C085-9966E5574099}" dt="2024-02-05T17:19:36.970" v="131"/>
          <ac:spMkLst>
            <pc:docMk/>
            <pc:sldMk cId="2955153565" sldId="545"/>
            <ac:spMk id="29" creationId="{30A32DA0-69FE-1836-4186-C1256F6B990A}"/>
          </ac:spMkLst>
        </pc:spChg>
        <pc:spChg chg="add mod">
          <ac:chgData name="Shantel Aguiar" userId="S::saguiar1@ggc.edu::bfeb6e90-2576-47d4-8b48-c7a4faf57374" providerId="AD" clId="Web-{9717B691-F179-55DE-C085-9966E5574099}" dt="2024-02-05T17:29:47.652" v="513" actId="20577"/>
          <ac:spMkLst>
            <pc:docMk/>
            <pc:sldMk cId="2955153565" sldId="545"/>
            <ac:spMk id="30" creationId="{1851F806-3DA8-969D-D585-2B9ECA6C57A0}"/>
          </ac:spMkLst>
        </pc:spChg>
        <pc:spChg chg="add mod">
          <ac:chgData name="Shantel Aguiar" userId="S::saguiar1@ggc.edu::bfeb6e90-2576-47d4-8b48-c7a4faf57374" providerId="AD" clId="Web-{9717B691-F179-55DE-C085-9966E5574099}" dt="2024-02-05T17:30:12.029" v="516"/>
          <ac:spMkLst>
            <pc:docMk/>
            <pc:sldMk cId="2955153565" sldId="545"/>
            <ac:spMk id="31" creationId="{C32A48FF-FDE1-58D9-5953-55BA17AACADF}"/>
          </ac:spMkLst>
        </pc:spChg>
        <pc:picChg chg="del">
          <ac:chgData name="Shantel Aguiar" userId="S::saguiar1@ggc.edu::bfeb6e90-2576-47d4-8b48-c7a4faf57374" providerId="AD" clId="Web-{9717B691-F179-55DE-C085-9966E5574099}" dt="2024-02-05T17:19:25.657" v="124"/>
          <ac:picMkLst>
            <pc:docMk/>
            <pc:sldMk cId="2955153565" sldId="545"/>
            <ac:picMk id="18" creationId="{FBD797F2-1F24-BAC4-6198-DC917B33F0F6}"/>
          </ac:picMkLst>
        </pc:picChg>
        <pc:picChg chg="mod">
          <ac:chgData name="Shantel Aguiar" userId="S::saguiar1@ggc.edu::bfeb6e90-2576-47d4-8b48-c7a4faf57374" providerId="AD" clId="Web-{9717B691-F179-55DE-C085-9966E5574099}" dt="2024-02-05T17:26:22.170" v="494"/>
          <ac:picMkLst>
            <pc:docMk/>
            <pc:sldMk cId="2955153565" sldId="545"/>
            <ac:picMk id="19" creationId="{8AB7C86F-8B69-F323-A091-DE39E59F7F92}"/>
          </ac:picMkLst>
        </pc:picChg>
        <pc:picChg chg="mod">
          <ac:chgData name="Shantel Aguiar" userId="S::saguiar1@ggc.edu::bfeb6e90-2576-47d4-8b48-c7a4faf57374" providerId="AD" clId="Web-{9717B691-F179-55DE-C085-9966E5574099}" dt="2024-02-05T17:29:20.213" v="509"/>
          <ac:picMkLst>
            <pc:docMk/>
            <pc:sldMk cId="2955153565" sldId="545"/>
            <ac:picMk id="20" creationId="{86D5D387-7B3D-3AFA-E26D-477186D6487C}"/>
          </ac:picMkLst>
        </pc:picChg>
        <pc:picChg chg="mod">
          <ac:chgData name="Shantel Aguiar" userId="S::saguiar1@ggc.edu::bfeb6e90-2576-47d4-8b48-c7a4faf57374" providerId="AD" clId="Web-{9717B691-F179-55DE-C085-9966E5574099}" dt="2024-02-05T17:28:18.834" v="506"/>
          <ac:picMkLst>
            <pc:docMk/>
            <pc:sldMk cId="2955153565" sldId="545"/>
            <ac:picMk id="21" creationId="{8D79CB97-AC7E-D264-6A83-877ACCA64F28}"/>
          </ac:picMkLst>
        </pc:picChg>
        <pc:picChg chg="del">
          <ac:chgData name="Shantel Aguiar" userId="S::saguiar1@ggc.edu::bfeb6e90-2576-47d4-8b48-c7a4faf57374" providerId="AD" clId="Web-{9717B691-F179-55DE-C085-9966E5574099}" dt="2024-02-05T17:19:32.048" v="130"/>
          <ac:picMkLst>
            <pc:docMk/>
            <pc:sldMk cId="2955153565" sldId="545"/>
            <ac:picMk id="22" creationId="{E36DE347-B2BB-0CDC-11EC-EA73B59E08B1}"/>
          </ac:picMkLst>
        </pc:picChg>
      </pc:sldChg>
      <pc:sldChg chg="addSp delSp modSp">
        <pc:chgData name="Shantel Aguiar" userId="S::saguiar1@ggc.edu::bfeb6e90-2576-47d4-8b48-c7a4faf57374" providerId="AD" clId="Web-{9717B691-F179-55DE-C085-9966E5574099}" dt="2024-02-05T17:17:04.460" v="75" actId="1076"/>
        <pc:sldMkLst>
          <pc:docMk/>
          <pc:sldMk cId="3391057155" sldId="546"/>
        </pc:sldMkLst>
        <pc:spChg chg="mod">
          <ac:chgData name="Shantel Aguiar" userId="S::saguiar1@ggc.edu::bfeb6e90-2576-47d4-8b48-c7a4faf57374" providerId="AD" clId="Web-{9717B691-F179-55DE-C085-9966E5574099}" dt="2024-02-05T17:14:58.779" v="29" actId="1076"/>
          <ac:spMkLst>
            <pc:docMk/>
            <pc:sldMk cId="3391057155" sldId="546"/>
            <ac:spMk id="2" creationId="{99B9418C-413C-805E-33A5-019BE0822B16}"/>
          </ac:spMkLst>
        </pc:spChg>
        <pc:spChg chg="del">
          <ac:chgData name="Shantel Aguiar" userId="S::saguiar1@ggc.edu::bfeb6e90-2576-47d4-8b48-c7a4faf57374" providerId="AD" clId="Web-{9717B691-F179-55DE-C085-9966E5574099}" dt="2024-02-05T17:16:49.474" v="69"/>
          <ac:spMkLst>
            <pc:docMk/>
            <pc:sldMk cId="3391057155" sldId="546"/>
            <ac:spMk id="3" creationId="{821A654D-5FD5-27A6-3B65-8AC409B4A920}"/>
          </ac:spMkLst>
        </pc:spChg>
        <pc:spChg chg="del">
          <ac:chgData name="Shantel Aguiar" userId="S::saguiar1@ggc.edu::bfeb6e90-2576-47d4-8b48-c7a4faf57374" providerId="AD" clId="Web-{9717B691-F179-55DE-C085-9966E5574099}" dt="2024-02-05T17:16:49.349" v="68"/>
          <ac:spMkLst>
            <pc:docMk/>
            <pc:sldMk cId="3391057155" sldId="546"/>
            <ac:spMk id="4" creationId="{74504015-7BD5-471F-930D-81CC8EEEE0C8}"/>
          </ac:spMkLst>
        </pc:spChg>
        <pc:spChg chg="add del mod">
          <ac:chgData name="Shantel Aguiar" userId="S::saguiar1@ggc.edu::bfeb6e90-2576-47d4-8b48-c7a4faf57374" providerId="AD" clId="Web-{9717B691-F179-55DE-C085-9966E5574099}" dt="2024-02-05T17:15:19.359" v="65"/>
          <ac:spMkLst>
            <pc:docMk/>
            <pc:sldMk cId="3391057155" sldId="546"/>
            <ac:spMk id="6" creationId="{52C3CE98-3C8F-9605-EB20-03EA63244B63}"/>
          </ac:spMkLst>
        </pc:spChg>
        <pc:spChg chg="add del mod">
          <ac:chgData name="Shantel Aguiar" userId="S::saguiar1@ggc.edu::bfeb6e90-2576-47d4-8b48-c7a4faf57374" providerId="AD" clId="Web-{9717B691-F179-55DE-C085-9966E5574099}" dt="2024-02-05T17:15:19.359" v="64"/>
          <ac:spMkLst>
            <pc:docMk/>
            <pc:sldMk cId="3391057155" sldId="546"/>
            <ac:spMk id="8" creationId="{4EAFDD32-2641-FCF7-1AB9-2D41AA87EFBA}"/>
          </ac:spMkLst>
        </pc:spChg>
        <pc:spChg chg="add del mod">
          <ac:chgData name="Shantel Aguiar" userId="S::saguiar1@ggc.edu::bfeb6e90-2576-47d4-8b48-c7a4faf57374" providerId="AD" clId="Web-{9717B691-F179-55DE-C085-9966E5574099}" dt="2024-02-05T17:15:14.249" v="62"/>
          <ac:spMkLst>
            <pc:docMk/>
            <pc:sldMk cId="3391057155" sldId="546"/>
            <ac:spMk id="10" creationId="{FD4B8211-051C-9F13-063B-C92DDB64533E}"/>
          </ac:spMkLst>
        </pc:spChg>
        <pc:spChg chg="add del mod">
          <ac:chgData name="Shantel Aguiar" userId="S::saguiar1@ggc.edu::bfeb6e90-2576-47d4-8b48-c7a4faf57374" providerId="AD" clId="Web-{9717B691-F179-55DE-C085-9966E5574099}" dt="2024-02-05T17:15:14.249" v="61"/>
          <ac:spMkLst>
            <pc:docMk/>
            <pc:sldMk cId="3391057155" sldId="546"/>
            <ac:spMk id="12" creationId="{C3C7FBB8-6EC1-3342-A2EE-D7E118A28C8A}"/>
          </ac:spMkLst>
        </pc:spChg>
        <pc:spChg chg="add del mod">
          <ac:chgData name="Shantel Aguiar" userId="S::saguiar1@ggc.edu::bfeb6e90-2576-47d4-8b48-c7a4faf57374" providerId="AD" clId="Web-{9717B691-F179-55DE-C085-9966E5574099}" dt="2024-02-05T17:15:14.249" v="60"/>
          <ac:spMkLst>
            <pc:docMk/>
            <pc:sldMk cId="3391057155" sldId="546"/>
            <ac:spMk id="14" creationId="{B78AE0B6-AEDF-4171-EED7-EAF9C10A5E7B}"/>
          </ac:spMkLst>
        </pc:spChg>
        <pc:spChg chg="add del mod">
          <ac:chgData name="Shantel Aguiar" userId="S::saguiar1@ggc.edu::bfeb6e90-2576-47d4-8b48-c7a4faf57374" providerId="AD" clId="Web-{9717B691-F179-55DE-C085-9966E5574099}" dt="2024-02-05T17:15:14.249" v="59"/>
          <ac:spMkLst>
            <pc:docMk/>
            <pc:sldMk cId="3391057155" sldId="546"/>
            <ac:spMk id="16" creationId="{10D2024C-008A-D519-9520-0D28876D5401}"/>
          </ac:spMkLst>
        </pc:spChg>
        <pc:spChg chg="add del mod">
          <ac:chgData name="Shantel Aguiar" userId="S::saguiar1@ggc.edu::bfeb6e90-2576-47d4-8b48-c7a4faf57374" providerId="AD" clId="Web-{9717B691-F179-55DE-C085-9966E5574099}" dt="2024-02-05T17:15:14.249" v="58"/>
          <ac:spMkLst>
            <pc:docMk/>
            <pc:sldMk cId="3391057155" sldId="546"/>
            <ac:spMk id="18" creationId="{2D521EEC-3370-6062-FC32-CCA0A36C6339}"/>
          </ac:spMkLst>
        </pc:spChg>
        <pc:spChg chg="add del mod">
          <ac:chgData name="Shantel Aguiar" userId="S::saguiar1@ggc.edu::bfeb6e90-2576-47d4-8b48-c7a4faf57374" providerId="AD" clId="Web-{9717B691-F179-55DE-C085-9966E5574099}" dt="2024-02-05T17:15:19.359" v="63"/>
          <ac:spMkLst>
            <pc:docMk/>
            <pc:sldMk cId="3391057155" sldId="546"/>
            <ac:spMk id="76" creationId="{A2CAA511-A40C-2043-A7C7-8B191C7222C4}"/>
          </ac:spMkLst>
        </pc:spChg>
        <pc:spChg chg="add del mod">
          <ac:chgData name="Shantel Aguiar" userId="S::saguiar1@ggc.edu::bfeb6e90-2576-47d4-8b48-c7a4faf57374" providerId="AD" clId="Web-{9717B691-F179-55DE-C085-9966E5574099}" dt="2024-02-05T17:15:14.249" v="57"/>
          <ac:spMkLst>
            <pc:docMk/>
            <pc:sldMk cId="3391057155" sldId="546"/>
            <ac:spMk id="78" creationId="{AB44F747-F498-E81B-1ED5-23AFD4DFD4AD}"/>
          </ac:spMkLst>
        </pc:spChg>
        <pc:spChg chg="add del mod">
          <ac:chgData name="Shantel Aguiar" userId="S::saguiar1@ggc.edu::bfeb6e90-2576-47d4-8b48-c7a4faf57374" providerId="AD" clId="Web-{9717B691-F179-55DE-C085-9966E5574099}" dt="2024-02-05T17:15:14.249" v="56"/>
          <ac:spMkLst>
            <pc:docMk/>
            <pc:sldMk cId="3391057155" sldId="546"/>
            <ac:spMk id="80" creationId="{503B0DFF-3079-8D66-82C0-7299423D9BF1}"/>
          </ac:spMkLst>
        </pc:spChg>
        <pc:spChg chg="add del mod">
          <ac:chgData name="Shantel Aguiar" userId="S::saguiar1@ggc.edu::bfeb6e90-2576-47d4-8b48-c7a4faf57374" providerId="AD" clId="Web-{9717B691-F179-55DE-C085-9966E5574099}" dt="2024-02-05T17:15:14.249" v="55"/>
          <ac:spMkLst>
            <pc:docMk/>
            <pc:sldMk cId="3391057155" sldId="546"/>
            <ac:spMk id="82" creationId="{23F0B787-61DE-E50A-2D79-68D95F4FC0EF}"/>
          </ac:spMkLst>
        </pc:spChg>
        <pc:spChg chg="add del mod">
          <ac:chgData name="Shantel Aguiar" userId="S::saguiar1@ggc.edu::bfeb6e90-2576-47d4-8b48-c7a4faf57374" providerId="AD" clId="Web-{9717B691-F179-55DE-C085-9966E5574099}" dt="2024-02-05T17:15:14.249" v="54"/>
          <ac:spMkLst>
            <pc:docMk/>
            <pc:sldMk cId="3391057155" sldId="546"/>
            <ac:spMk id="84" creationId="{2C9F01BC-892A-2EDD-ED58-018C53F9EFFA}"/>
          </ac:spMkLst>
        </pc:spChg>
        <pc:spChg chg="add del mod">
          <ac:chgData name="Shantel Aguiar" userId="S::saguiar1@ggc.edu::bfeb6e90-2576-47d4-8b48-c7a4faf57374" providerId="AD" clId="Web-{9717B691-F179-55DE-C085-9966E5574099}" dt="2024-02-05T17:15:14.249" v="53"/>
          <ac:spMkLst>
            <pc:docMk/>
            <pc:sldMk cId="3391057155" sldId="546"/>
            <ac:spMk id="86" creationId="{2286711E-7528-F44E-0F31-8DDD0A22C75D}"/>
          </ac:spMkLst>
        </pc:spChg>
        <pc:spChg chg="add del mod">
          <ac:chgData name="Shantel Aguiar" userId="S::saguiar1@ggc.edu::bfeb6e90-2576-47d4-8b48-c7a4faf57374" providerId="AD" clId="Web-{9717B691-F179-55DE-C085-9966E5574099}" dt="2024-02-05T17:15:14.249" v="52"/>
          <ac:spMkLst>
            <pc:docMk/>
            <pc:sldMk cId="3391057155" sldId="546"/>
            <ac:spMk id="88" creationId="{4BAE7C0F-1B76-4C95-C288-90338B47C69F}"/>
          </ac:spMkLst>
        </pc:spChg>
        <pc:spChg chg="add del mod">
          <ac:chgData name="Shantel Aguiar" userId="S::saguiar1@ggc.edu::bfeb6e90-2576-47d4-8b48-c7a4faf57374" providerId="AD" clId="Web-{9717B691-F179-55DE-C085-9966E5574099}" dt="2024-02-05T17:16:52.412" v="71"/>
          <ac:spMkLst>
            <pc:docMk/>
            <pc:sldMk cId="3391057155" sldId="546"/>
            <ac:spMk id="91" creationId="{9DC95C3F-3E9D-59C5-D7B8-19879FCB0E00}"/>
          </ac:spMkLst>
        </pc:spChg>
        <pc:spChg chg="add del mod">
          <ac:chgData name="Shantel Aguiar" userId="S::saguiar1@ggc.edu::bfeb6e90-2576-47d4-8b48-c7a4faf57374" providerId="AD" clId="Web-{9717B691-F179-55DE-C085-9966E5574099}" dt="2024-02-05T17:16:52.412" v="70"/>
          <ac:spMkLst>
            <pc:docMk/>
            <pc:sldMk cId="3391057155" sldId="546"/>
            <ac:spMk id="93" creationId="{146AEFF8-2E5E-8F15-32B6-CC948CA9DDB8}"/>
          </ac:spMkLst>
        </pc:spChg>
        <pc:spChg chg="del">
          <ac:chgData name="Shantel Aguiar" userId="S::saguiar1@ggc.edu::bfeb6e90-2576-47d4-8b48-c7a4faf57374" providerId="AD" clId="Web-{9717B691-F179-55DE-C085-9966E5574099}" dt="2024-02-05T17:15:07.186" v="47"/>
          <ac:spMkLst>
            <pc:docMk/>
            <pc:sldMk cId="3391057155" sldId="546"/>
            <ac:spMk id="95" creationId="{291C40FC-6B3F-82F7-919A-D25F766F6173}"/>
          </ac:spMkLst>
        </pc:spChg>
        <pc:spChg chg="del">
          <ac:chgData name="Shantel Aguiar" userId="S::saguiar1@ggc.edu::bfeb6e90-2576-47d4-8b48-c7a4faf57374" providerId="AD" clId="Web-{9717B691-F179-55DE-C085-9966E5574099}" dt="2024-02-05T17:15:07.108" v="46"/>
          <ac:spMkLst>
            <pc:docMk/>
            <pc:sldMk cId="3391057155" sldId="546"/>
            <ac:spMk id="96" creationId="{654FE1DC-0C1D-2C86-B3BB-8F4F59E84028}"/>
          </ac:spMkLst>
        </pc:spChg>
        <pc:spChg chg="del">
          <ac:chgData name="Shantel Aguiar" userId="S::saguiar1@ggc.edu::bfeb6e90-2576-47d4-8b48-c7a4faf57374" providerId="AD" clId="Web-{9717B691-F179-55DE-C085-9966E5574099}" dt="2024-02-05T17:15:07.030" v="45"/>
          <ac:spMkLst>
            <pc:docMk/>
            <pc:sldMk cId="3391057155" sldId="546"/>
            <ac:spMk id="97" creationId="{CECA94A0-AB66-F5EB-25FE-DC2F33C78D40}"/>
          </ac:spMkLst>
        </pc:spChg>
        <pc:spChg chg="del">
          <ac:chgData name="Shantel Aguiar" userId="S::saguiar1@ggc.edu::bfeb6e90-2576-47d4-8b48-c7a4faf57374" providerId="AD" clId="Web-{9717B691-F179-55DE-C085-9966E5574099}" dt="2024-02-05T17:15:06.952" v="44"/>
          <ac:spMkLst>
            <pc:docMk/>
            <pc:sldMk cId="3391057155" sldId="546"/>
            <ac:spMk id="98" creationId="{E56CE5CF-75E1-94C3-08F7-7A8F4D512DA1}"/>
          </ac:spMkLst>
        </pc:spChg>
        <pc:spChg chg="del">
          <ac:chgData name="Shantel Aguiar" userId="S::saguiar1@ggc.edu::bfeb6e90-2576-47d4-8b48-c7a4faf57374" providerId="AD" clId="Web-{9717B691-F179-55DE-C085-9966E5574099}" dt="2024-02-05T17:15:06.874" v="43"/>
          <ac:spMkLst>
            <pc:docMk/>
            <pc:sldMk cId="3391057155" sldId="546"/>
            <ac:spMk id="99" creationId="{DFF2E4E4-F1B5-0E87-4500-9323AD1B2E1F}"/>
          </ac:spMkLst>
        </pc:spChg>
        <pc:spChg chg="del">
          <ac:chgData name="Shantel Aguiar" userId="S::saguiar1@ggc.edu::bfeb6e90-2576-47d4-8b48-c7a4faf57374" providerId="AD" clId="Web-{9717B691-F179-55DE-C085-9966E5574099}" dt="2024-02-05T17:15:06.796" v="42"/>
          <ac:spMkLst>
            <pc:docMk/>
            <pc:sldMk cId="3391057155" sldId="546"/>
            <ac:spMk id="100" creationId="{9D012151-0EFD-7C83-DAA2-C60D6E2CB6B1}"/>
          </ac:spMkLst>
        </pc:spChg>
        <pc:spChg chg="del">
          <ac:chgData name="Shantel Aguiar" userId="S::saguiar1@ggc.edu::bfeb6e90-2576-47d4-8b48-c7a4faf57374" providerId="AD" clId="Web-{9717B691-F179-55DE-C085-9966E5574099}" dt="2024-02-05T17:15:06.702" v="41"/>
          <ac:spMkLst>
            <pc:docMk/>
            <pc:sldMk cId="3391057155" sldId="546"/>
            <ac:spMk id="101" creationId="{0927E865-838D-317C-4B51-6BBC6E215337}"/>
          </ac:spMkLst>
        </pc:spChg>
        <pc:spChg chg="del">
          <ac:chgData name="Shantel Aguiar" userId="S::saguiar1@ggc.edu::bfeb6e90-2576-47d4-8b48-c7a4faf57374" providerId="AD" clId="Web-{9717B691-F179-55DE-C085-9966E5574099}" dt="2024-02-05T17:15:06.608" v="40"/>
          <ac:spMkLst>
            <pc:docMk/>
            <pc:sldMk cId="3391057155" sldId="546"/>
            <ac:spMk id="102" creationId="{536F6A90-BA74-AA67-7B9B-D78205F1874E}"/>
          </ac:spMkLst>
        </pc:spChg>
        <pc:spChg chg="del">
          <ac:chgData name="Shantel Aguiar" userId="S::saguiar1@ggc.edu::bfeb6e90-2576-47d4-8b48-c7a4faf57374" providerId="AD" clId="Web-{9717B691-F179-55DE-C085-9966E5574099}" dt="2024-02-05T17:15:06.530" v="39"/>
          <ac:spMkLst>
            <pc:docMk/>
            <pc:sldMk cId="3391057155" sldId="546"/>
            <ac:spMk id="103" creationId="{E087F7AF-55B1-8EC1-A126-6F6F884D414F}"/>
          </ac:spMkLst>
        </pc:spChg>
        <pc:spChg chg="del">
          <ac:chgData name="Shantel Aguiar" userId="S::saguiar1@ggc.edu::bfeb6e90-2576-47d4-8b48-c7a4faf57374" providerId="AD" clId="Web-{9717B691-F179-55DE-C085-9966E5574099}" dt="2024-02-05T17:15:06.452" v="38"/>
          <ac:spMkLst>
            <pc:docMk/>
            <pc:sldMk cId="3391057155" sldId="546"/>
            <ac:spMk id="104" creationId="{2DC91CE5-96E7-4C39-1C8F-13278396CABA}"/>
          </ac:spMkLst>
        </pc:spChg>
        <pc:spChg chg="del">
          <ac:chgData name="Shantel Aguiar" userId="S::saguiar1@ggc.edu::bfeb6e90-2576-47d4-8b48-c7a4faf57374" providerId="AD" clId="Web-{9717B691-F179-55DE-C085-9966E5574099}" dt="2024-02-05T17:15:07.358" v="49"/>
          <ac:spMkLst>
            <pc:docMk/>
            <pc:sldMk cId="3391057155" sldId="546"/>
            <ac:spMk id="105" creationId="{24FF344C-7662-E58C-0DBC-5125BFFBF959}"/>
          </ac:spMkLst>
        </pc:spChg>
        <pc:spChg chg="del">
          <ac:chgData name="Shantel Aguiar" userId="S::saguiar1@ggc.edu::bfeb6e90-2576-47d4-8b48-c7a4faf57374" providerId="AD" clId="Web-{9717B691-F179-55DE-C085-9966E5574099}" dt="2024-02-05T17:15:07.264" v="48"/>
          <ac:spMkLst>
            <pc:docMk/>
            <pc:sldMk cId="3391057155" sldId="546"/>
            <ac:spMk id="106" creationId="{782F4BFE-29A4-B1A7-F3B2-F83DBAAC18B5}"/>
          </ac:spMkLst>
        </pc:spChg>
        <pc:spChg chg="del">
          <ac:chgData name="Shantel Aguiar" userId="S::saguiar1@ggc.edu::bfeb6e90-2576-47d4-8b48-c7a4faf57374" providerId="AD" clId="Web-{9717B691-F179-55DE-C085-9966E5574099}" dt="2024-02-05T17:15:07.514" v="51"/>
          <ac:spMkLst>
            <pc:docMk/>
            <pc:sldMk cId="3391057155" sldId="546"/>
            <ac:spMk id="107" creationId="{A6635A77-193F-0989-E105-672B2F66F47E}"/>
          </ac:spMkLst>
        </pc:spChg>
        <pc:spChg chg="del">
          <ac:chgData name="Shantel Aguiar" userId="S::saguiar1@ggc.edu::bfeb6e90-2576-47d4-8b48-c7a4faf57374" providerId="AD" clId="Web-{9717B691-F179-55DE-C085-9966E5574099}" dt="2024-02-05T17:15:07.436" v="50"/>
          <ac:spMkLst>
            <pc:docMk/>
            <pc:sldMk cId="3391057155" sldId="546"/>
            <ac:spMk id="108" creationId="{3FF5C232-5CAE-5791-9D90-251D81BF54FF}"/>
          </ac:spMkLst>
        </pc:spChg>
        <pc:grpChg chg="del">
          <ac:chgData name="Shantel Aguiar" userId="S::saguiar1@ggc.edu::bfeb6e90-2576-47d4-8b48-c7a4faf57374" providerId="AD" clId="Web-{9717B691-F179-55DE-C085-9966E5574099}" dt="2024-02-05T17:15:06.374" v="37"/>
          <ac:grpSpMkLst>
            <pc:docMk/>
            <pc:sldMk cId="3391057155" sldId="546"/>
            <ac:grpSpMk id="55" creationId="{F8C29578-608D-719E-2AC2-6BB49837AD57}"/>
          </ac:grpSpMkLst>
        </pc:grpChg>
        <pc:grpChg chg="del">
          <ac:chgData name="Shantel Aguiar" userId="S::saguiar1@ggc.edu::bfeb6e90-2576-47d4-8b48-c7a4faf57374" providerId="AD" clId="Web-{9717B691-F179-55DE-C085-9966E5574099}" dt="2024-02-05T17:15:06.374" v="36"/>
          <ac:grpSpMkLst>
            <pc:docMk/>
            <pc:sldMk cId="3391057155" sldId="546"/>
            <ac:grpSpMk id="58" creationId="{9F4B71D8-A76D-9D79-5CCD-0EFF87390C9C}"/>
          </ac:grpSpMkLst>
        </pc:grpChg>
        <pc:grpChg chg="del">
          <ac:chgData name="Shantel Aguiar" userId="S::saguiar1@ggc.edu::bfeb6e90-2576-47d4-8b48-c7a4faf57374" providerId="AD" clId="Web-{9717B691-F179-55DE-C085-9966E5574099}" dt="2024-02-05T17:15:06.374" v="35"/>
          <ac:grpSpMkLst>
            <pc:docMk/>
            <pc:sldMk cId="3391057155" sldId="546"/>
            <ac:grpSpMk id="61" creationId="{E71A4B0C-0275-F145-C7E2-322F7118F1F1}"/>
          </ac:grpSpMkLst>
        </pc:grpChg>
        <pc:grpChg chg="del">
          <ac:chgData name="Shantel Aguiar" userId="S::saguiar1@ggc.edu::bfeb6e90-2576-47d4-8b48-c7a4faf57374" providerId="AD" clId="Web-{9717B691-F179-55DE-C085-9966E5574099}" dt="2024-02-05T17:15:06.374" v="33"/>
          <ac:grpSpMkLst>
            <pc:docMk/>
            <pc:sldMk cId="3391057155" sldId="546"/>
            <ac:grpSpMk id="65" creationId="{602010ED-AB76-1623-392A-6886D697BBF6}"/>
          </ac:grpSpMkLst>
        </pc:grpChg>
        <pc:grpChg chg="del">
          <ac:chgData name="Shantel Aguiar" userId="S::saguiar1@ggc.edu::bfeb6e90-2576-47d4-8b48-c7a4faf57374" providerId="AD" clId="Web-{9717B691-F179-55DE-C085-9966E5574099}" dt="2024-02-05T17:15:06.374" v="32"/>
          <ac:grpSpMkLst>
            <pc:docMk/>
            <pc:sldMk cId="3391057155" sldId="546"/>
            <ac:grpSpMk id="68" creationId="{26217CE7-85DA-2314-4D10-2A29BC089F2F}"/>
          </ac:grpSpMkLst>
        </pc:grpChg>
        <pc:grpChg chg="del">
          <ac:chgData name="Shantel Aguiar" userId="S::saguiar1@ggc.edu::bfeb6e90-2576-47d4-8b48-c7a4faf57374" providerId="AD" clId="Web-{9717B691-F179-55DE-C085-9966E5574099}" dt="2024-02-05T17:15:06.374" v="31"/>
          <ac:grpSpMkLst>
            <pc:docMk/>
            <pc:sldMk cId="3391057155" sldId="546"/>
            <ac:grpSpMk id="71" creationId="{6025DF40-3972-737E-4754-E7607D24E682}"/>
          </ac:grpSpMkLst>
        </pc:grpChg>
        <pc:grpChg chg="del">
          <ac:chgData name="Shantel Aguiar" userId="S::saguiar1@ggc.edu::bfeb6e90-2576-47d4-8b48-c7a4faf57374" providerId="AD" clId="Web-{9717B691-F179-55DE-C085-9966E5574099}" dt="2024-02-05T17:15:06.374" v="30"/>
          <ac:grpSpMkLst>
            <pc:docMk/>
            <pc:sldMk cId="3391057155" sldId="546"/>
            <ac:grpSpMk id="177" creationId="{E9A0DE75-7CD4-71FB-39C1-570C7CF7A04F}"/>
          </ac:grpSpMkLst>
        </pc:grpChg>
        <pc:picChg chg="add mod">
          <ac:chgData name="Shantel Aguiar" userId="S::saguiar1@ggc.edu::bfeb6e90-2576-47d4-8b48-c7a4faf57374" providerId="AD" clId="Web-{9717B691-F179-55DE-C085-9966E5574099}" dt="2024-02-05T17:17:04.460" v="75" actId="1076"/>
          <ac:picMkLst>
            <pc:docMk/>
            <pc:sldMk cId="3391057155" sldId="546"/>
            <ac:picMk id="89" creationId="{440C2B91-2B58-2DF0-E568-C283BFDB805F}"/>
          </ac:picMkLst>
        </pc:picChg>
        <pc:cxnChg chg="del">
          <ac:chgData name="Shantel Aguiar" userId="S::saguiar1@ggc.edu::bfeb6e90-2576-47d4-8b48-c7a4faf57374" providerId="AD" clId="Web-{9717B691-F179-55DE-C085-9966E5574099}" dt="2024-02-05T17:15:06.374" v="34"/>
          <ac:cxnSpMkLst>
            <pc:docMk/>
            <pc:sldMk cId="3391057155" sldId="546"/>
            <ac:cxnSpMk id="64" creationId="{20EF81E9-F881-AC8C-D8C2-7F10DFEF9FFD}"/>
          </ac:cxnSpMkLst>
        </pc:cxnChg>
      </pc:sldChg>
      <pc:sldChg chg="add del">
        <pc:chgData name="Shantel Aguiar" userId="S::saguiar1@ggc.edu::bfeb6e90-2576-47d4-8b48-c7a4faf57374" providerId="AD" clId="Web-{9717B691-F179-55DE-C085-9966E5574099}" dt="2024-02-05T17:18:25.387" v="80"/>
        <pc:sldMkLst>
          <pc:docMk/>
          <pc:sldMk cId="3043321822" sldId="548"/>
        </pc:sldMkLst>
      </pc:sldChg>
      <pc:sldChg chg="del">
        <pc:chgData name="Shantel Aguiar" userId="S::saguiar1@ggc.edu::bfeb6e90-2576-47d4-8b48-c7a4faf57374" providerId="AD" clId="Web-{9717B691-F179-55DE-C085-9966E5574099}" dt="2024-02-05T17:17:08.632" v="76"/>
        <pc:sldMkLst>
          <pc:docMk/>
          <pc:sldMk cId="949493806" sldId="549"/>
        </pc:sldMkLst>
      </pc:sldChg>
      <pc:sldChg chg="del">
        <pc:chgData name="Shantel Aguiar" userId="S::saguiar1@ggc.edu::bfeb6e90-2576-47d4-8b48-c7a4faf57374" providerId="AD" clId="Web-{9717B691-F179-55DE-C085-9966E5574099}" dt="2024-02-05T17:17:10.460" v="77"/>
        <pc:sldMkLst>
          <pc:docMk/>
          <pc:sldMk cId="708803207" sldId="550"/>
        </pc:sldMkLst>
      </pc:sldChg>
      <pc:sldChg chg="del">
        <pc:chgData name="Shantel Aguiar" userId="S::saguiar1@ggc.edu::bfeb6e90-2576-47d4-8b48-c7a4faf57374" providerId="AD" clId="Web-{9717B691-F179-55DE-C085-9966E5574099}" dt="2024-02-05T17:30:52.625" v="517"/>
        <pc:sldMkLst>
          <pc:docMk/>
          <pc:sldMk cId="3371887773" sldId="554"/>
        </pc:sldMkLst>
      </pc:sldChg>
    </pc:docChg>
  </pc:docChgLst>
  <pc:docChgLst>
    <pc:chgData name="Janett Morales" userId="S::jmorales6@ggc.edu::af3967ac-4994-4218-b9a6-2d0e46168e40" providerId="AD" clId="Web-{B141B823-48DD-8042-5037-984BF5F6FFED}"/>
    <pc:docChg chg="modSld">
      <pc:chgData name="Janett Morales" userId="S::jmorales6@ggc.edu::af3967ac-4994-4218-b9a6-2d0e46168e40" providerId="AD" clId="Web-{B141B823-48DD-8042-5037-984BF5F6FFED}" dt="2024-02-05T01:06:04.214" v="103" actId="1076"/>
      <pc:docMkLst>
        <pc:docMk/>
      </pc:docMkLst>
      <pc:sldChg chg="addSp delSp modSp">
        <pc:chgData name="Janett Morales" userId="S::jmorales6@ggc.edu::af3967ac-4994-4218-b9a6-2d0e46168e40" providerId="AD" clId="Web-{B141B823-48DD-8042-5037-984BF5F6FFED}" dt="2024-02-05T00:54:22.509" v="20" actId="1076"/>
        <pc:sldMkLst>
          <pc:docMk/>
          <pc:sldMk cId="2358951171" sldId="543"/>
        </pc:sldMkLst>
        <pc:spChg chg="mod">
          <ac:chgData name="Janett Morales" userId="S::jmorales6@ggc.edu::af3967ac-4994-4218-b9a6-2d0e46168e40" providerId="AD" clId="Web-{B141B823-48DD-8042-5037-984BF5F6FFED}" dt="2024-02-05T00:53:38.664" v="16" actId="1076"/>
          <ac:spMkLst>
            <pc:docMk/>
            <pc:sldMk cId="2358951171" sldId="543"/>
            <ac:spMk id="4" creationId="{BD414234-8A8D-BAEB-33F4-895578CEA61C}"/>
          </ac:spMkLst>
        </pc:spChg>
        <pc:spChg chg="mod">
          <ac:chgData name="Janett Morales" userId="S::jmorales6@ggc.edu::af3967ac-4994-4218-b9a6-2d0e46168e40" providerId="AD" clId="Web-{B141B823-48DD-8042-5037-984BF5F6FFED}" dt="2024-02-05T00:53:33.570" v="15" actId="1076"/>
          <ac:spMkLst>
            <pc:docMk/>
            <pc:sldMk cId="2358951171" sldId="543"/>
            <ac:spMk id="5" creationId="{9EB8E673-0004-D4CF-73EA-CCFB18CE69A9}"/>
          </ac:spMkLst>
        </pc:spChg>
        <pc:spChg chg="mod">
          <ac:chgData name="Janett Morales" userId="S::jmorales6@ggc.edu::af3967ac-4994-4218-b9a6-2d0e46168e40" providerId="AD" clId="Web-{B141B823-48DD-8042-5037-984BF5F6FFED}" dt="2024-02-05T00:53:41.211" v="17" actId="1076"/>
          <ac:spMkLst>
            <pc:docMk/>
            <pc:sldMk cId="2358951171" sldId="543"/>
            <ac:spMk id="6" creationId="{CE6A4F31-850F-0B98-C562-D8003645E545}"/>
          </ac:spMkLst>
        </pc:spChg>
        <pc:spChg chg="mod">
          <ac:chgData name="Janett Morales" userId="S::jmorales6@ggc.edu::af3967ac-4994-4218-b9a6-2d0e46168e40" providerId="AD" clId="Web-{B141B823-48DD-8042-5037-984BF5F6FFED}" dt="2024-02-05T00:53:48.555" v="18" actId="1076"/>
          <ac:spMkLst>
            <pc:docMk/>
            <pc:sldMk cId="2358951171" sldId="543"/>
            <ac:spMk id="7" creationId="{A923B0EF-669F-2B43-B3E6-67D138B0ABC9}"/>
          </ac:spMkLst>
        </pc:spChg>
        <pc:spChg chg="mod">
          <ac:chgData name="Janett Morales" userId="S::jmorales6@ggc.edu::af3967ac-4994-4218-b9a6-2d0e46168e40" providerId="AD" clId="Web-{B141B823-48DD-8042-5037-984BF5F6FFED}" dt="2024-02-05T00:54:17.509" v="19" actId="1076"/>
          <ac:spMkLst>
            <pc:docMk/>
            <pc:sldMk cId="2358951171" sldId="543"/>
            <ac:spMk id="8" creationId="{D2590796-B2B8-4A5A-BEE0-CCA44EC785C5}"/>
          </ac:spMkLst>
        </pc:spChg>
        <pc:spChg chg="mod">
          <ac:chgData name="Janett Morales" userId="S::jmorales6@ggc.edu::af3967ac-4994-4218-b9a6-2d0e46168e40" providerId="AD" clId="Web-{B141B823-48DD-8042-5037-984BF5F6FFED}" dt="2024-02-05T00:54:22.509" v="20" actId="1076"/>
          <ac:spMkLst>
            <pc:docMk/>
            <pc:sldMk cId="2358951171" sldId="543"/>
            <ac:spMk id="9" creationId="{3D55076F-F023-470C-52A8-64F84BEAA256}"/>
          </ac:spMkLst>
        </pc:spChg>
        <pc:spChg chg="del">
          <ac:chgData name="Janett Morales" userId="S::jmorales6@ggc.edu::af3967ac-4994-4218-b9a6-2d0e46168e40" providerId="AD" clId="Web-{B141B823-48DD-8042-5037-984BF5F6FFED}" dt="2024-02-05T00:52:28.209" v="0"/>
          <ac:spMkLst>
            <pc:docMk/>
            <pc:sldMk cId="2358951171" sldId="543"/>
            <ac:spMk id="10" creationId="{6E7A186E-7BC2-0A78-3359-B0E77A4CD17D}"/>
          </ac:spMkLst>
        </pc:spChg>
        <pc:spChg chg="del">
          <ac:chgData name="Janett Morales" userId="S::jmorales6@ggc.edu::af3967ac-4994-4218-b9a6-2d0e46168e40" providerId="AD" clId="Web-{B141B823-48DD-8042-5037-984BF5F6FFED}" dt="2024-02-05T00:52:34.694" v="1"/>
          <ac:spMkLst>
            <pc:docMk/>
            <pc:sldMk cId="2358951171" sldId="543"/>
            <ac:spMk id="11" creationId="{376C0066-6C01-7DBE-765E-1D7C54FD54B5}"/>
          </ac:spMkLst>
        </pc:spChg>
        <pc:spChg chg="del">
          <ac:chgData name="Janett Morales" userId="S::jmorales6@ggc.edu::af3967ac-4994-4218-b9a6-2d0e46168e40" providerId="AD" clId="Web-{B141B823-48DD-8042-5037-984BF5F6FFED}" dt="2024-02-05T00:52:56.101" v="5"/>
          <ac:spMkLst>
            <pc:docMk/>
            <pc:sldMk cId="2358951171" sldId="543"/>
            <ac:spMk id="12" creationId="{6C330A89-330A-7B0E-C812-439CDCE49E41}"/>
          </ac:spMkLst>
        </pc:spChg>
        <pc:spChg chg="del">
          <ac:chgData name="Janett Morales" userId="S::jmorales6@ggc.edu::af3967ac-4994-4218-b9a6-2d0e46168e40" providerId="AD" clId="Web-{B141B823-48DD-8042-5037-984BF5F6FFED}" dt="2024-02-05T00:53:06.601" v="7"/>
          <ac:spMkLst>
            <pc:docMk/>
            <pc:sldMk cId="2358951171" sldId="543"/>
            <ac:spMk id="13" creationId="{F949BE67-FADF-5722-1047-E09BF39DB413}"/>
          </ac:spMkLst>
        </pc:spChg>
        <pc:spChg chg="del">
          <ac:chgData name="Janett Morales" userId="S::jmorales6@ggc.edu::af3967ac-4994-4218-b9a6-2d0e46168e40" providerId="AD" clId="Web-{B141B823-48DD-8042-5037-984BF5F6FFED}" dt="2024-02-05T00:53:14.288" v="9"/>
          <ac:spMkLst>
            <pc:docMk/>
            <pc:sldMk cId="2358951171" sldId="543"/>
            <ac:spMk id="14" creationId="{B3DEC9C0-0B54-B6A1-D286-9BA705015E73}"/>
          </ac:spMkLst>
        </pc:spChg>
        <pc:spChg chg="del mod">
          <ac:chgData name="Janett Morales" userId="S::jmorales6@ggc.edu::af3967ac-4994-4218-b9a6-2d0e46168e40" providerId="AD" clId="Web-{B141B823-48DD-8042-5037-984BF5F6FFED}" dt="2024-02-05T00:53:22.851" v="12"/>
          <ac:spMkLst>
            <pc:docMk/>
            <pc:sldMk cId="2358951171" sldId="543"/>
            <ac:spMk id="15" creationId="{9BDDDE6B-0CCD-3D47-289F-AA11DC63708C}"/>
          </ac:spMkLst>
        </pc:spChg>
        <pc:spChg chg="add del mod">
          <ac:chgData name="Janett Morales" userId="S::jmorales6@ggc.edu::af3967ac-4994-4218-b9a6-2d0e46168e40" providerId="AD" clId="Web-{B141B823-48DD-8042-5037-984BF5F6FFED}" dt="2024-02-05T00:52:47.975" v="3"/>
          <ac:spMkLst>
            <pc:docMk/>
            <pc:sldMk cId="2358951171" sldId="543"/>
            <ac:spMk id="16" creationId="{CCA775CE-03DE-EA33-9A81-4ACED078C48F}"/>
          </ac:spMkLst>
        </pc:spChg>
        <pc:spChg chg="add del mod">
          <ac:chgData name="Janett Morales" userId="S::jmorales6@ggc.edu::af3967ac-4994-4218-b9a6-2d0e46168e40" providerId="AD" clId="Web-{B141B823-48DD-8042-5037-984BF5F6FFED}" dt="2024-02-05T00:52:51.788" v="4"/>
          <ac:spMkLst>
            <pc:docMk/>
            <pc:sldMk cId="2358951171" sldId="543"/>
            <ac:spMk id="18" creationId="{3979E8FF-71B4-27C7-D78B-CA80075524A5}"/>
          </ac:spMkLst>
        </pc:spChg>
        <pc:spChg chg="add del mod">
          <ac:chgData name="Janett Morales" userId="S::jmorales6@ggc.edu::af3967ac-4994-4218-b9a6-2d0e46168e40" providerId="AD" clId="Web-{B141B823-48DD-8042-5037-984BF5F6FFED}" dt="2024-02-05T00:53:02.101" v="6"/>
          <ac:spMkLst>
            <pc:docMk/>
            <pc:sldMk cId="2358951171" sldId="543"/>
            <ac:spMk id="20" creationId="{27A3FAEF-750A-A3FA-77B9-9ACB531FB3DE}"/>
          </ac:spMkLst>
        </pc:spChg>
        <pc:spChg chg="add del mod">
          <ac:chgData name="Janett Morales" userId="S::jmorales6@ggc.edu::af3967ac-4994-4218-b9a6-2d0e46168e40" providerId="AD" clId="Web-{B141B823-48DD-8042-5037-984BF5F6FFED}" dt="2024-02-05T00:53:10.132" v="8"/>
          <ac:spMkLst>
            <pc:docMk/>
            <pc:sldMk cId="2358951171" sldId="543"/>
            <ac:spMk id="22" creationId="{AF088F75-C74F-D393-A9C4-29F17074136D}"/>
          </ac:spMkLst>
        </pc:spChg>
        <pc:spChg chg="add del mod">
          <ac:chgData name="Janett Morales" userId="S::jmorales6@ggc.edu::af3967ac-4994-4218-b9a6-2d0e46168e40" providerId="AD" clId="Web-{B141B823-48DD-8042-5037-984BF5F6FFED}" dt="2024-02-05T00:53:17.492" v="10"/>
          <ac:spMkLst>
            <pc:docMk/>
            <pc:sldMk cId="2358951171" sldId="543"/>
            <ac:spMk id="24" creationId="{F74A0453-C1F0-75E8-A967-31649816BFCD}"/>
          </ac:spMkLst>
        </pc:spChg>
        <pc:spChg chg="add del mod">
          <ac:chgData name="Janett Morales" userId="S::jmorales6@ggc.edu::af3967ac-4994-4218-b9a6-2d0e46168e40" providerId="AD" clId="Web-{B141B823-48DD-8042-5037-984BF5F6FFED}" dt="2024-02-05T00:53:26.242" v="13"/>
          <ac:spMkLst>
            <pc:docMk/>
            <pc:sldMk cId="2358951171" sldId="543"/>
            <ac:spMk id="26" creationId="{9FCCD8C4-112D-9FBF-50A0-7DA30BAF90F0}"/>
          </ac:spMkLst>
        </pc:spChg>
      </pc:sldChg>
      <pc:sldChg chg="delSp modSp">
        <pc:chgData name="Janett Morales" userId="S::jmorales6@ggc.edu::af3967ac-4994-4218-b9a6-2d0e46168e40" providerId="AD" clId="Web-{B141B823-48DD-8042-5037-984BF5F6FFED}" dt="2024-02-05T01:06:04.214" v="103" actId="1076"/>
        <pc:sldMkLst>
          <pc:docMk/>
          <pc:sldMk cId="1975814181" sldId="551"/>
        </pc:sldMkLst>
        <pc:spChg chg="del">
          <ac:chgData name="Janett Morales" userId="S::jmorales6@ggc.edu::af3967ac-4994-4218-b9a6-2d0e46168e40" providerId="AD" clId="Web-{B141B823-48DD-8042-5037-984BF5F6FFED}" dt="2024-02-05T01:01:23.926" v="60"/>
          <ac:spMkLst>
            <pc:docMk/>
            <pc:sldMk cId="1975814181" sldId="551"/>
            <ac:spMk id="8" creationId="{43C0E64E-7AEF-754B-AEA7-45DEA52959A9}"/>
          </ac:spMkLst>
        </pc:spChg>
        <pc:spChg chg="mod">
          <ac:chgData name="Janett Morales" userId="S::jmorales6@ggc.edu::af3967ac-4994-4218-b9a6-2d0e46168e40" providerId="AD" clId="Web-{B141B823-48DD-8042-5037-984BF5F6FFED}" dt="2024-02-05T01:06:04.214" v="103" actId="1076"/>
          <ac:spMkLst>
            <pc:docMk/>
            <pc:sldMk cId="1975814181" sldId="551"/>
            <ac:spMk id="10" creationId="{7B867B8D-D68D-72DB-2F16-0BF1EB51800E}"/>
          </ac:spMkLst>
        </pc:spChg>
        <pc:spChg chg="del">
          <ac:chgData name="Janett Morales" userId="S::jmorales6@ggc.edu::af3967ac-4994-4218-b9a6-2d0e46168e40" providerId="AD" clId="Web-{B141B823-48DD-8042-5037-984BF5F6FFED}" dt="2024-02-05T01:01:22.191" v="59"/>
          <ac:spMkLst>
            <pc:docMk/>
            <pc:sldMk cId="1975814181" sldId="551"/>
            <ac:spMk id="11" creationId="{32CB255C-60CF-27F2-F52D-4716A8767C3B}"/>
          </ac:spMkLst>
        </pc:spChg>
        <pc:spChg chg="mod">
          <ac:chgData name="Janett Morales" userId="S::jmorales6@ggc.edu::af3967ac-4994-4218-b9a6-2d0e46168e40" providerId="AD" clId="Web-{B141B823-48DD-8042-5037-984BF5F6FFED}" dt="2024-02-05T01:02:08.333" v="80" actId="14100"/>
          <ac:spMkLst>
            <pc:docMk/>
            <pc:sldMk cId="1975814181" sldId="551"/>
            <ac:spMk id="13" creationId="{669AAF0E-EE51-F44F-5878-211D17941659}"/>
          </ac:spMkLst>
        </pc:spChg>
        <pc:spChg chg="del">
          <ac:chgData name="Janett Morales" userId="S::jmorales6@ggc.edu::af3967ac-4994-4218-b9a6-2d0e46168e40" providerId="AD" clId="Web-{B141B823-48DD-8042-5037-984BF5F6FFED}" dt="2024-02-05T01:01:19.847" v="58"/>
          <ac:spMkLst>
            <pc:docMk/>
            <pc:sldMk cId="1975814181" sldId="551"/>
            <ac:spMk id="14" creationId="{B4603259-B4F2-922E-8279-C2052A99F0C4}"/>
          </ac:spMkLst>
        </pc:spChg>
        <pc:spChg chg="mod">
          <ac:chgData name="Janett Morales" userId="S::jmorales6@ggc.edu::af3967ac-4994-4218-b9a6-2d0e46168e40" providerId="AD" clId="Web-{B141B823-48DD-8042-5037-984BF5F6FFED}" dt="2024-02-05T01:01:43.504" v="65" actId="20577"/>
          <ac:spMkLst>
            <pc:docMk/>
            <pc:sldMk cId="1975814181" sldId="551"/>
            <ac:spMk id="16" creationId="{D779C2DC-F42B-0FFF-89F2-67A59AB43ACF}"/>
          </ac:spMkLst>
        </pc:spChg>
        <pc:spChg chg="del">
          <ac:chgData name="Janett Morales" userId="S::jmorales6@ggc.edu::af3967ac-4994-4218-b9a6-2d0e46168e40" providerId="AD" clId="Web-{B141B823-48DD-8042-5037-984BF5F6FFED}" dt="2024-02-05T01:01:17.191" v="57"/>
          <ac:spMkLst>
            <pc:docMk/>
            <pc:sldMk cId="1975814181" sldId="551"/>
            <ac:spMk id="17" creationId="{C19E29E5-EF9A-AFF4-01D5-FBCE1056935D}"/>
          </ac:spMkLst>
        </pc:spChg>
      </pc:sldChg>
      <pc:sldChg chg="addSp delSp modSp">
        <pc:chgData name="Janett Morales" userId="S::jmorales6@ggc.edu::af3967ac-4994-4218-b9a6-2d0e46168e40" providerId="AD" clId="Web-{B141B823-48DD-8042-5037-984BF5F6FFED}" dt="2024-02-05T01:00:41.128" v="56" actId="1076"/>
        <pc:sldMkLst>
          <pc:docMk/>
          <pc:sldMk cId="1165979918" sldId="552"/>
        </pc:sldMkLst>
        <pc:spChg chg="mod">
          <ac:chgData name="Janett Morales" userId="S::jmorales6@ggc.edu::af3967ac-4994-4218-b9a6-2d0e46168e40" providerId="AD" clId="Web-{B141B823-48DD-8042-5037-984BF5F6FFED}" dt="2024-02-05T01:00:41.081" v="54" actId="1076"/>
          <ac:spMkLst>
            <pc:docMk/>
            <pc:sldMk cId="1165979918" sldId="552"/>
            <ac:spMk id="22" creationId="{92B12E98-572A-9BAC-A994-BFE70C841EB3}"/>
          </ac:spMkLst>
        </pc:spChg>
        <pc:spChg chg="mod">
          <ac:chgData name="Janett Morales" userId="S::jmorales6@ggc.edu::af3967ac-4994-4218-b9a6-2d0e46168e40" providerId="AD" clId="Web-{B141B823-48DD-8042-5037-984BF5F6FFED}" dt="2024-02-05T00:59:03.625" v="50" actId="1076"/>
          <ac:spMkLst>
            <pc:docMk/>
            <pc:sldMk cId="1165979918" sldId="552"/>
            <ac:spMk id="23" creationId="{4DDA3A68-5E16-34BC-C3F5-388C39062044}"/>
          </ac:spMkLst>
        </pc:spChg>
        <pc:spChg chg="mod">
          <ac:chgData name="Janett Morales" userId="S::jmorales6@ggc.edu::af3967ac-4994-4218-b9a6-2d0e46168e40" providerId="AD" clId="Web-{B141B823-48DD-8042-5037-984BF5F6FFED}" dt="2024-02-05T01:00:41.128" v="56" actId="1076"/>
          <ac:spMkLst>
            <pc:docMk/>
            <pc:sldMk cId="1165979918" sldId="552"/>
            <ac:spMk id="25" creationId="{AEB09A8B-51AC-19C5-36E9-BC57392FC513}"/>
          </ac:spMkLst>
        </pc:spChg>
        <pc:spChg chg="mod">
          <ac:chgData name="Janett Morales" userId="S::jmorales6@ggc.edu::af3967ac-4994-4218-b9a6-2d0e46168e40" providerId="AD" clId="Web-{B141B823-48DD-8042-5037-984BF5F6FFED}" dt="2024-02-05T00:59:03.625" v="51" actId="1076"/>
          <ac:spMkLst>
            <pc:docMk/>
            <pc:sldMk cId="1165979918" sldId="552"/>
            <ac:spMk id="26" creationId="{6F69FE36-5003-1AD1-5AF7-BF2CACF5ADD8}"/>
          </ac:spMkLst>
        </pc:spChg>
        <pc:spChg chg="mod">
          <ac:chgData name="Janett Morales" userId="S::jmorales6@ggc.edu::af3967ac-4994-4218-b9a6-2d0e46168e40" providerId="AD" clId="Web-{B141B823-48DD-8042-5037-984BF5F6FFED}" dt="2024-02-05T01:00:41.112" v="55" actId="1076"/>
          <ac:spMkLst>
            <pc:docMk/>
            <pc:sldMk cId="1165979918" sldId="552"/>
            <ac:spMk id="28" creationId="{DF4D4EF6-996A-FDD2-F157-4F42B70D402D}"/>
          </ac:spMkLst>
        </pc:spChg>
        <pc:spChg chg="mod">
          <ac:chgData name="Janett Morales" userId="S::jmorales6@ggc.edu::af3967ac-4994-4218-b9a6-2d0e46168e40" providerId="AD" clId="Web-{B141B823-48DD-8042-5037-984BF5F6FFED}" dt="2024-02-05T00:59:03.641" v="52" actId="1076"/>
          <ac:spMkLst>
            <pc:docMk/>
            <pc:sldMk cId="1165979918" sldId="552"/>
            <ac:spMk id="29" creationId="{23860418-4089-7F43-25DB-5C1B56DD89E3}"/>
          </ac:spMkLst>
        </pc:spChg>
        <pc:picChg chg="add del mod">
          <ac:chgData name="Janett Morales" userId="S::jmorales6@ggc.edu::af3967ac-4994-4218-b9a6-2d0e46168e40" providerId="AD" clId="Web-{B141B823-48DD-8042-5037-984BF5F6FFED}" dt="2024-02-05T00:58:43.031" v="43"/>
          <ac:picMkLst>
            <pc:docMk/>
            <pc:sldMk cId="1165979918" sldId="552"/>
            <ac:picMk id="3" creationId="{E68B8948-B6AB-ACBF-A334-5E21BC7030A1}"/>
          </ac:picMkLst>
        </pc:picChg>
      </pc:sldChg>
    </pc:docChg>
  </pc:docChgLst>
  <pc:docChgLst>
    <pc:chgData name="Nhat Vu" userId="S::nvu3@ggc.edu::3f5bcfdf-6102-4369-94ef-a8ffc7195253" providerId="AD" clId="Web-{8F58379F-7D80-6A7E-A53A-2DB72FCEC872}"/>
    <pc:docChg chg="modSld">
      <pc:chgData name="Nhat Vu" userId="S::nvu3@ggc.edu::3f5bcfdf-6102-4369-94ef-a8ffc7195253" providerId="AD" clId="Web-{8F58379F-7D80-6A7E-A53A-2DB72FCEC872}" dt="2024-02-06T02:24:32.105" v="3"/>
      <pc:docMkLst>
        <pc:docMk/>
      </pc:docMkLst>
      <pc:sldChg chg="delSp modSp">
        <pc:chgData name="Nhat Vu" userId="S::nvu3@ggc.edu::3f5bcfdf-6102-4369-94ef-a8ffc7195253" providerId="AD" clId="Web-{8F58379F-7D80-6A7E-A53A-2DB72FCEC872}" dt="2024-02-06T02:24:32.105" v="3"/>
        <pc:sldMkLst>
          <pc:docMk/>
          <pc:sldMk cId="2253998099" sldId="554"/>
        </pc:sldMkLst>
        <pc:spChg chg="mod">
          <ac:chgData name="Nhat Vu" userId="S::nvu3@ggc.edu::3f5bcfdf-6102-4369-94ef-a8ffc7195253" providerId="AD" clId="Web-{8F58379F-7D80-6A7E-A53A-2DB72FCEC872}" dt="2024-02-06T02:24:21.073" v="1" actId="1076"/>
          <ac:spMkLst>
            <pc:docMk/>
            <pc:sldMk cId="2253998099" sldId="554"/>
            <ac:spMk id="9" creationId="{5DC579B1-8D2F-1934-B2D2-C80E1C472FB0}"/>
          </ac:spMkLst>
        </pc:spChg>
        <pc:spChg chg="del mod">
          <ac:chgData name="Nhat Vu" userId="S::nvu3@ggc.edu::3f5bcfdf-6102-4369-94ef-a8ffc7195253" providerId="AD" clId="Web-{8F58379F-7D80-6A7E-A53A-2DB72FCEC872}" dt="2024-02-06T02:24:32.105" v="3"/>
          <ac:spMkLst>
            <pc:docMk/>
            <pc:sldMk cId="2253998099" sldId="554"/>
            <ac:spMk id="10" creationId="{E490AD18-B6DC-D8B1-3A76-DB1D42F3EE87}"/>
          </ac:spMkLst>
        </pc:spChg>
      </pc:sldChg>
    </pc:docChg>
  </pc:docChgLst>
  <pc:docChgLst>
    <pc:chgData name="Nhat Vu" userId="S::nvu3@ggc.edu::3f5bcfdf-6102-4369-94ef-a8ffc7195253" providerId="AD" clId="Web-{562C1358-6445-2FCE-16BC-A18F1B3999B7}"/>
    <pc:docChg chg="modSld">
      <pc:chgData name="Nhat Vu" userId="S::nvu3@ggc.edu::3f5bcfdf-6102-4369-94ef-a8ffc7195253" providerId="AD" clId="Web-{562C1358-6445-2FCE-16BC-A18F1B3999B7}" dt="2024-02-07T03:53:05.953" v="2" actId="20577"/>
      <pc:docMkLst>
        <pc:docMk/>
      </pc:docMkLst>
      <pc:sldChg chg="modSp">
        <pc:chgData name="Nhat Vu" userId="S::nvu3@ggc.edu::3f5bcfdf-6102-4369-94ef-a8ffc7195253" providerId="AD" clId="Web-{562C1358-6445-2FCE-16BC-A18F1B3999B7}" dt="2024-02-07T03:53:05.953" v="2" actId="20577"/>
        <pc:sldMkLst>
          <pc:docMk/>
          <pc:sldMk cId="2253998099" sldId="554"/>
        </pc:sldMkLst>
        <pc:spChg chg="mod">
          <ac:chgData name="Nhat Vu" userId="S::nvu3@ggc.edu::3f5bcfdf-6102-4369-94ef-a8ffc7195253" providerId="AD" clId="Web-{562C1358-6445-2FCE-16BC-A18F1B3999B7}" dt="2024-02-07T03:53:05.953" v="2" actId="20577"/>
          <ac:spMkLst>
            <pc:docMk/>
            <pc:sldMk cId="2253998099" sldId="554"/>
            <ac:spMk id="9" creationId="{5DC579B1-8D2F-1934-B2D2-C80E1C472FB0}"/>
          </ac:spMkLst>
        </pc:spChg>
      </pc:sldChg>
    </pc:docChg>
  </pc:docChgLst>
  <pc:docChgLst>
    <pc:chgData name="Nhat Vu" userId="S::nvu3@ggc.edu::3f5bcfdf-6102-4369-94ef-a8ffc7195253" providerId="AD" clId="Web-{44A0DD8B-F387-13A3-5E3C-9F0960293008}"/>
    <pc:docChg chg="addSld modSld">
      <pc:chgData name="Nhat Vu" userId="S::nvu3@ggc.edu::3f5bcfdf-6102-4369-94ef-a8ffc7195253" providerId="AD" clId="Web-{44A0DD8B-F387-13A3-5E3C-9F0960293008}" dt="2024-02-07T04:18:19.777" v="58" actId="1076"/>
      <pc:docMkLst>
        <pc:docMk/>
      </pc:docMkLst>
      <pc:sldChg chg="addSp delSp modSp">
        <pc:chgData name="Nhat Vu" userId="S::nvu3@ggc.edu::3f5bcfdf-6102-4369-94ef-a8ffc7195253" providerId="AD" clId="Web-{44A0DD8B-F387-13A3-5E3C-9F0960293008}" dt="2024-02-07T04:18:19.777" v="58" actId="1076"/>
        <pc:sldMkLst>
          <pc:docMk/>
          <pc:sldMk cId="3863287077" sldId="558"/>
        </pc:sldMkLst>
        <pc:spChg chg="del">
          <ac:chgData name="Nhat Vu" userId="S::nvu3@ggc.edu::3f5bcfdf-6102-4369-94ef-a8ffc7195253" providerId="AD" clId="Web-{44A0DD8B-F387-13A3-5E3C-9F0960293008}" dt="2024-02-07T03:57:17.791" v="2"/>
          <ac:spMkLst>
            <pc:docMk/>
            <pc:sldMk cId="3863287077" sldId="558"/>
            <ac:spMk id="2" creationId="{99B9418C-413C-805E-33A5-019BE0822B16}"/>
          </ac:spMkLst>
        </pc:spChg>
        <pc:spChg chg="add mod">
          <ac:chgData name="Nhat Vu" userId="S::nvu3@ggc.edu::3f5bcfdf-6102-4369-94ef-a8ffc7195253" providerId="AD" clId="Web-{44A0DD8B-F387-13A3-5E3C-9F0960293008}" dt="2024-02-07T04:18:19.777" v="58" actId="1076"/>
          <ac:spMkLst>
            <pc:docMk/>
            <pc:sldMk cId="3863287077" sldId="558"/>
            <ac:spMk id="4" creationId="{47BA8596-AF27-99F3-40AC-15F77B07E9E6}"/>
          </ac:spMkLst>
        </pc:spChg>
        <pc:spChg chg="add del mod">
          <ac:chgData name="Nhat Vu" userId="S::nvu3@ggc.edu::3f5bcfdf-6102-4369-94ef-a8ffc7195253" providerId="AD" clId="Web-{44A0DD8B-F387-13A3-5E3C-9F0960293008}" dt="2024-02-07T03:57:20.213" v="3"/>
          <ac:spMkLst>
            <pc:docMk/>
            <pc:sldMk cId="3863287077" sldId="558"/>
            <ac:spMk id="6" creationId="{3C8234A9-8029-98B6-E731-333568FA43DA}"/>
          </ac:spMkLst>
        </pc:spChg>
        <pc:spChg chg="mod">
          <ac:chgData name="Nhat Vu" userId="S::nvu3@ggc.edu::3f5bcfdf-6102-4369-94ef-a8ffc7195253" providerId="AD" clId="Web-{44A0DD8B-F387-13A3-5E3C-9F0960293008}" dt="2024-02-07T03:59:11.982" v="26" actId="20577"/>
          <ac:spMkLst>
            <pc:docMk/>
            <pc:sldMk cId="3863287077" sldId="558"/>
            <ac:spMk id="8" creationId="{7B7CD638-43D7-83FD-A20F-2E7AD5534794}"/>
          </ac:spMkLst>
        </pc:spChg>
      </pc:sldChg>
      <pc:sldChg chg="addSp delSp modSp new">
        <pc:chgData name="Nhat Vu" userId="S::nvu3@ggc.edu::3f5bcfdf-6102-4369-94ef-a8ffc7195253" providerId="AD" clId="Web-{44A0DD8B-F387-13A3-5E3C-9F0960293008}" dt="2024-02-07T04:14:27.927" v="57" actId="14100"/>
        <pc:sldMkLst>
          <pc:docMk/>
          <pc:sldMk cId="3854042119" sldId="559"/>
        </pc:sldMkLst>
        <pc:spChg chg="del">
          <ac:chgData name="Nhat Vu" userId="S::nvu3@ggc.edu::3f5bcfdf-6102-4369-94ef-a8ffc7195253" providerId="AD" clId="Web-{44A0DD8B-F387-13A3-5E3C-9F0960293008}" dt="2024-02-07T04:13:31.363" v="52"/>
          <ac:spMkLst>
            <pc:docMk/>
            <pc:sldMk cId="3854042119" sldId="559"/>
            <ac:spMk id="2" creationId="{69F8B464-1890-2FD2-F116-8D7EDE16AF85}"/>
          </ac:spMkLst>
        </pc:spChg>
        <pc:spChg chg="del">
          <ac:chgData name="Nhat Vu" userId="S::nvu3@ggc.edu::3f5bcfdf-6102-4369-94ef-a8ffc7195253" providerId="AD" clId="Web-{44A0DD8B-F387-13A3-5E3C-9F0960293008}" dt="2024-02-07T04:13:31.363" v="51"/>
          <ac:spMkLst>
            <pc:docMk/>
            <pc:sldMk cId="3854042119" sldId="559"/>
            <ac:spMk id="3" creationId="{6B582DC6-B54B-3477-6B51-EEA288ADF45A}"/>
          </ac:spMkLst>
        </pc:spChg>
        <pc:spChg chg="del">
          <ac:chgData name="Nhat Vu" userId="S::nvu3@ggc.edu::3f5bcfdf-6102-4369-94ef-a8ffc7195253" providerId="AD" clId="Web-{44A0DD8B-F387-13A3-5E3C-9F0960293008}" dt="2024-02-07T04:13:31.363" v="50"/>
          <ac:spMkLst>
            <pc:docMk/>
            <pc:sldMk cId="3854042119" sldId="559"/>
            <ac:spMk id="4" creationId="{9B566E54-CB1B-AB1A-5009-31ECC1526C8B}"/>
          </ac:spMkLst>
        </pc:spChg>
        <pc:spChg chg="del">
          <ac:chgData name="Nhat Vu" userId="S::nvu3@ggc.edu::3f5bcfdf-6102-4369-94ef-a8ffc7195253" providerId="AD" clId="Web-{44A0DD8B-F387-13A3-5E3C-9F0960293008}" dt="2024-02-07T04:13:31.363" v="49"/>
          <ac:spMkLst>
            <pc:docMk/>
            <pc:sldMk cId="3854042119" sldId="559"/>
            <ac:spMk id="5" creationId="{CE436B02-A9F6-9FF2-B2D1-0025B0D995E3}"/>
          </ac:spMkLst>
        </pc:spChg>
        <pc:spChg chg="del">
          <ac:chgData name="Nhat Vu" userId="S::nvu3@ggc.edu::3f5bcfdf-6102-4369-94ef-a8ffc7195253" providerId="AD" clId="Web-{44A0DD8B-F387-13A3-5E3C-9F0960293008}" dt="2024-02-07T04:13:31.363" v="48"/>
          <ac:spMkLst>
            <pc:docMk/>
            <pc:sldMk cId="3854042119" sldId="559"/>
            <ac:spMk id="6" creationId="{F8978654-7E35-1D09-3446-7C5E9038E358}"/>
          </ac:spMkLst>
        </pc:spChg>
        <pc:spChg chg="del">
          <ac:chgData name="Nhat Vu" userId="S::nvu3@ggc.edu::3f5bcfdf-6102-4369-94ef-a8ffc7195253" providerId="AD" clId="Web-{44A0DD8B-F387-13A3-5E3C-9F0960293008}" dt="2024-02-07T04:13:31.363" v="47"/>
          <ac:spMkLst>
            <pc:docMk/>
            <pc:sldMk cId="3854042119" sldId="559"/>
            <ac:spMk id="7" creationId="{94E695E9-10A6-B875-443F-80B2F0956B1D}"/>
          </ac:spMkLst>
        </pc:spChg>
        <pc:spChg chg="del">
          <ac:chgData name="Nhat Vu" userId="S::nvu3@ggc.edu::3f5bcfdf-6102-4369-94ef-a8ffc7195253" providerId="AD" clId="Web-{44A0DD8B-F387-13A3-5E3C-9F0960293008}" dt="2024-02-07T04:13:31.363" v="46"/>
          <ac:spMkLst>
            <pc:docMk/>
            <pc:sldMk cId="3854042119" sldId="559"/>
            <ac:spMk id="8" creationId="{D4E0A3C2-D290-557B-A306-9EAC6872E08E}"/>
          </ac:spMkLst>
        </pc:spChg>
        <pc:spChg chg="del">
          <ac:chgData name="Nhat Vu" userId="S::nvu3@ggc.edu::3f5bcfdf-6102-4369-94ef-a8ffc7195253" providerId="AD" clId="Web-{44A0DD8B-F387-13A3-5E3C-9F0960293008}" dt="2024-02-07T04:13:31.363" v="45"/>
          <ac:spMkLst>
            <pc:docMk/>
            <pc:sldMk cId="3854042119" sldId="559"/>
            <ac:spMk id="9" creationId="{89AEBDD9-A561-6D9C-3D54-6A6AE614E2F3}"/>
          </ac:spMkLst>
        </pc:spChg>
        <pc:spChg chg="del">
          <ac:chgData name="Nhat Vu" userId="S::nvu3@ggc.edu::3f5bcfdf-6102-4369-94ef-a8ffc7195253" providerId="AD" clId="Web-{44A0DD8B-F387-13A3-5E3C-9F0960293008}" dt="2024-02-07T04:13:31.363" v="44"/>
          <ac:spMkLst>
            <pc:docMk/>
            <pc:sldMk cId="3854042119" sldId="559"/>
            <ac:spMk id="10" creationId="{05FEBE9F-62C6-DBE0-ED3F-990F9C7D3DAF}"/>
          </ac:spMkLst>
        </pc:spChg>
        <pc:spChg chg="del">
          <ac:chgData name="Nhat Vu" userId="S::nvu3@ggc.edu::3f5bcfdf-6102-4369-94ef-a8ffc7195253" providerId="AD" clId="Web-{44A0DD8B-F387-13A3-5E3C-9F0960293008}" dt="2024-02-07T04:13:31.363" v="43"/>
          <ac:spMkLst>
            <pc:docMk/>
            <pc:sldMk cId="3854042119" sldId="559"/>
            <ac:spMk id="11" creationId="{3743E22B-5D02-4B6A-20B1-15B96E45683B}"/>
          </ac:spMkLst>
        </pc:spChg>
        <pc:spChg chg="del">
          <ac:chgData name="Nhat Vu" userId="S::nvu3@ggc.edu::3f5bcfdf-6102-4369-94ef-a8ffc7195253" providerId="AD" clId="Web-{44A0DD8B-F387-13A3-5E3C-9F0960293008}" dt="2024-02-07T04:13:31.363" v="42"/>
          <ac:spMkLst>
            <pc:docMk/>
            <pc:sldMk cId="3854042119" sldId="559"/>
            <ac:spMk id="12" creationId="{FE70FB2D-996B-8D96-B921-96AC5CA56564}"/>
          </ac:spMkLst>
        </pc:spChg>
        <pc:spChg chg="del">
          <ac:chgData name="Nhat Vu" userId="S::nvu3@ggc.edu::3f5bcfdf-6102-4369-94ef-a8ffc7195253" providerId="AD" clId="Web-{44A0DD8B-F387-13A3-5E3C-9F0960293008}" dt="2024-02-07T04:13:31.363" v="41"/>
          <ac:spMkLst>
            <pc:docMk/>
            <pc:sldMk cId="3854042119" sldId="559"/>
            <ac:spMk id="13" creationId="{6B1EB140-B136-9528-2313-FCD1EC1ED8B2}"/>
          </ac:spMkLst>
        </pc:spChg>
        <pc:spChg chg="del">
          <ac:chgData name="Nhat Vu" userId="S::nvu3@ggc.edu::3f5bcfdf-6102-4369-94ef-a8ffc7195253" providerId="AD" clId="Web-{44A0DD8B-F387-13A3-5E3C-9F0960293008}" dt="2024-02-07T04:13:31.363" v="40"/>
          <ac:spMkLst>
            <pc:docMk/>
            <pc:sldMk cId="3854042119" sldId="559"/>
            <ac:spMk id="14" creationId="{BEF21D1D-2302-A1E4-221B-E623EC9B9720}"/>
          </ac:spMkLst>
        </pc:spChg>
        <pc:spChg chg="del">
          <ac:chgData name="Nhat Vu" userId="S::nvu3@ggc.edu::3f5bcfdf-6102-4369-94ef-a8ffc7195253" providerId="AD" clId="Web-{44A0DD8B-F387-13A3-5E3C-9F0960293008}" dt="2024-02-07T04:13:31.363" v="39"/>
          <ac:spMkLst>
            <pc:docMk/>
            <pc:sldMk cId="3854042119" sldId="559"/>
            <ac:spMk id="15" creationId="{2150A5E8-2B67-33BE-A22D-960E8833EEB7}"/>
          </ac:spMkLst>
        </pc:spChg>
        <pc:spChg chg="del">
          <ac:chgData name="Nhat Vu" userId="S::nvu3@ggc.edu::3f5bcfdf-6102-4369-94ef-a8ffc7195253" providerId="AD" clId="Web-{44A0DD8B-F387-13A3-5E3C-9F0960293008}" dt="2024-02-07T04:13:31.363" v="38"/>
          <ac:spMkLst>
            <pc:docMk/>
            <pc:sldMk cId="3854042119" sldId="559"/>
            <ac:spMk id="16" creationId="{4F6142D2-BE60-1C3B-58D8-12B872E68FD4}"/>
          </ac:spMkLst>
        </pc:spChg>
        <pc:spChg chg="del">
          <ac:chgData name="Nhat Vu" userId="S::nvu3@ggc.edu::3f5bcfdf-6102-4369-94ef-a8ffc7195253" providerId="AD" clId="Web-{44A0DD8B-F387-13A3-5E3C-9F0960293008}" dt="2024-02-07T04:13:31.363" v="37"/>
          <ac:spMkLst>
            <pc:docMk/>
            <pc:sldMk cId="3854042119" sldId="559"/>
            <ac:spMk id="17" creationId="{3048F886-ACB0-856D-95EC-F4A717BDDF27}"/>
          </ac:spMkLst>
        </pc:spChg>
        <pc:spChg chg="del">
          <ac:chgData name="Nhat Vu" userId="S::nvu3@ggc.edu::3f5bcfdf-6102-4369-94ef-a8ffc7195253" providerId="AD" clId="Web-{44A0DD8B-F387-13A3-5E3C-9F0960293008}" dt="2024-02-07T04:13:31.363" v="36"/>
          <ac:spMkLst>
            <pc:docMk/>
            <pc:sldMk cId="3854042119" sldId="559"/>
            <ac:spMk id="18" creationId="{AA148C3A-8ACD-F730-3174-4E5F838C5120}"/>
          </ac:spMkLst>
        </pc:spChg>
        <pc:picChg chg="add del mod">
          <ac:chgData name="Nhat Vu" userId="S::nvu3@ggc.edu::3f5bcfdf-6102-4369-94ef-a8ffc7195253" providerId="AD" clId="Web-{44A0DD8B-F387-13A3-5E3C-9F0960293008}" dt="2024-02-07T04:12:51.534" v="30"/>
          <ac:picMkLst>
            <pc:docMk/>
            <pc:sldMk cId="3854042119" sldId="559"/>
            <ac:picMk id="19" creationId="{9CAD764E-CD2E-D4AA-51C7-CECA8AAC7399}"/>
          </ac:picMkLst>
        </pc:picChg>
        <pc:picChg chg="add del mod">
          <ac:chgData name="Nhat Vu" userId="S::nvu3@ggc.edu::3f5bcfdf-6102-4369-94ef-a8ffc7195253" providerId="AD" clId="Web-{44A0DD8B-F387-13A3-5E3C-9F0960293008}" dt="2024-02-07T04:13:28.254" v="35"/>
          <ac:picMkLst>
            <pc:docMk/>
            <pc:sldMk cId="3854042119" sldId="559"/>
            <ac:picMk id="20" creationId="{AC0AB2AB-8F01-4448-6D7C-D64C7AE1B4EA}"/>
          </ac:picMkLst>
        </pc:picChg>
        <pc:picChg chg="add mod">
          <ac:chgData name="Nhat Vu" userId="S::nvu3@ggc.edu::3f5bcfdf-6102-4369-94ef-a8ffc7195253" providerId="AD" clId="Web-{44A0DD8B-F387-13A3-5E3C-9F0960293008}" dt="2024-02-07T04:14:27.927" v="57" actId="14100"/>
          <ac:picMkLst>
            <pc:docMk/>
            <pc:sldMk cId="3854042119" sldId="559"/>
            <ac:picMk id="21" creationId="{57508B23-7034-86E8-AEDC-73C09C24CAC5}"/>
          </ac:picMkLst>
        </pc:picChg>
      </pc:sldChg>
    </pc:docChg>
  </pc:docChgLst>
  <pc:docChgLst>
    <pc:chgData name="Janett Morales" userId="S::jmorales6@ggc.edu::af3967ac-4994-4218-b9a6-2d0e46168e40" providerId="AD" clId="Web-{691877E8-873B-511C-5E9D-16F4EC6A4691}"/>
    <pc:docChg chg="addSld delSld modSld">
      <pc:chgData name="Janett Morales" userId="S::jmorales6@ggc.edu::af3967ac-4994-4218-b9a6-2d0e46168e40" providerId="AD" clId="Web-{691877E8-873B-511C-5E9D-16F4EC6A4691}" dt="2024-02-06T00:33:08.522" v="184"/>
      <pc:docMkLst>
        <pc:docMk/>
      </pc:docMkLst>
      <pc:sldChg chg="modSp">
        <pc:chgData name="Janett Morales" userId="S::jmorales6@ggc.edu::af3967ac-4994-4218-b9a6-2d0e46168e40" providerId="AD" clId="Web-{691877E8-873B-511C-5E9D-16F4EC6A4691}" dt="2024-02-06T00:26:01.628" v="164" actId="1076"/>
        <pc:sldMkLst>
          <pc:docMk/>
          <pc:sldMk cId="2358951171" sldId="543"/>
        </pc:sldMkLst>
        <pc:spChg chg="mod">
          <ac:chgData name="Janett Morales" userId="S::jmorales6@ggc.edu::af3967ac-4994-4218-b9a6-2d0e46168e40" providerId="AD" clId="Web-{691877E8-873B-511C-5E9D-16F4EC6A4691}" dt="2024-02-06T00:25:49.909" v="162" actId="20577"/>
          <ac:spMkLst>
            <pc:docMk/>
            <pc:sldMk cId="2358951171" sldId="543"/>
            <ac:spMk id="4" creationId="{BD414234-8A8D-BAEB-33F4-895578CEA61C}"/>
          </ac:spMkLst>
        </pc:spChg>
        <pc:spChg chg="mod">
          <ac:chgData name="Janett Morales" userId="S::jmorales6@ggc.edu::af3967ac-4994-4218-b9a6-2d0e46168e40" providerId="AD" clId="Web-{691877E8-873B-511C-5E9D-16F4EC6A4691}" dt="2024-02-06T00:25:03.673" v="142" actId="1076"/>
          <ac:spMkLst>
            <pc:docMk/>
            <pc:sldMk cId="2358951171" sldId="543"/>
            <ac:spMk id="5" creationId="{9EB8E673-0004-D4CF-73EA-CCFB18CE69A9}"/>
          </ac:spMkLst>
        </pc:spChg>
        <pc:spChg chg="mod">
          <ac:chgData name="Janett Morales" userId="S::jmorales6@ggc.edu::af3967ac-4994-4218-b9a6-2d0e46168e40" providerId="AD" clId="Web-{691877E8-873B-511C-5E9D-16F4EC6A4691}" dt="2024-02-06T00:25:08.126" v="143" actId="1076"/>
          <ac:spMkLst>
            <pc:docMk/>
            <pc:sldMk cId="2358951171" sldId="543"/>
            <ac:spMk id="6" creationId="{CE6A4F31-850F-0B98-C562-D8003645E545}"/>
          </ac:spMkLst>
        </pc:spChg>
        <pc:spChg chg="mod">
          <ac:chgData name="Janett Morales" userId="S::jmorales6@ggc.edu::af3967ac-4994-4218-b9a6-2d0e46168e40" providerId="AD" clId="Web-{691877E8-873B-511C-5E9D-16F4EC6A4691}" dt="2024-02-06T00:26:01.628" v="164" actId="1076"/>
          <ac:spMkLst>
            <pc:docMk/>
            <pc:sldMk cId="2358951171" sldId="543"/>
            <ac:spMk id="7" creationId="{A923B0EF-669F-2B43-B3E6-67D138B0ABC9}"/>
          </ac:spMkLst>
        </pc:spChg>
        <pc:spChg chg="mod">
          <ac:chgData name="Janett Morales" userId="S::jmorales6@ggc.edu::af3967ac-4994-4218-b9a6-2d0e46168e40" providerId="AD" clId="Web-{691877E8-873B-511C-5E9D-16F4EC6A4691}" dt="2024-02-06T00:25:53.331" v="163" actId="1076"/>
          <ac:spMkLst>
            <pc:docMk/>
            <pc:sldMk cId="2358951171" sldId="543"/>
            <ac:spMk id="8" creationId="{D2590796-B2B8-4A5A-BEE0-CCA44EC785C5}"/>
          </ac:spMkLst>
        </pc:spChg>
      </pc:sldChg>
      <pc:sldChg chg="addSp delSp modSp del">
        <pc:chgData name="Janett Morales" userId="S::jmorales6@ggc.edu::af3967ac-4994-4218-b9a6-2d0e46168e40" providerId="AD" clId="Web-{691877E8-873B-511C-5E9D-16F4EC6A4691}" dt="2024-02-06T00:33:08.522" v="184"/>
        <pc:sldMkLst>
          <pc:docMk/>
          <pc:sldMk cId="4053583626" sldId="547"/>
        </pc:sldMkLst>
        <pc:spChg chg="del">
          <ac:chgData name="Janett Morales" userId="S::jmorales6@ggc.edu::af3967ac-4994-4218-b9a6-2d0e46168e40" providerId="AD" clId="Web-{691877E8-873B-511C-5E9D-16F4EC6A4691}" dt="2024-02-06T00:33:00.522" v="182"/>
          <ac:spMkLst>
            <pc:docMk/>
            <pc:sldMk cId="4053583626" sldId="547"/>
            <ac:spMk id="2" creationId="{BB69E1FB-5796-CEDC-39D9-EE0E5366EE6D}"/>
          </ac:spMkLst>
        </pc:spChg>
        <pc:spChg chg="del">
          <ac:chgData name="Janett Morales" userId="S::jmorales6@ggc.edu::af3967ac-4994-4218-b9a6-2d0e46168e40" providerId="AD" clId="Web-{691877E8-873B-511C-5E9D-16F4EC6A4691}" dt="2024-02-06T00:33:00.460" v="181"/>
          <ac:spMkLst>
            <pc:docMk/>
            <pc:sldMk cId="4053583626" sldId="547"/>
            <ac:spMk id="3" creationId="{355754A0-950F-E401-90DE-64082441F514}"/>
          </ac:spMkLst>
        </pc:spChg>
        <pc:spChg chg="del">
          <ac:chgData name="Janett Morales" userId="S::jmorales6@ggc.edu::af3967ac-4994-4218-b9a6-2d0e46168e40" providerId="AD" clId="Web-{691877E8-873B-511C-5E9D-16F4EC6A4691}" dt="2024-02-06T00:33:00.585" v="183"/>
          <ac:spMkLst>
            <pc:docMk/>
            <pc:sldMk cId="4053583626" sldId="547"/>
            <ac:spMk id="5" creationId="{0ACCF485-C9B7-3384-7119-A75ED16D19C8}"/>
          </ac:spMkLst>
        </pc:spChg>
        <pc:spChg chg="del">
          <ac:chgData name="Janett Morales" userId="S::jmorales6@ggc.edu::af3967ac-4994-4218-b9a6-2d0e46168e40" providerId="AD" clId="Web-{691877E8-873B-511C-5E9D-16F4EC6A4691}" dt="2024-02-06T00:33:00.397" v="180"/>
          <ac:spMkLst>
            <pc:docMk/>
            <pc:sldMk cId="4053583626" sldId="547"/>
            <ac:spMk id="6" creationId="{CAE5862A-8A13-15E7-AC81-2619773ABF40}"/>
          </ac:spMkLst>
        </pc:spChg>
        <pc:spChg chg="del">
          <ac:chgData name="Janett Morales" userId="S::jmorales6@ggc.edu::af3967ac-4994-4218-b9a6-2d0e46168e40" providerId="AD" clId="Web-{691877E8-873B-511C-5E9D-16F4EC6A4691}" dt="2024-02-06T00:33:00.319" v="179"/>
          <ac:spMkLst>
            <pc:docMk/>
            <pc:sldMk cId="4053583626" sldId="547"/>
            <ac:spMk id="7" creationId="{FB90060D-307B-696C-1391-A02767A07137}"/>
          </ac:spMkLst>
        </pc:spChg>
        <pc:spChg chg="del">
          <ac:chgData name="Janett Morales" userId="S::jmorales6@ggc.edu::af3967ac-4994-4218-b9a6-2d0e46168e40" providerId="AD" clId="Web-{691877E8-873B-511C-5E9D-16F4EC6A4691}" dt="2024-02-06T00:33:00.256" v="178"/>
          <ac:spMkLst>
            <pc:docMk/>
            <pc:sldMk cId="4053583626" sldId="547"/>
            <ac:spMk id="8" creationId="{55434727-BC55-A1BE-8DFE-7F44687B1468}"/>
          </ac:spMkLst>
        </pc:spChg>
        <pc:spChg chg="del">
          <ac:chgData name="Janett Morales" userId="S::jmorales6@ggc.edu::af3967ac-4994-4218-b9a6-2d0e46168e40" providerId="AD" clId="Web-{691877E8-873B-511C-5E9D-16F4EC6A4691}" dt="2024-02-06T00:33:00.194" v="177"/>
          <ac:spMkLst>
            <pc:docMk/>
            <pc:sldMk cId="4053583626" sldId="547"/>
            <ac:spMk id="9" creationId="{40964E3A-6D4B-7F62-34B8-BE80B1CC2B06}"/>
          </ac:spMkLst>
        </pc:spChg>
        <pc:spChg chg="del">
          <ac:chgData name="Janett Morales" userId="S::jmorales6@ggc.edu::af3967ac-4994-4218-b9a6-2d0e46168e40" providerId="AD" clId="Web-{691877E8-873B-511C-5E9D-16F4EC6A4691}" dt="2024-02-06T00:33:00.131" v="176"/>
          <ac:spMkLst>
            <pc:docMk/>
            <pc:sldMk cId="4053583626" sldId="547"/>
            <ac:spMk id="10" creationId="{6BF723DF-783A-6135-23E4-D016DA67ED9F}"/>
          </ac:spMkLst>
        </pc:spChg>
        <pc:spChg chg="del">
          <ac:chgData name="Janett Morales" userId="S::jmorales6@ggc.edu::af3967ac-4994-4218-b9a6-2d0e46168e40" providerId="AD" clId="Web-{691877E8-873B-511C-5E9D-16F4EC6A4691}" dt="2024-02-06T00:33:00.069" v="175"/>
          <ac:spMkLst>
            <pc:docMk/>
            <pc:sldMk cId="4053583626" sldId="547"/>
            <ac:spMk id="11" creationId="{48AF799D-8D0C-731E-AD6D-B2E3483E5CFA}"/>
          </ac:spMkLst>
        </pc:spChg>
        <pc:spChg chg="del">
          <ac:chgData name="Janett Morales" userId="S::jmorales6@ggc.edu::af3967ac-4994-4218-b9a6-2d0e46168e40" providerId="AD" clId="Web-{691877E8-873B-511C-5E9D-16F4EC6A4691}" dt="2024-02-06T00:33:00.006" v="174"/>
          <ac:spMkLst>
            <pc:docMk/>
            <pc:sldMk cId="4053583626" sldId="547"/>
            <ac:spMk id="12" creationId="{FDC4AAA8-BA39-8AE9-1C5F-8842FA9F6141}"/>
          </ac:spMkLst>
        </pc:spChg>
        <pc:spChg chg="del">
          <ac:chgData name="Janett Morales" userId="S::jmorales6@ggc.edu::af3967ac-4994-4218-b9a6-2d0e46168e40" providerId="AD" clId="Web-{691877E8-873B-511C-5E9D-16F4EC6A4691}" dt="2024-02-06T00:32:59.944" v="173"/>
          <ac:spMkLst>
            <pc:docMk/>
            <pc:sldMk cId="4053583626" sldId="547"/>
            <ac:spMk id="13" creationId="{6AA2766D-A236-151E-40B8-71B66F8249EE}"/>
          </ac:spMkLst>
        </pc:spChg>
        <pc:spChg chg="del">
          <ac:chgData name="Janett Morales" userId="S::jmorales6@ggc.edu::af3967ac-4994-4218-b9a6-2d0e46168e40" providerId="AD" clId="Web-{691877E8-873B-511C-5E9D-16F4EC6A4691}" dt="2024-02-06T00:32:59.866" v="172"/>
          <ac:spMkLst>
            <pc:docMk/>
            <pc:sldMk cId="4053583626" sldId="547"/>
            <ac:spMk id="14" creationId="{33315F52-699F-F6FB-2CE6-C2EDA041B2B3}"/>
          </ac:spMkLst>
        </pc:spChg>
        <pc:spChg chg="del">
          <ac:chgData name="Janett Morales" userId="S::jmorales6@ggc.edu::af3967ac-4994-4218-b9a6-2d0e46168e40" providerId="AD" clId="Web-{691877E8-873B-511C-5E9D-16F4EC6A4691}" dt="2024-02-06T00:32:59.803" v="171"/>
          <ac:spMkLst>
            <pc:docMk/>
            <pc:sldMk cId="4053583626" sldId="547"/>
            <ac:spMk id="15" creationId="{12720DD8-A56C-59E5-AD8F-7FA2C0971528}"/>
          </ac:spMkLst>
        </pc:spChg>
        <pc:spChg chg="add mod">
          <ac:chgData name="Janett Morales" userId="S::jmorales6@ggc.edu::af3967ac-4994-4218-b9a6-2d0e46168e40" providerId="AD" clId="Web-{691877E8-873B-511C-5E9D-16F4EC6A4691}" dt="2024-02-06T00:32:59.803" v="171"/>
          <ac:spMkLst>
            <pc:docMk/>
            <pc:sldMk cId="4053583626" sldId="547"/>
            <ac:spMk id="16" creationId="{B19F5C3E-B3DF-0D91-E333-1058E49892AF}"/>
          </ac:spMkLst>
        </pc:spChg>
        <pc:spChg chg="add mod">
          <ac:chgData name="Janett Morales" userId="S::jmorales6@ggc.edu::af3967ac-4994-4218-b9a6-2d0e46168e40" providerId="AD" clId="Web-{691877E8-873B-511C-5E9D-16F4EC6A4691}" dt="2024-02-06T00:32:59.866" v="172"/>
          <ac:spMkLst>
            <pc:docMk/>
            <pc:sldMk cId="4053583626" sldId="547"/>
            <ac:spMk id="18" creationId="{83EF5C4D-BEDA-40B4-7874-BE8D77D5F3E3}"/>
          </ac:spMkLst>
        </pc:spChg>
        <pc:spChg chg="add mod">
          <ac:chgData name="Janett Morales" userId="S::jmorales6@ggc.edu::af3967ac-4994-4218-b9a6-2d0e46168e40" providerId="AD" clId="Web-{691877E8-873B-511C-5E9D-16F4EC6A4691}" dt="2024-02-06T00:32:59.944" v="173"/>
          <ac:spMkLst>
            <pc:docMk/>
            <pc:sldMk cId="4053583626" sldId="547"/>
            <ac:spMk id="20" creationId="{9D0E5746-3AAC-F268-1C61-CEED403016F2}"/>
          </ac:spMkLst>
        </pc:spChg>
        <pc:spChg chg="add mod">
          <ac:chgData name="Janett Morales" userId="S::jmorales6@ggc.edu::af3967ac-4994-4218-b9a6-2d0e46168e40" providerId="AD" clId="Web-{691877E8-873B-511C-5E9D-16F4EC6A4691}" dt="2024-02-06T00:33:00.006" v="174"/>
          <ac:spMkLst>
            <pc:docMk/>
            <pc:sldMk cId="4053583626" sldId="547"/>
            <ac:spMk id="22" creationId="{BAEC9549-8952-A56A-41BA-21F5F14A2BBF}"/>
          </ac:spMkLst>
        </pc:spChg>
        <pc:spChg chg="add mod">
          <ac:chgData name="Janett Morales" userId="S::jmorales6@ggc.edu::af3967ac-4994-4218-b9a6-2d0e46168e40" providerId="AD" clId="Web-{691877E8-873B-511C-5E9D-16F4EC6A4691}" dt="2024-02-06T00:33:00.069" v="175"/>
          <ac:spMkLst>
            <pc:docMk/>
            <pc:sldMk cId="4053583626" sldId="547"/>
            <ac:spMk id="24" creationId="{F86B73B9-D737-C4BD-890F-62C8977FE1B1}"/>
          </ac:spMkLst>
        </pc:spChg>
        <pc:spChg chg="add mod">
          <ac:chgData name="Janett Morales" userId="S::jmorales6@ggc.edu::af3967ac-4994-4218-b9a6-2d0e46168e40" providerId="AD" clId="Web-{691877E8-873B-511C-5E9D-16F4EC6A4691}" dt="2024-02-06T00:33:00.131" v="176"/>
          <ac:spMkLst>
            <pc:docMk/>
            <pc:sldMk cId="4053583626" sldId="547"/>
            <ac:spMk id="26" creationId="{6EA291C9-F07C-7CB5-6301-C9D6838264B0}"/>
          </ac:spMkLst>
        </pc:spChg>
        <pc:spChg chg="add mod">
          <ac:chgData name="Janett Morales" userId="S::jmorales6@ggc.edu::af3967ac-4994-4218-b9a6-2d0e46168e40" providerId="AD" clId="Web-{691877E8-873B-511C-5E9D-16F4EC6A4691}" dt="2024-02-06T00:33:00.194" v="177"/>
          <ac:spMkLst>
            <pc:docMk/>
            <pc:sldMk cId="4053583626" sldId="547"/>
            <ac:spMk id="28" creationId="{1878EA36-2B47-FE79-E2B8-459DC319FA09}"/>
          </ac:spMkLst>
        </pc:spChg>
        <pc:spChg chg="add mod">
          <ac:chgData name="Janett Morales" userId="S::jmorales6@ggc.edu::af3967ac-4994-4218-b9a6-2d0e46168e40" providerId="AD" clId="Web-{691877E8-873B-511C-5E9D-16F4EC6A4691}" dt="2024-02-06T00:33:00.256" v="178"/>
          <ac:spMkLst>
            <pc:docMk/>
            <pc:sldMk cId="4053583626" sldId="547"/>
            <ac:spMk id="30" creationId="{973ACC33-D4BA-0538-ECE1-7BD4ED3F28CD}"/>
          </ac:spMkLst>
        </pc:spChg>
        <pc:spChg chg="add mod">
          <ac:chgData name="Janett Morales" userId="S::jmorales6@ggc.edu::af3967ac-4994-4218-b9a6-2d0e46168e40" providerId="AD" clId="Web-{691877E8-873B-511C-5E9D-16F4EC6A4691}" dt="2024-02-06T00:33:00.319" v="179"/>
          <ac:spMkLst>
            <pc:docMk/>
            <pc:sldMk cId="4053583626" sldId="547"/>
            <ac:spMk id="32" creationId="{B2EEBB9E-DFB7-10DB-228F-7C732F6C0FF0}"/>
          </ac:spMkLst>
        </pc:spChg>
        <pc:spChg chg="add mod">
          <ac:chgData name="Janett Morales" userId="S::jmorales6@ggc.edu::af3967ac-4994-4218-b9a6-2d0e46168e40" providerId="AD" clId="Web-{691877E8-873B-511C-5E9D-16F4EC6A4691}" dt="2024-02-06T00:33:00.397" v="180"/>
          <ac:spMkLst>
            <pc:docMk/>
            <pc:sldMk cId="4053583626" sldId="547"/>
            <ac:spMk id="34" creationId="{DDA27137-4DA0-3F6F-3552-58932EBB4BF0}"/>
          </ac:spMkLst>
        </pc:spChg>
        <pc:spChg chg="add mod">
          <ac:chgData name="Janett Morales" userId="S::jmorales6@ggc.edu::af3967ac-4994-4218-b9a6-2d0e46168e40" providerId="AD" clId="Web-{691877E8-873B-511C-5E9D-16F4EC6A4691}" dt="2024-02-06T00:33:00.460" v="181"/>
          <ac:spMkLst>
            <pc:docMk/>
            <pc:sldMk cId="4053583626" sldId="547"/>
            <ac:spMk id="36" creationId="{9F710663-3DF2-A77A-59DB-BBD18DBC3007}"/>
          </ac:spMkLst>
        </pc:spChg>
        <pc:spChg chg="add mod">
          <ac:chgData name="Janett Morales" userId="S::jmorales6@ggc.edu::af3967ac-4994-4218-b9a6-2d0e46168e40" providerId="AD" clId="Web-{691877E8-873B-511C-5E9D-16F4EC6A4691}" dt="2024-02-06T00:33:00.522" v="182"/>
          <ac:spMkLst>
            <pc:docMk/>
            <pc:sldMk cId="4053583626" sldId="547"/>
            <ac:spMk id="38" creationId="{E0726F44-696C-4B91-5662-14D2595B70A6}"/>
          </ac:spMkLst>
        </pc:spChg>
        <pc:spChg chg="add mod">
          <ac:chgData name="Janett Morales" userId="S::jmorales6@ggc.edu::af3967ac-4994-4218-b9a6-2d0e46168e40" providerId="AD" clId="Web-{691877E8-873B-511C-5E9D-16F4EC6A4691}" dt="2024-02-06T00:33:00.585" v="183"/>
          <ac:spMkLst>
            <pc:docMk/>
            <pc:sldMk cId="4053583626" sldId="547"/>
            <ac:spMk id="40" creationId="{D223C439-42D9-FF24-817A-AA4B0615B06E}"/>
          </ac:spMkLst>
        </pc:spChg>
        <pc:grpChg chg="del">
          <ac:chgData name="Janett Morales" userId="S::jmorales6@ggc.edu::af3967ac-4994-4218-b9a6-2d0e46168e40" providerId="AD" clId="Web-{691877E8-873B-511C-5E9D-16F4EC6A4691}" dt="2024-02-06T00:32:59.741" v="170"/>
          <ac:grpSpMkLst>
            <pc:docMk/>
            <pc:sldMk cId="4053583626" sldId="547"/>
            <ac:grpSpMk id="168" creationId="{456BF3CD-DE69-E709-BBE2-AC3E8AE8C0D2}"/>
          </ac:grpSpMkLst>
        </pc:grpChg>
      </pc:sldChg>
      <pc:sldChg chg="addSp delSp modSp">
        <pc:chgData name="Janett Morales" userId="S::jmorales6@ggc.edu::af3967ac-4994-4218-b9a6-2d0e46168e40" providerId="AD" clId="Web-{691877E8-873B-511C-5E9D-16F4EC6A4691}" dt="2024-02-06T00:22:51.438" v="133" actId="1076"/>
        <pc:sldMkLst>
          <pc:docMk/>
          <pc:sldMk cId="1165979918" sldId="552"/>
        </pc:sldMkLst>
        <pc:spChg chg="mod">
          <ac:chgData name="Janett Morales" userId="S::jmorales6@ggc.edu::af3967ac-4994-4218-b9a6-2d0e46168e40" providerId="AD" clId="Web-{691877E8-873B-511C-5E9D-16F4EC6A4691}" dt="2024-02-06T00:17:12.994" v="95" actId="1076"/>
          <ac:spMkLst>
            <pc:docMk/>
            <pc:sldMk cId="1165979918" sldId="552"/>
            <ac:spMk id="22" creationId="{92B12E98-572A-9BAC-A994-BFE70C841EB3}"/>
          </ac:spMkLst>
        </pc:spChg>
        <pc:spChg chg="mod">
          <ac:chgData name="Janett Morales" userId="S::jmorales6@ggc.edu::af3967ac-4994-4218-b9a6-2d0e46168e40" providerId="AD" clId="Web-{691877E8-873B-511C-5E9D-16F4EC6A4691}" dt="2024-02-06T00:19:54.717" v="114" actId="1076"/>
          <ac:spMkLst>
            <pc:docMk/>
            <pc:sldMk cId="1165979918" sldId="552"/>
            <ac:spMk id="25" creationId="{AEB09A8B-51AC-19C5-36E9-BC57392FC513}"/>
          </ac:spMkLst>
        </pc:spChg>
        <pc:picChg chg="add mod">
          <ac:chgData name="Janett Morales" userId="S::jmorales6@ggc.edu::af3967ac-4994-4218-b9a6-2d0e46168e40" providerId="AD" clId="Web-{691877E8-873B-511C-5E9D-16F4EC6A4691}" dt="2024-02-06T00:14:55.646" v="78" actId="1076"/>
          <ac:picMkLst>
            <pc:docMk/>
            <pc:sldMk cId="1165979918" sldId="552"/>
            <ac:picMk id="3" creationId="{E3128EAF-9412-A582-3C7C-25990067FA04}"/>
          </ac:picMkLst>
        </pc:picChg>
        <pc:picChg chg="add del mod">
          <ac:chgData name="Janett Morales" userId="S::jmorales6@ggc.edu::af3967ac-4994-4218-b9a6-2d0e46168e40" providerId="AD" clId="Web-{691877E8-873B-511C-5E9D-16F4EC6A4691}" dt="2024-02-06T00:17:30.260" v="97"/>
          <ac:picMkLst>
            <pc:docMk/>
            <pc:sldMk cId="1165979918" sldId="552"/>
            <ac:picMk id="4" creationId="{9C14B038-5905-2CC2-9425-60460435A26C}"/>
          </ac:picMkLst>
        </pc:picChg>
        <pc:picChg chg="add mod">
          <ac:chgData name="Janett Morales" userId="S::jmorales6@ggc.edu::af3967ac-4994-4218-b9a6-2d0e46168e40" providerId="AD" clId="Web-{691877E8-873B-511C-5E9D-16F4EC6A4691}" dt="2024-02-06T00:17:58.245" v="103" actId="14100"/>
          <ac:picMkLst>
            <pc:docMk/>
            <pc:sldMk cId="1165979918" sldId="552"/>
            <ac:picMk id="5" creationId="{CAFE8AB0-D2AA-BE53-AB13-CDAA917ACF5C}"/>
          </ac:picMkLst>
        </pc:picChg>
        <pc:picChg chg="add del mod">
          <ac:chgData name="Janett Morales" userId="S::jmorales6@ggc.edu::af3967ac-4994-4218-b9a6-2d0e46168e40" providerId="AD" clId="Web-{691877E8-873B-511C-5E9D-16F4EC6A4691}" dt="2024-02-06T00:17:50.714" v="100"/>
          <ac:picMkLst>
            <pc:docMk/>
            <pc:sldMk cId="1165979918" sldId="552"/>
            <ac:picMk id="6" creationId="{6E5FC72B-675F-C1F3-8BB5-281995A330D3}"/>
          </ac:picMkLst>
        </pc:picChg>
        <pc:picChg chg="add mod">
          <ac:chgData name="Janett Morales" userId="S::jmorales6@ggc.edu::af3967ac-4994-4218-b9a6-2d0e46168e40" providerId="AD" clId="Web-{691877E8-873B-511C-5E9D-16F4EC6A4691}" dt="2024-02-06T00:17:47.120" v="99" actId="1076"/>
          <ac:picMkLst>
            <pc:docMk/>
            <pc:sldMk cId="1165979918" sldId="552"/>
            <ac:picMk id="7" creationId="{DCB04CE1-734C-575C-9483-F06AA3984210}"/>
          </ac:picMkLst>
        </pc:picChg>
        <pc:picChg chg="add mod">
          <ac:chgData name="Janett Morales" userId="S::jmorales6@ggc.edu::af3967ac-4994-4218-b9a6-2d0e46168e40" providerId="AD" clId="Web-{691877E8-873B-511C-5E9D-16F4EC6A4691}" dt="2024-02-06T00:20:45.328" v="126" actId="1076"/>
          <ac:picMkLst>
            <pc:docMk/>
            <pc:sldMk cId="1165979918" sldId="552"/>
            <ac:picMk id="8" creationId="{A22E6EA2-74FF-D1E1-AA47-DCBF1CA46D81}"/>
          </ac:picMkLst>
        </pc:picChg>
        <pc:picChg chg="add mod">
          <ac:chgData name="Janett Morales" userId="S::jmorales6@ggc.edu::af3967ac-4994-4218-b9a6-2d0e46168e40" providerId="AD" clId="Web-{691877E8-873B-511C-5E9D-16F4EC6A4691}" dt="2024-02-06T00:18:43.215" v="109" actId="1076"/>
          <ac:picMkLst>
            <pc:docMk/>
            <pc:sldMk cId="1165979918" sldId="552"/>
            <ac:picMk id="9" creationId="{FA199A06-0E94-71CA-A97D-5AEE5D1196EB}"/>
          </ac:picMkLst>
        </pc:picChg>
        <pc:picChg chg="add mod">
          <ac:chgData name="Janett Morales" userId="S::jmorales6@ggc.edu::af3967ac-4994-4218-b9a6-2d0e46168e40" providerId="AD" clId="Web-{691877E8-873B-511C-5E9D-16F4EC6A4691}" dt="2024-02-06T00:19:19.513" v="113" actId="1076"/>
          <ac:picMkLst>
            <pc:docMk/>
            <pc:sldMk cId="1165979918" sldId="552"/>
            <ac:picMk id="10" creationId="{4538D5BC-E63D-84E3-BE9B-282B041CD982}"/>
          </ac:picMkLst>
        </pc:picChg>
        <pc:picChg chg="add del mod">
          <ac:chgData name="Janett Morales" userId="S::jmorales6@ggc.edu::af3967ac-4994-4218-b9a6-2d0e46168e40" providerId="AD" clId="Web-{691877E8-873B-511C-5E9D-16F4EC6A4691}" dt="2024-02-06T00:20:32.875" v="123"/>
          <ac:picMkLst>
            <pc:docMk/>
            <pc:sldMk cId="1165979918" sldId="552"/>
            <ac:picMk id="11" creationId="{E1359B36-215D-936F-4447-A071701629C4}"/>
          </ac:picMkLst>
        </pc:picChg>
        <pc:picChg chg="add mod">
          <ac:chgData name="Janett Morales" userId="S::jmorales6@ggc.edu::af3967ac-4994-4218-b9a6-2d0e46168e40" providerId="AD" clId="Web-{691877E8-873B-511C-5E9D-16F4EC6A4691}" dt="2024-02-06T00:21:34.516" v="129" actId="1076"/>
          <ac:picMkLst>
            <pc:docMk/>
            <pc:sldMk cId="1165979918" sldId="552"/>
            <ac:picMk id="12" creationId="{7369588E-01A2-3C6E-ED21-E3A537BA536C}"/>
          </ac:picMkLst>
        </pc:picChg>
        <pc:picChg chg="add mod">
          <ac:chgData name="Janett Morales" userId="S::jmorales6@ggc.edu::af3967ac-4994-4218-b9a6-2d0e46168e40" providerId="AD" clId="Web-{691877E8-873B-511C-5E9D-16F4EC6A4691}" dt="2024-02-06T00:22:18.813" v="131" actId="1076"/>
          <ac:picMkLst>
            <pc:docMk/>
            <pc:sldMk cId="1165979918" sldId="552"/>
            <ac:picMk id="13" creationId="{38AF70ED-9F0B-99EB-0462-558353336148}"/>
          </ac:picMkLst>
        </pc:picChg>
        <pc:picChg chg="add mod">
          <ac:chgData name="Janett Morales" userId="S::jmorales6@ggc.edu::af3967ac-4994-4218-b9a6-2d0e46168e40" providerId="AD" clId="Web-{691877E8-873B-511C-5E9D-16F4EC6A4691}" dt="2024-02-06T00:22:51.438" v="133" actId="1076"/>
          <ac:picMkLst>
            <pc:docMk/>
            <pc:sldMk cId="1165979918" sldId="552"/>
            <ac:picMk id="14" creationId="{B5ECB069-2F8C-490D-40F2-9A9F3A4E5EB1}"/>
          </ac:picMkLst>
        </pc:picChg>
      </pc:sldChg>
      <pc:sldChg chg="addSp delSp modSp">
        <pc:chgData name="Janett Morales" userId="S::jmorales6@ggc.edu::af3967ac-4994-4218-b9a6-2d0e46168e40" providerId="AD" clId="Web-{691877E8-873B-511C-5E9D-16F4EC6A4691}" dt="2024-02-06T00:32:30.256" v="169" actId="1076"/>
        <pc:sldMkLst>
          <pc:docMk/>
          <pc:sldMk cId="2253998099" sldId="554"/>
        </pc:sldMkLst>
        <pc:spChg chg="add del">
          <ac:chgData name="Janett Morales" userId="S::jmorales6@ggc.edu::af3967ac-4994-4218-b9a6-2d0e46168e40" providerId="AD" clId="Web-{691877E8-873B-511C-5E9D-16F4EC6A4691}" dt="2024-02-06T00:32:02.317" v="166"/>
          <ac:spMkLst>
            <pc:docMk/>
            <pc:sldMk cId="2253998099" sldId="554"/>
            <ac:spMk id="5" creationId="{2597B3A0-2B77-3D31-113D-CB10C024B07F}"/>
          </ac:spMkLst>
        </pc:spChg>
        <pc:spChg chg="add">
          <ac:chgData name="Janett Morales" userId="S::jmorales6@ggc.edu::af3967ac-4994-4218-b9a6-2d0e46168e40" providerId="AD" clId="Web-{691877E8-873B-511C-5E9D-16F4EC6A4691}" dt="2024-02-06T00:32:15.880" v="167"/>
          <ac:spMkLst>
            <pc:docMk/>
            <pc:sldMk cId="2253998099" sldId="554"/>
            <ac:spMk id="10" creationId="{E490AD18-B6DC-D8B1-3A76-DB1D42F3EE87}"/>
          </ac:spMkLst>
        </pc:spChg>
        <pc:grpChg chg="add mod">
          <ac:chgData name="Janett Morales" userId="S::jmorales6@ggc.edu::af3967ac-4994-4218-b9a6-2d0e46168e40" providerId="AD" clId="Web-{691877E8-873B-511C-5E9D-16F4EC6A4691}" dt="2024-02-06T00:32:30.256" v="169" actId="1076"/>
          <ac:grpSpMkLst>
            <pc:docMk/>
            <pc:sldMk cId="2253998099" sldId="554"/>
            <ac:grpSpMk id="72" creationId="{AA37E810-0D4E-A5C0-3845-6DF1496F2DD4}"/>
          </ac:grpSpMkLst>
        </pc:grpChg>
      </pc:sldChg>
      <pc:sldChg chg="addSp delSp modSp new">
        <pc:chgData name="Janett Morales" userId="S::jmorales6@ggc.edu::af3967ac-4994-4218-b9a6-2d0e46168e40" providerId="AD" clId="Web-{691877E8-873B-511C-5E9D-16F4EC6A4691}" dt="2024-02-06T00:06:00.769" v="34" actId="1076"/>
        <pc:sldMkLst>
          <pc:docMk/>
          <pc:sldMk cId="3195174765" sldId="555"/>
        </pc:sldMkLst>
        <pc:spChg chg="mod">
          <ac:chgData name="Janett Morales" userId="S::jmorales6@ggc.edu::af3967ac-4994-4218-b9a6-2d0e46168e40" providerId="AD" clId="Web-{691877E8-873B-511C-5E9D-16F4EC6A4691}" dt="2024-02-06T00:02:00.855" v="12" actId="20577"/>
          <ac:spMkLst>
            <pc:docMk/>
            <pc:sldMk cId="3195174765" sldId="555"/>
            <ac:spMk id="2" creationId="{7AE84011-E14F-D7CF-922A-9E20090A7CA5}"/>
          </ac:spMkLst>
        </pc:spChg>
        <pc:spChg chg="del">
          <ac:chgData name="Janett Morales" userId="S::jmorales6@ggc.edu::af3967ac-4994-4218-b9a6-2d0e46168e40" providerId="AD" clId="Web-{691877E8-873B-511C-5E9D-16F4EC6A4691}" dt="2024-02-06T00:02:07.965" v="13"/>
          <ac:spMkLst>
            <pc:docMk/>
            <pc:sldMk cId="3195174765" sldId="555"/>
            <ac:spMk id="3" creationId="{5EB1BB7B-BCF9-4F13-DBB7-29C73E6F378B}"/>
          </ac:spMkLst>
        </pc:spChg>
        <pc:spChg chg="del">
          <ac:chgData name="Janett Morales" userId="S::jmorales6@ggc.edu::af3967ac-4994-4218-b9a6-2d0e46168e40" providerId="AD" clId="Web-{691877E8-873B-511C-5E9D-16F4EC6A4691}" dt="2024-02-06T00:02:09.621" v="14"/>
          <ac:spMkLst>
            <pc:docMk/>
            <pc:sldMk cId="3195174765" sldId="555"/>
            <ac:spMk id="4" creationId="{2EA0FCF6-FDB4-133A-BBF9-8E1B3B674BE1}"/>
          </ac:spMkLst>
        </pc:spChg>
        <pc:spChg chg="del">
          <ac:chgData name="Janett Morales" userId="S::jmorales6@ggc.edu::af3967ac-4994-4218-b9a6-2d0e46168e40" providerId="AD" clId="Web-{691877E8-873B-511C-5E9D-16F4EC6A4691}" dt="2024-02-06T00:02:33.231" v="26"/>
          <ac:spMkLst>
            <pc:docMk/>
            <pc:sldMk cId="3195174765" sldId="555"/>
            <ac:spMk id="5" creationId="{314C79B9-4B95-E9AA-65C0-19CDC7AB02E9}"/>
          </ac:spMkLst>
        </pc:spChg>
        <pc:spChg chg="del">
          <ac:chgData name="Janett Morales" userId="S::jmorales6@ggc.edu::af3967ac-4994-4218-b9a6-2d0e46168e40" providerId="AD" clId="Web-{691877E8-873B-511C-5E9D-16F4EC6A4691}" dt="2024-02-06T00:02:33.231" v="25"/>
          <ac:spMkLst>
            <pc:docMk/>
            <pc:sldMk cId="3195174765" sldId="555"/>
            <ac:spMk id="6" creationId="{5930B241-C0BC-D394-31F2-89E0CCEBAA76}"/>
          </ac:spMkLst>
        </pc:spChg>
        <pc:spChg chg="del">
          <ac:chgData name="Janett Morales" userId="S::jmorales6@ggc.edu::af3967ac-4994-4218-b9a6-2d0e46168e40" providerId="AD" clId="Web-{691877E8-873B-511C-5E9D-16F4EC6A4691}" dt="2024-02-06T00:02:33.231" v="24"/>
          <ac:spMkLst>
            <pc:docMk/>
            <pc:sldMk cId="3195174765" sldId="555"/>
            <ac:spMk id="7" creationId="{6F51DFBF-54C9-4D3C-4BD8-EDFA5B68C340}"/>
          </ac:spMkLst>
        </pc:spChg>
        <pc:spChg chg="del">
          <ac:chgData name="Janett Morales" userId="S::jmorales6@ggc.edu::af3967ac-4994-4218-b9a6-2d0e46168e40" providerId="AD" clId="Web-{691877E8-873B-511C-5E9D-16F4EC6A4691}" dt="2024-02-06T00:02:33.231" v="23"/>
          <ac:spMkLst>
            <pc:docMk/>
            <pc:sldMk cId="3195174765" sldId="555"/>
            <ac:spMk id="8" creationId="{AE6B5329-1872-E0C4-2698-1288FC0D5141}"/>
          </ac:spMkLst>
        </pc:spChg>
        <pc:spChg chg="del">
          <ac:chgData name="Janett Morales" userId="S::jmorales6@ggc.edu::af3967ac-4994-4218-b9a6-2d0e46168e40" providerId="AD" clId="Web-{691877E8-873B-511C-5E9D-16F4EC6A4691}" dt="2024-02-06T00:02:12.934" v="15"/>
          <ac:spMkLst>
            <pc:docMk/>
            <pc:sldMk cId="3195174765" sldId="555"/>
            <ac:spMk id="9" creationId="{548917AC-BE49-CEF9-15D7-5E8A2DF235AD}"/>
          </ac:spMkLst>
        </pc:spChg>
        <pc:spChg chg="del">
          <ac:chgData name="Janett Morales" userId="S::jmorales6@ggc.edu::af3967ac-4994-4218-b9a6-2d0e46168e40" providerId="AD" clId="Web-{691877E8-873B-511C-5E9D-16F4EC6A4691}" dt="2024-02-06T00:02:15.090" v="16"/>
          <ac:spMkLst>
            <pc:docMk/>
            <pc:sldMk cId="3195174765" sldId="555"/>
            <ac:spMk id="10" creationId="{79C81187-E2FF-D482-88D7-83C52DE3D667}"/>
          </ac:spMkLst>
        </pc:spChg>
        <pc:spChg chg="del">
          <ac:chgData name="Janett Morales" userId="S::jmorales6@ggc.edu::af3967ac-4994-4218-b9a6-2d0e46168e40" providerId="AD" clId="Web-{691877E8-873B-511C-5E9D-16F4EC6A4691}" dt="2024-02-06T00:02:17.918" v="17"/>
          <ac:spMkLst>
            <pc:docMk/>
            <pc:sldMk cId="3195174765" sldId="555"/>
            <ac:spMk id="11" creationId="{2AB595F0-23FE-11AF-4DEE-6CD1D71B145F}"/>
          </ac:spMkLst>
        </pc:spChg>
        <pc:spChg chg="del">
          <ac:chgData name="Janett Morales" userId="S::jmorales6@ggc.edu::af3967ac-4994-4218-b9a6-2d0e46168e40" providerId="AD" clId="Web-{691877E8-873B-511C-5E9D-16F4EC6A4691}" dt="2024-02-06T00:02:21.950" v="18"/>
          <ac:spMkLst>
            <pc:docMk/>
            <pc:sldMk cId="3195174765" sldId="555"/>
            <ac:spMk id="12" creationId="{B1F9090E-03BD-6EEA-1CB0-99525909083A}"/>
          </ac:spMkLst>
        </pc:spChg>
        <pc:spChg chg="del">
          <ac:chgData name="Janett Morales" userId="S::jmorales6@ggc.edu::af3967ac-4994-4218-b9a6-2d0e46168e40" providerId="AD" clId="Web-{691877E8-873B-511C-5E9D-16F4EC6A4691}" dt="2024-02-06T00:02:25.559" v="19"/>
          <ac:spMkLst>
            <pc:docMk/>
            <pc:sldMk cId="3195174765" sldId="555"/>
            <ac:spMk id="13" creationId="{0137F23E-7684-EFE0-C7BC-54FBDDAA04CC}"/>
          </ac:spMkLst>
        </pc:spChg>
        <pc:spChg chg="del">
          <ac:chgData name="Janett Morales" userId="S::jmorales6@ggc.edu::af3967ac-4994-4218-b9a6-2d0e46168e40" providerId="AD" clId="Web-{691877E8-873B-511C-5E9D-16F4EC6A4691}" dt="2024-02-06T00:02:28.887" v="20"/>
          <ac:spMkLst>
            <pc:docMk/>
            <pc:sldMk cId="3195174765" sldId="555"/>
            <ac:spMk id="14" creationId="{70BE9452-E8CF-B240-EE1A-5F51A0D0B773}"/>
          </ac:spMkLst>
        </pc:spChg>
        <pc:spChg chg="del">
          <ac:chgData name="Janett Morales" userId="S::jmorales6@ggc.edu::af3967ac-4994-4218-b9a6-2d0e46168e40" providerId="AD" clId="Web-{691877E8-873B-511C-5E9D-16F4EC6A4691}" dt="2024-02-06T00:02:34.622" v="28"/>
          <ac:spMkLst>
            <pc:docMk/>
            <pc:sldMk cId="3195174765" sldId="555"/>
            <ac:spMk id="15" creationId="{913847D9-25AB-259B-41A7-255E6C77B50D}"/>
          </ac:spMkLst>
        </pc:spChg>
        <pc:spChg chg="del">
          <ac:chgData name="Janett Morales" userId="S::jmorales6@ggc.edu::af3967ac-4994-4218-b9a6-2d0e46168e40" providerId="AD" clId="Web-{691877E8-873B-511C-5E9D-16F4EC6A4691}" dt="2024-02-06T00:02:34.622" v="27"/>
          <ac:spMkLst>
            <pc:docMk/>
            <pc:sldMk cId="3195174765" sldId="555"/>
            <ac:spMk id="16" creationId="{422AE085-142C-794B-D6DE-5B0AB7AD999C}"/>
          </ac:spMkLst>
        </pc:spChg>
        <pc:spChg chg="del">
          <ac:chgData name="Janett Morales" userId="S::jmorales6@ggc.edu::af3967ac-4994-4218-b9a6-2d0e46168e40" providerId="AD" clId="Web-{691877E8-873B-511C-5E9D-16F4EC6A4691}" dt="2024-02-06T00:02:33.231" v="22"/>
          <ac:spMkLst>
            <pc:docMk/>
            <pc:sldMk cId="3195174765" sldId="555"/>
            <ac:spMk id="17" creationId="{B6A3905F-98B2-A3A7-948C-B2FCE31FDE8E}"/>
          </ac:spMkLst>
        </pc:spChg>
        <pc:spChg chg="del">
          <ac:chgData name="Janett Morales" userId="S::jmorales6@ggc.edu::af3967ac-4994-4218-b9a6-2d0e46168e40" providerId="AD" clId="Web-{691877E8-873B-511C-5E9D-16F4EC6A4691}" dt="2024-02-06T00:02:33.231" v="21"/>
          <ac:spMkLst>
            <pc:docMk/>
            <pc:sldMk cId="3195174765" sldId="555"/>
            <ac:spMk id="18" creationId="{193E353B-C8D3-7005-CD9F-A5C5BC4EAB3E}"/>
          </ac:spMkLst>
        </pc:spChg>
        <pc:picChg chg="add del mod">
          <ac:chgData name="Janett Morales" userId="S::jmorales6@ggc.edu::af3967ac-4994-4218-b9a6-2d0e46168e40" providerId="AD" clId="Web-{691877E8-873B-511C-5E9D-16F4EC6A4691}" dt="2024-02-06T00:05:54.159" v="32"/>
          <ac:picMkLst>
            <pc:docMk/>
            <pc:sldMk cId="3195174765" sldId="555"/>
            <ac:picMk id="19" creationId="{74B62F41-1311-244C-0B86-6CE64BECD938}"/>
          </ac:picMkLst>
        </pc:picChg>
        <pc:picChg chg="add mod">
          <ac:chgData name="Janett Morales" userId="S::jmorales6@ggc.edu::af3967ac-4994-4218-b9a6-2d0e46168e40" providerId="AD" clId="Web-{691877E8-873B-511C-5E9D-16F4EC6A4691}" dt="2024-02-06T00:06:00.769" v="34" actId="1076"/>
          <ac:picMkLst>
            <pc:docMk/>
            <pc:sldMk cId="3195174765" sldId="555"/>
            <ac:picMk id="20" creationId="{95CA5598-6AB4-8E84-5333-9688D018F556}"/>
          </ac:picMkLst>
        </pc:picChg>
      </pc:sldChg>
      <pc:sldChg chg="addSp delSp modSp new">
        <pc:chgData name="Janett Morales" userId="S::jmorales6@ggc.edu::af3967ac-4994-4218-b9a6-2d0e46168e40" providerId="AD" clId="Web-{691877E8-873B-511C-5E9D-16F4EC6A4691}" dt="2024-02-06T00:07:40.537" v="76" actId="1076"/>
        <pc:sldMkLst>
          <pc:docMk/>
          <pc:sldMk cId="164376818" sldId="557"/>
        </pc:sldMkLst>
        <pc:spChg chg="mod">
          <ac:chgData name="Janett Morales" userId="S::jmorales6@ggc.edu::af3967ac-4994-4218-b9a6-2d0e46168e40" providerId="AD" clId="Web-{691877E8-873B-511C-5E9D-16F4EC6A4691}" dt="2024-02-06T00:06:16.535" v="48" actId="20577"/>
          <ac:spMkLst>
            <pc:docMk/>
            <pc:sldMk cId="164376818" sldId="557"/>
            <ac:spMk id="2" creationId="{2DB5419B-E237-DD3D-B582-C514C479CD65}"/>
          </ac:spMkLst>
        </pc:spChg>
        <pc:spChg chg="del">
          <ac:chgData name="Janett Morales" userId="S::jmorales6@ggc.edu::af3967ac-4994-4218-b9a6-2d0e46168e40" providerId="AD" clId="Web-{691877E8-873B-511C-5E9D-16F4EC6A4691}" dt="2024-02-06T00:06:20.160" v="64"/>
          <ac:spMkLst>
            <pc:docMk/>
            <pc:sldMk cId="164376818" sldId="557"/>
            <ac:spMk id="3" creationId="{F84D14A5-461D-34F0-A3D6-F66F11A9245C}"/>
          </ac:spMkLst>
        </pc:spChg>
        <pc:spChg chg="del">
          <ac:chgData name="Janett Morales" userId="S::jmorales6@ggc.edu::af3967ac-4994-4218-b9a6-2d0e46168e40" providerId="AD" clId="Web-{691877E8-873B-511C-5E9D-16F4EC6A4691}" dt="2024-02-06T00:06:20.160" v="63"/>
          <ac:spMkLst>
            <pc:docMk/>
            <pc:sldMk cId="164376818" sldId="557"/>
            <ac:spMk id="4" creationId="{523C8517-1F63-85FD-B3AC-F5CDA3A77EF6}"/>
          </ac:spMkLst>
        </pc:spChg>
        <pc:spChg chg="del">
          <ac:chgData name="Janett Morales" userId="S::jmorales6@ggc.edu::af3967ac-4994-4218-b9a6-2d0e46168e40" providerId="AD" clId="Web-{691877E8-873B-511C-5E9D-16F4EC6A4691}" dt="2024-02-06T00:06:20.160" v="62"/>
          <ac:spMkLst>
            <pc:docMk/>
            <pc:sldMk cId="164376818" sldId="557"/>
            <ac:spMk id="5" creationId="{7B92F116-8B46-9F6D-44F4-5CFBCDD1BB70}"/>
          </ac:spMkLst>
        </pc:spChg>
        <pc:spChg chg="del">
          <ac:chgData name="Janett Morales" userId="S::jmorales6@ggc.edu::af3967ac-4994-4218-b9a6-2d0e46168e40" providerId="AD" clId="Web-{691877E8-873B-511C-5E9D-16F4EC6A4691}" dt="2024-02-06T00:06:20.160" v="61"/>
          <ac:spMkLst>
            <pc:docMk/>
            <pc:sldMk cId="164376818" sldId="557"/>
            <ac:spMk id="6" creationId="{CC88ACA9-CEC5-EEED-DAC5-5B3AD6DC51AE}"/>
          </ac:spMkLst>
        </pc:spChg>
        <pc:spChg chg="del">
          <ac:chgData name="Janett Morales" userId="S::jmorales6@ggc.edu::af3967ac-4994-4218-b9a6-2d0e46168e40" providerId="AD" clId="Web-{691877E8-873B-511C-5E9D-16F4EC6A4691}" dt="2024-02-06T00:06:20.160" v="60"/>
          <ac:spMkLst>
            <pc:docMk/>
            <pc:sldMk cId="164376818" sldId="557"/>
            <ac:spMk id="7" creationId="{BE5CFFCE-B0C2-9C7D-FEE4-F54189F3E4CC}"/>
          </ac:spMkLst>
        </pc:spChg>
        <pc:spChg chg="del">
          <ac:chgData name="Janett Morales" userId="S::jmorales6@ggc.edu::af3967ac-4994-4218-b9a6-2d0e46168e40" providerId="AD" clId="Web-{691877E8-873B-511C-5E9D-16F4EC6A4691}" dt="2024-02-06T00:06:20.160" v="59"/>
          <ac:spMkLst>
            <pc:docMk/>
            <pc:sldMk cId="164376818" sldId="557"/>
            <ac:spMk id="8" creationId="{3E6E447B-B1DC-082F-6ECB-FAF994B0D10D}"/>
          </ac:spMkLst>
        </pc:spChg>
        <pc:spChg chg="del">
          <ac:chgData name="Janett Morales" userId="S::jmorales6@ggc.edu::af3967ac-4994-4218-b9a6-2d0e46168e40" providerId="AD" clId="Web-{691877E8-873B-511C-5E9D-16F4EC6A4691}" dt="2024-02-06T00:06:20.160" v="58"/>
          <ac:spMkLst>
            <pc:docMk/>
            <pc:sldMk cId="164376818" sldId="557"/>
            <ac:spMk id="9" creationId="{23B78EA9-1461-3EDD-6F89-A55B944D3EB1}"/>
          </ac:spMkLst>
        </pc:spChg>
        <pc:spChg chg="del">
          <ac:chgData name="Janett Morales" userId="S::jmorales6@ggc.edu::af3967ac-4994-4218-b9a6-2d0e46168e40" providerId="AD" clId="Web-{691877E8-873B-511C-5E9D-16F4EC6A4691}" dt="2024-02-06T00:06:20.160" v="57"/>
          <ac:spMkLst>
            <pc:docMk/>
            <pc:sldMk cId="164376818" sldId="557"/>
            <ac:spMk id="10" creationId="{76314E94-680C-8518-79B4-13F63F951AA5}"/>
          </ac:spMkLst>
        </pc:spChg>
        <pc:spChg chg="del">
          <ac:chgData name="Janett Morales" userId="S::jmorales6@ggc.edu::af3967ac-4994-4218-b9a6-2d0e46168e40" providerId="AD" clId="Web-{691877E8-873B-511C-5E9D-16F4EC6A4691}" dt="2024-02-06T00:06:20.160" v="56"/>
          <ac:spMkLst>
            <pc:docMk/>
            <pc:sldMk cId="164376818" sldId="557"/>
            <ac:spMk id="11" creationId="{5A7AFA38-72B7-99F7-8383-9D6647FA4561}"/>
          </ac:spMkLst>
        </pc:spChg>
        <pc:spChg chg="del">
          <ac:chgData name="Janett Morales" userId="S::jmorales6@ggc.edu::af3967ac-4994-4218-b9a6-2d0e46168e40" providerId="AD" clId="Web-{691877E8-873B-511C-5E9D-16F4EC6A4691}" dt="2024-02-06T00:06:20.160" v="55"/>
          <ac:spMkLst>
            <pc:docMk/>
            <pc:sldMk cId="164376818" sldId="557"/>
            <ac:spMk id="12" creationId="{0B22FCEF-5C10-33E4-C659-B46C0981FC3C}"/>
          </ac:spMkLst>
        </pc:spChg>
        <pc:spChg chg="del">
          <ac:chgData name="Janett Morales" userId="S::jmorales6@ggc.edu::af3967ac-4994-4218-b9a6-2d0e46168e40" providerId="AD" clId="Web-{691877E8-873B-511C-5E9D-16F4EC6A4691}" dt="2024-02-06T00:06:20.160" v="54"/>
          <ac:spMkLst>
            <pc:docMk/>
            <pc:sldMk cId="164376818" sldId="557"/>
            <ac:spMk id="13" creationId="{ADDEEA46-995E-BDCD-5BD2-EAC89773EA95}"/>
          </ac:spMkLst>
        </pc:spChg>
        <pc:spChg chg="del">
          <ac:chgData name="Janett Morales" userId="S::jmorales6@ggc.edu::af3967ac-4994-4218-b9a6-2d0e46168e40" providerId="AD" clId="Web-{691877E8-873B-511C-5E9D-16F4EC6A4691}" dt="2024-02-06T00:06:20.160" v="53"/>
          <ac:spMkLst>
            <pc:docMk/>
            <pc:sldMk cId="164376818" sldId="557"/>
            <ac:spMk id="14" creationId="{8CE54CC1-ED56-1EAE-4F30-4A6038059437}"/>
          </ac:spMkLst>
        </pc:spChg>
        <pc:spChg chg="del">
          <ac:chgData name="Janett Morales" userId="S::jmorales6@ggc.edu::af3967ac-4994-4218-b9a6-2d0e46168e40" providerId="AD" clId="Web-{691877E8-873B-511C-5E9D-16F4EC6A4691}" dt="2024-02-06T00:06:20.160" v="52"/>
          <ac:spMkLst>
            <pc:docMk/>
            <pc:sldMk cId="164376818" sldId="557"/>
            <ac:spMk id="15" creationId="{93E80636-3DBC-8BBF-4019-CEA185305E64}"/>
          </ac:spMkLst>
        </pc:spChg>
        <pc:spChg chg="del">
          <ac:chgData name="Janett Morales" userId="S::jmorales6@ggc.edu::af3967ac-4994-4218-b9a6-2d0e46168e40" providerId="AD" clId="Web-{691877E8-873B-511C-5E9D-16F4EC6A4691}" dt="2024-02-06T00:06:20.160" v="51"/>
          <ac:spMkLst>
            <pc:docMk/>
            <pc:sldMk cId="164376818" sldId="557"/>
            <ac:spMk id="16" creationId="{5C021554-364C-B6D9-92B9-D956374BB8DD}"/>
          </ac:spMkLst>
        </pc:spChg>
        <pc:spChg chg="del">
          <ac:chgData name="Janett Morales" userId="S::jmorales6@ggc.edu::af3967ac-4994-4218-b9a6-2d0e46168e40" providerId="AD" clId="Web-{691877E8-873B-511C-5E9D-16F4EC6A4691}" dt="2024-02-06T00:06:20.160" v="50"/>
          <ac:spMkLst>
            <pc:docMk/>
            <pc:sldMk cId="164376818" sldId="557"/>
            <ac:spMk id="17" creationId="{213346F9-32D4-E281-674B-83005F5A79B8}"/>
          </ac:spMkLst>
        </pc:spChg>
        <pc:spChg chg="del">
          <ac:chgData name="Janett Morales" userId="S::jmorales6@ggc.edu::af3967ac-4994-4218-b9a6-2d0e46168e40" providerId="AD" clId="Web-{691877E8-873B-511C-5E9D-16F4EC6A4691}" dt="2024-02-06T00:06:20.160" v="49"/>
          <ac:spMkLst>
            <pc:docMk/>
            <pc:sldMk cId="164376818" sldId="557"/>
            <ac:spMk id="18" creationId="{1E2D22DF-E11A-F186-FCDE-C42C5273BA71}"/>
          </ac:spMkLst>
        </pc:spChg>
        <pc:picChg chg="add mod">
          <ac:chgData name="Janett Morales" userId="S::jmorales6@ggc.edu::af3967ac-4994-4218-b9a6-2d0e46168e40" providerId="AD" clId="Web-{691877E8-873B-511C-5E9D-16F4EC6A4691}" dt="2024-02-06T00:07:30.896" v="74" actId="14100"/>
          <ac:picMkLst>
            <pc:docMk/>
            <pc:sldMk cId="164376818" sldId="557"/>
            <ac:picMk id="19" creationId="{59B02A50-8B74-9584-BE96-5BD50E99C564}"/>
          </ac:picMkLst>
        </pc:picChg>
        <pc:picChg chg="add mod">
          <ac:chgData name="Janett Morales" userId="S::jmorales6@ggc.edu::af3967ac-4994-4218-b9a6-2d0e46168e40" providerId="AD" clId="Web-{691877E8-873B-511C-5E9D-16F4EC6A4691}" dt="2024-02-06T00:07:40.537" v="76" actId="1076"/>
          <ac:picMkLst>
            <pc:docMk/>
            <pc:sldMk cId="164376818" sldId="557"/>
            <ac:picMk id="20" creationId="{10FB785C-A328-DAAF-DFF0-66964C187E99}"/>
          </ac:picMkLst>
        </pc:picChg>
      </pc:sldChg>
    </pc:docChg>
  </pc:docChgLst>
  <pc:docChgLst>
    <pc:chgData name="Janett Morales" userId="S::jmorales6@ggc.edu::af3967ac-4994-4218-b9a6-2d0e46168e40" providerId="AD" clId="Web-{2FF8DA72-5A59-B24D-77FB-1BACBCFB990E}"/>
    <pc:docChg chg="addSld modSld">
      <pc:chgData name="Janett Morales" userId="S::jmorales6@ggc.edu::af3967ac-4994-4218-b9a6-2d0e46168e40" providerId="AD" clId="Web-{2FF8DA72-5A59-B24D-77FB-1BACBCFB990E}" dt="2024-02-03T19:05:33.076" v="17"/>
      <pc:docMkLst>
        <pc:docMk/>
      </pc:docMkLst>
      <pc:sldChg chg="modSp">
        <pc:chgData name="Janett Morales" userId="S::jmorales6@ggc.edu::af3967ac-4994-4218-b9a6-2d0e46168e40" providerId="AD" clId="Web-{2FF8DA72-5A59-B24D-77FB-1BACBCFB990E}" dt="2024-02-03T19:01:49.148" v="16" actId="20577"/>
        <pc:sldMkLst>
          <pc:docMk/>
          <pc:sldMk cId="2358951171" sldId="543"/>
        </pc:sldMkLst>
        <pc:spChg chg="mod">
          <ac:chgData name="Janett Morales" userId="S::jmorales6@ggc.edu::af3967ac-4994-4218-b9a6-2d0e46168e40" providerId="AD" clId="Web-{2FF8DA72-5A59-B24D-77FB-1BACBCFB990E}" dt="2024-02-03T19:01:49.148" v="16" actId="20577"/>
          <ac:spMkLst>
            <pc:docMk/>
            <pc:sldMk cId="2358951171" sldId="543"/>
            <ac:spMk id="3" creationId="{4D8B7C1A-823D-3560-5336-253D3619CBC8}"/>
          </ac:spMkLst>
        </pc:spChg>
      </pc:sldChg>
      <pc:sldChg chg="new">
        <pc:chgData name="Janett Morales" userId="S::jmorales6@ggc.edu::af3967ac-4994-4218-b9a6-2d0e46168e40" providerId="AD" clId="Web-{2FF8DA72-5A59-B24D-77FB-1BACBCFB990E}" dt="2024-02-03T19:05:33.076" v="17"/>
        <pc:sldMkLst>
          <pc:docMk/>
          <pc:sldMk cId="1975814181" sldId="551"/>
        </pc:sldMkLst>
      </pc:sldChg>
    </pc:docChg>
  </pc:docChgLst>
  <pc:docChgLst>
    <pc:chgData name="Nhat Vu" userId="S::nvu3@ggc.edu::3f5bcfdf-6102-4369-94ef-a8ffc7195253" providerId="AD" clId="Web-{09B6907A-0C3C-0076-F0C0-518353D8F043}"/>
    <pc:docChg chg="addSld modSld">
      <pc:chgData name="Nhat Vu" userId="S::nvu3@ggc.edu::3f5bcfdf-6102-4369-94ef-a8ffc7195253" providerId="AD" clId="Web-{09B6907A-0C3C-0076-F0C0-518353D8F043}" dt="2024-02-06T00:12:30.064" v="246" actId="20577"/>
      <pc:docMkLst>
        <pc:docMk/>
      </pc:docMkLst>
      <pc:sldChg chg="modSp">
        <pc:chgData name="Nhat Vu" userId="S::nvu3@ggc.edu::3f5bcfdf-6102-4369-94ef-a8ffc7195253" providerId="AD" clId="Web-{09B6907A-0C3C-0076-F0C0-518353D8F043}" dt="2024-02-06T00:00:55.189" v="127" actId="1076"/>
        <pc:sldMkLst>
          <pc:docMk/>
          <pc:sldMk cId="3391057155" sldId="546"/>
        </pc:sldMkLst>
        <pc:spChg chg="mod">
          <ac:chgData name="Nhat Vu" userId="S::nvu3@ggc.edu::3f5bcfdf-6102-4369-94ef-a8ffc7195253" providerId="AD" clId="Web-{09B6907A-0C3C-0076-F0C0-518353D8F043}" dt="2024-02-06T00:00:12.296" v="122" actId="14100"/>
          <ac:spMkLst>
            <pc:docMk/>
            <pc:sldMk cId="3391057155" sldId="546"/>
            <ac:spMk id="2" creationId="{99B9418C-413C-805E-33A5-019BE0822B16}"/>
          </ac:spMkLst>
        </pc:spChg>
        <pc:picChg chg="mod">
          <ac:chgData name="Nhat Vu" userId="S::nvu3@ggc.edu::3f5bcfdf-6102-4369-94ef-a8ffc7195253" providerId="AD" clId="Web-{09B6907A-0C3C-0076-F0C0-518353D8F043}" dt="2024-02-06T00:00:55.189" v="127" actId="1076"/>
          <ac:picMkLst>
            <pc:docMk/>
            <pc:sldMk cId="3391057155" sldId="546"/>
            <ac:picMk id="89" creationId="{440C2B91-2B58-2DF0-E568-C283BFDB805F}"/>
          </ac:picMkLst>
        </pc:picChg>
      </pc:sldChg>
      <pc:sldChg chg="modSp">
        <pc:chgData name="Nhat Vu" userId="S::nvu3@ggc.edu::3f5bcfdf-6102-4369-94ef-a8ffc7195253" providerId="AD" clId="Web-{09B6907A-0C3C-0076-F0C0-518353D8F043}" dt="2024-02-05T23:18:50.065" v="4" actId="20577"/>
        <pc:sldMkLst>
          <pc:docMk/>
          <pc:sldMk cId="1885706237" sldId="553"/>
        </pc:sldMkLst>
        <pc:spChg chg="mod">
          <ac:chgData name="Nhat Vu" userId="S::nvu3@ggc.edu::3f5bcfdf-6102-4369-94ef-a8ffc7195253" providerId="AD" clId="Web-{09B6907A-0C3C-0076-F0C0-518353D8F043}" dt="2024-02-05T23:18:50.065" v="4" actId="20577"/>
          <ac:spMkLst>
            <pc:docMk/>
            <pc:sldMk cId="1885706237" sldId="553"/>
            <ac:spMk id="40" creationId="{9163A528-AC76-3CAF-7112-FD11AA2F7397}"/>
          </ac:spMkLst>
        </pc:spChg>
      </pc:sldChg>
      <pc:sldChg chg="addSp delSp modSp add replId">
        <pc:chgData name="Nhat Vu" userId="S::nvu3@ggc.edu::3f5bcfdf-6102-4369-94ef-a8ffc7195253" providerId="AD" clId="Web-{09B6907A-0C3C-0076-F0C0-518353D8F043}" dt="2024-02-05T23:58:40.055" v="116" actId="1076"/>
        <pc:sldMkLst>
          <pc:docMk/>
          <pc:sldMk cId="2253998099" sldId="554"/>
        </pc:sldMkLst>
        <pc:spChg chg="mod">
          <ac:chgData name="Nhat Vu" userId="S::nvu3@ggc.edu::3f5bcfdf-6102-4369-94ef-a8ffc7195253" providerId="AD" clId="Web-{09B6907A-0C3C-0076-F0C0-518353D8F043}" dt="2024-02-05T23:58:06.116" v="106" actId="20577"/>
          <ac:spMkLst>
            <pc:docMk/>
            <pc:sldMk cId="2253998099" sldId="554"/>
            <ac:spMk id="2" creationId="{99B9418C-413C-805E-33A5-019BE0822B16}"/>
          </ac:spMkLst>
        </pc:spChg>
        <pc:spChg chg="add del mod">
          <ac:chgData name="Nhat Vu" userId="S::nvu3@ggc.edu::3f5bcfdf-6102-4369-94ef-a8ffc7195253" providerId="AD" clId="Web-{09B6907A-0C3C-0076-F0C0-518353D8F043}" dt="2024-02-05T23:51:45.918" v="12"/>
          <ac:spMkLst>
            <pc:docMk/>
            <pc:sldMk cId="2253998099" sldId="554"/>
            <ac:spMk id="4" creationId="{FFDEACFA-F5DC-3B5E-D087-46B803FDCC6F}"/>
          </ac:spMkLst>
        </pc:spChg>
        <pc:spChg chg="add del">
          <ac:chgData name="Nhat Vu" userId="S::nvu3@ggc.edu::3f5bcfdf-6102-4369-94ef-a8ffc7195253" providerId="AD" clId="Web-{09B6907A-0C3C-0076-F0C0-518353D8F043}" dt="2024-02-05T23:51:44.043" v="11"/>
          <ac:spMkLst>
            <pc:docMk/>
            <pc:sldMk cId="2253998099" sldId="554"/>
            <ac:spMk id="6" creationId="{7F58342A-5F6B-B5F5-1326-911372937D75}"/>
          </ac:spMkLst>
        </pc:spChg>
        <pc:spChg chg="add mod">
          <ac:chgData name="Nhat Vu" userId="S::nvu3@ggc.edu::3f5bcfdf-6102-4369-94ef-a8ffc7195253" providerId="AD" clId="Web-{09B6907A-0C3C-0076-F0C0-518353D8F043}" dt="2024-02-05T23:58:25.851" v="111" actId="20577"/>
          <ac:spMkLst>
            <pc:docMk/>
            <pc:sldMk cId="2253998099" sldId="554"/>
            <ac:spMk id="8" creationId="{4FB0F086-9E07-83C7-23F0-F5ABF5C89EB3}"/>
          </ac:spMkLst>
        </pc:spChg>
        <pc:spChg chg="add mod">
          <ac:chgData name="Nhat Vu" userId="S::nvu3@ggc.edu::3f5bcfdf-6102-4369-94ef-a8ffc7195253" providerId="AD" clId="Web-{09B6907A-0C3C-0076-F0C0-518353D8F043}" dt="2024-02-05T23:58:40.055" v="116" actId="1076"/>
          <ac:spMkLst>
            <pc:docMk/>
            <pc:sldMk cId="2253998099" sldId="554"/>
            <ac:spMk id="9" creationId="{5DC579B1-8D2F-1934-B2D2-C80E1C472FB0}"/>
          </ac:spMkLst>
        </pc:spChg>
        <pc:picChg chg="del">
          <ac:chgData name="Nhat Vu" userId="S::nvu3@ggc.edu::3f5bcfdf-6102-4369-94ef-a8ffc7195253" providerId="AD" clId="Web-{09B6907A-0C3C-0076-F0C0-518353D8F043}" dt="2024-02-05T23:51:33.496" v="6"/>
          <ac:picMkLst>
            <pc:docMk/>
            <pc:sldMk cId="2253998099" sldId="554"/>
            <ac:picMk id="89" creationId="{440C2B91-2B58-2DF0-E568-C283BFDB805F}"/>
          </ac:picMkLst>
        </pc:picChg>
      </pc:sldChg>
      <pc:sldChg chg="addSp delSp modSp add replId">
        <pc:chgData name="Nhat Vu" userId="S::nvu3@ggc.edu::3f5bcfdf-6102-4369-94ef-a8ffc7195253" providerId="AD" clId="Web-{09B6907A-0C3C-0076-F0C0-518353D8F043}" dt="2024-02-06T00:12:30.064" v="246" actId="20577"/>
        <pc:sldMkLst>
          <pc:docMk/>
          <pc:sldMk cId="2788089325" sldId="556"/>
        </pc:sldMkLst>
        <pc:spChg chg="mod">
          <ac:chgData name="Nhat Vu" userId="S::nvu3@ggc.edu::3f5bcfdf-6102-4369-94ef-a8ffc7195253" providerId="AD" clId="Web-{09B6907A-0C3C-0076-F0C0-518353D8F043}" dt="2024-02-06T00:08:12.719" v="195" actId="14100"/>
          <ac:spMkLst>
            <pc:docMk/>
            <pc:sldMk cId="2788089325" sldId="556"/>
            <ac:spMk id="2" creationId="{99B9418C-413C-805E-33A5-019BE0822B16}"/>
          </ac:spMkLst>
        </pc:spChg>
        <pc:spChg chg="add mod">
          <ac:chgData name="Nhat Vu" userId="S::nvu3@ggc.edu::3f5bcfdf-6102-4369-94ef-a8ffc7195253" providerId="AD" clId="Web-{09B6907A-0C3C-0076-F0C0-518353D8F043}" dt="2024-02-06T00:09:36.490" v="213" actId="1076"/>
          <ac:spMkLst>
            <pc:docMk/>
            <pc:sldMk cId="2788089325" sldId="556"/>
            <ac:spMk id="4" creationId="{CEE0A7B5-9A26-E5D0-FB7A-5E98BEADBBD1}"/>
          </ac:spMkLst>
        </pc:spChg>
        <pc:spChg chg="add del mod">
          <ac:chgData name="Nhat Vu" userId="S::nvu3@ggc.edu::3f5bcfdf-6102-4369-94ef-a8ffc7195253" providerId="AD" clId="Web-{09B6907A-0C3C-0076-F0C0-518353D8F043}" dt="2024-02-06T00:09:01.831" v="199"/>
          <ac:spMkLst>
            <pc:docMk/>
            <pc:sldMk cId="2788089325" sldId="556"/>
            <ac:spMk id="5" creationId="{8BA8A1A8-35BA-94E7-EB56-5B11DAA92017}"/>
          </ac:spMkLst>
        </pc:spChg>
        <pc:spChg chg="add del mod">
          <ac:chgData name="Nhat Vu" userId="S::nvu3@ggc.edu::3f5bcfdf-6102-4369-94ef-a8ffc7195253" providerId="AD" clId="Web-{09B6907A-0C3C-0076-F0C0-518353D8F043}" dt="2024-02-06T00:10:17.055" v="226"/>
          <ac:spMkLst>
            <pc:docMk/>
            <pc:sldMk cId="2788089325" sldId="556"/>
            <ac:spMk id="6" creationId="{E79933F2-225F-46A1-4020-0161335742AD}"/>
          </ac:spMkLst>
        </pc:spChg>
        <pc:spChg chg="add del mod">
          <ac:chgData name="Nhat Vu" userId="S::nvu3@ggc.edu::3f5bcfdf-6102-4369-94ef-a8ffc7195253" providerId="AD" clId="Web-{09B6907A-0C3C-0076-F0C0-518353D8F043}" dt="2024-02-06T00:10:34.009" v="232"/>
          <ac:spMkLst>
            <pc:docMk/>
            <pc:sldMk cId="2788089325" sldId="556"/>
            <ac:spMk id="7" creationId="{CDF0C839-85F3-7E0B-F24D-17DF557A1D31}"/>
          </ac:spMkLst>
        </pc:spChg>
        <pc:spChg chg="add mod">
          <ac:chgData name="Nhat Vu" userId="S::nvu3@ggc.edu::3f5bcfdf-6102-4369-94ef-a8ffc7195253" providerId="AD" clId="Web-{09B6907A-0C3C-0076-F0C0-518353D8F043}" dt="2024-02-06T00:12:30.064" v="246" actId="20577"/>
          <ac:spMkLst>
            <pc:docMk/>
            <pc:sldMk cId="2788089325" sldId="556"/>
            <ac:spMk id="8" creationId="{7B7CD638-43D7-83FD-A20F-2E7AD5534794}"/>
          </ac:spMkLst>
        </pc:spChg>
        <pc:picChg chg="del">
          <ac:chgData name="Nhat Vu" userId="S::nvu3@ggc.edu::3f5bcfdf-6102-4369-94ef-a8ffc7195253" providerId="AD" clId="Web-{09B6907A-0C3C-0076-F0C0-518353D8F043}" dt="2024-02-06T00:02:24.117" v="136"/>
          <ac:picMkLst>
            <pc:docMk/>
            <pc:sldMk cId="2788089325" sldId="556"/>
            <ac:picMk id="89" creationId="{440C2B91-2B58-2DF0-E568-C283BFDB805F}"/>
          </ac:picMkLst>
        </pc:picChg>
      </pc:sldChg>
    </pc:docChg>
  </pc:docChgLst>
  <pc:docChgLst>
    <pc:chgData name="Nhat Vu" userId="S::nvu3@ggc.edu::3f5bcfdf-6102-4369-94ef-a8ffc7195253" providerId="AD" clId="Web-{7CD6805E-3637-8F2C-DCF1-29E9D97EBD21}"/>
    <pc:docChg chg="modSld">
      <pc:chgData name="Nhat Vu" userId="S::nvu3@ggc.edu::3f5bcfdf-6102-4369-94ef-a8ffc7195253" providerId="AD" clId="Web-{7CD6805E-3637-8F2C-DCF1-29E9D97EBD21}" dt="2024-02-04T03:46:18.265" v="41" actId="20577"/>
      <pc:docMkLst>
        <pc:docMk/>
      </pc:docMkLst>
      <pc:sldChg chg="modSp">
        <pc:chgData name="Nhat Vu" userId="S::nvu3@ggc.edu::3f5bcfdf-6102-4369-94ef-a8ffc7195253" providerId="AD" clId="Web-{7CD6805E-3637-8F2C-DCF1-29E9D97EBD21}" dt="2024-02-04T03:46:18.265" v="41" actId="20577"/>
        <pc:sldMkLst>
          <pc:docMk/>
          <pc:sldMk cId="2358951171" sldId="543"/>
        </pc:sldMkLst>
        <pc:spChg chg="mod">
          <ac:chgData name="Nhat Vu" userId="S::nvu3@ggc.edu::3f5bcfdf-6102-4369-94ef-a8ffc7195253" providerId="AD" clId="Web-{7CD6805E-3637-8F2C-DCF1-29E9D97EBD21}" dt="2024-02-04T03:43:36.981" v="8" actId="14100"/>
          <ac:spMkLst>
            <pc:docMk/>
            <pc:sldMk cId="2358951171" sldId="543"/>
            <ac:spMk id="4" creationId="{BD414234-8A8D-BAEB-33F4-895578CEA61C}"/>
          </ac:spMkLst>
        </pc:spChg>
        <pc:spChg chg="mod">
          <ac:chgData name="Nhat Vu" userId="S::nvu3@ggc.edu::3f5bcfdf-6102-4369-94ef-a8ffc7195253" providerId="AD" clId="Web-{7CD6805E-3637-8F2C-DCF1-29E9D97EBD21}" dt="2024-02-04T03:44:07.513" v="11"/>
          <ac:spMkLst>
            <pc:docMk/>
            <pc:sldMk cId="2358951171" sldId="543"/>
            <ac:spMk id="5" creationId="{9EB8E673-0004-D4CF-73EA-CCFB18CE69A9}"/>
          </ac:spMkLst>
        </pc:spChg>
        <pc:spChg chg="mod">
          <ac:chgData name="Nhat Vu" userId="S::nvu3@ggc.edu::3f5bcfdf-6102-4369-94ef-a8ffc7195253" providerId="AD" clId="Web-{7CD6805E-3637-8F2C-DCF1-29E9D97EBD21}" dt="2024-02-04T03:44:55.717" v="21" actId="20577"/>
          <ac:spMkLst>
            <pc:docMk/>
            <pc:sldMk cId="2358951171" sldId="543"/>
            <ac:spMk id="6" creationId="{CE6A4F31-850F-0B98-C562-D8003645E545}"/>
          </ac:spMkLst>
        </pc:spChg>
        <pc:spChg chg="mod">
          <ac:chgData name="Nhat Vu" userId="S::nvu3@ggc.edu::3f5bcfdf-6102-4369-94ef-a8ffc7195253" providerId="AD" clId="Web-{7CD6805E-3637-8F2C-DCF1-29E9D97EBD21}" dt="2024-02-04T03:45:11.686" v="27" actId="20577"/>
          <ac:spMkLst>
            <pc:docMk/>
            <pc:sldMk cId="2358951171" sldId="543"/>
            <ac:spMk id="7" creationId="{A923B0EF-669F-2B43-B3E6-67D138B0ABC9}"/>
          </ac:spMkLst>
        </pc:spChg>
        <pc:spChg chg="mod">
          <ac:chgData name="Nhat Vu" userId="S::nvu3@ggc.edu::3f5bcfdf-6102-4369-94ef-a8ffc7195253" providerId="AD" clId="Web-{7CD6805E-3637-8F2C-DCF1-29E9D97EBD21}" dt="2024-02-04T03:45:59.109" v="38" actId="1076"/>
          <ac:spMkLst>
            <pc:docMk/>
            <pc:sldMk cId="2358951171" sldId="543"/>
            <ac:spMk id="8" creationId="{D2590796-B2B8-4A5A-BEE0-CCA44EC785C5}"/>
          </ac:spMkLst>
        </pc:spChg>
        <pc:spChg chg="mod">
          <ac:chgData name="Nhat Vu" userId="S::nvu3@ggc.edu::3f5bcfdf-6102-4369-94ef-a8ffc7195253" providerId="AD" clId="Web-{7CD6805E-3637-8F2C-DCF1-29E9D97EBD21}" dt="2024-02-04T03:46:18.265" v="41" actId="20577"/>
          <ac:spMkLst>
            <pc:docMk/>
            <pc:sldMk cId="2358951171" sldId="543"/>
            <ac:spMk id="9" creationId="{3D55076F-F023-470C-52A8-64F84BEAA256}"/>
          </ac:spMkLst>
        </pc:spChg>
      </pc:sldChg>
    </pc:docChg>
  </pc:docChgLst>
  <pc:docChgLst>
    <pc:chgData name="Nhat Vu" userId="S::nvu3@ggc.edu::3f5bcfdf-6102-4369-94ef-a8ffc7195253" providerId="AD" clId="Web-{B9046D02-6B2B-A905-C942-D215EDB7EA8D}"/>
    <pc:docChg chg="addSld modSld">
      <pc:chgData name="Nhat Vu" userId="S::nvu3@ggc.edu::3f5bcfdf-6102-4369-94ef-a8ffc7195253" providerId="AD" clId="Web-{B9046D02-6B2B-A905-C942-D215EDB7EA8D}" dt="2024-02-06T00:24:59.209" v="80" actId="20577"/>
      <pc:docMkLst>
        <pc:docMk/>
      </pc:docMkLst>
      <pc:sldChg chg="modSp">
        <pc:chgData name="Nhat Vu" userId="S::nvu3@ggc.edu::3f5bcfdf-6102-4369-94ef-a8ffc7195253" providerId="AD" clId="Web-{B9046D02-6B2B-A905-C942-D215EDB7EA8D}" dt="2024-02-06T00:24:59.209" v="80" actId="20577"/>
        <pc:sldMkLst>
          <pc:docMk/>
          <pc:sldMk cId="2788089325" sldId="556"/>
        </pc:sldMkLst>
        <pc:spChg chg="mod">
          <ac:chgData name="Nhat Vu" userId="S::nvu3@ggc.edu::3f5bcfdf-6102-4369-94ef-a8ffc7195253" providerId="AD" clId="Web-{B9046D02-6B2B-A905-C942-D215EDB7EA8D}" dt="2024-02-06T00:23:08.628" v="66" actId="14100"/>
          <ac:spMkLst>
            <pc:docMk/>
            <pc:sldMk cId="2788089325" sldId="556"/>
            <ac:spMk id="2" creationId="{99B9418C-413C-805E-33A5-019BE0822B16}"/>
          </ac:spMkLst>
        </pc:spChg>
        <pc:spChg chg="mod">
          <ac:chgData name="Nhat Vu" userId="S::nvu3@ggc.edu::3f5bcfdf-6102-4369-94ef-a8ffc7195253" providerId="AD" clId="Web-{B9046D02-6B2B-A905-C942-D215EDB7EA8D}" dt="2024-02-06T00:24:59.209" v="80" actId="20577"/>
          <ac:spMkLst>
            <pc:docMk/>
            <pc:sldMk cId="2788089325" sldId="556"/>
            <ac:spMk id="4" creationId="{CEE0A7B5-9A26-E5D0-FB7A-5E98BEADBBD1}"/>
          </ac:spMkLst>
        </pc:spChg>
        <pc:spChg chg="mod">
          <ac:chgData name="Nhat Vu" userId="S::nvu3@ggc.edu::3f5bcfdf-6102-4369-94ef-a8ffc7195253" providerId="AD" clId="Web-{B9046D02-6B2B-A905-C942-D215EDB7EA8D}" dt="2024-02-06T00:23:31.675" v="71" actId="20577"/>
          <ac:spMkLst>
            <pc:docMk/>
            <pc:sldMk cId="2788089325" sldId="556"/>
            <ac:spMk id="8" creationId="{7B7CD638-43D7-83FD-A20F-2E7AD5534794}"/>
          </ac:spMkLst>
        </pc:spChg>
      </pc:sldChg>
      <pc:sldChg chg="delSp modSp add replId">
        <pc:chgData name="Nhat Vu" userId="S::nvu3@ggc.edu::3f5bcfdf-6102-4369-94ef-a8ffc7195253" providerId="AD" clId="Web-{B9046D02-6B2B-A905-C942-D215EDB7EA8D}" dt="2024-02-06T00:24:26.395" v="75" actId="20577"/>
        <pc:sldMkLst>
          <pc:docMk/>
          <pc:sldMk cId="3863287077" sldId="558"/>
        </pc:sldMkLst>
        <pc:spChg chg="mod">
          <ac:chgData name="Nhat Vu" userId="S::nvu3@ggc.edu::3f5bcfdf-6102-4369-94ef-a8ffc7195253" providerId="AD" clId="Web-{B9046D02-6B2B-A905-C942-D215EDB7EA8D}" dt="2024-02-06T00:15:13.427" v="21" actId="20577"/>
          <ac:spMkLst>
            <pc:docMk/>
            <pc:sldMk cId="3863287077" sldId="558"/>
            <ac:spMk id="2" creationId="{99B9418C-413C-805E-33A5-019BE0822B16}"/>
          </ac:spMkLst>
        </pc:spChg>
        <pc:spChg chg="del mod">
          <ac:chgData name="Nhat Vu" userId="S::nvu3@ggc.edu::3f5bcfdf-6102-4369-94ef-a8ffc7195253" providerId="AD" clId="Web-{B9046D02-6B2B-A905-C942-D215EDB7EA8D}" dt="2024-02-06T00:19:53.107" v="49"/>
          <ac:spMkLst>
            <pc:docMk/>
            <pc:sldMk cId="3863287077" sldId="558"/>
            <ac:spMk id="4" creationId="{CEE0A7B5-9A26-E5D0-FB7A-5E98BEADBBD1}"/>
          </ac:spMkLst>
        </pc:spChg>
        <pc:spChg chg="mod">
          <ac:chgData name="Nhat Vu" userId="S::nvu3@ggc.edu::3f5bcfdf-6102-4369-94ef-a8ffc7195253" providerId="AD" clId="Web-{B9046D02-6B2B-A905-C942-D215EDB7EA8D}" dt="2024-02-06T00:24:26.395" v="75" actId="20577"/>
          <ac:spMkLst>
            <pc:docMk/>
            <pc:sldMk cId="3863287077" sldId="558"/>
            <ac:spMk id="8" creationId="{7B7CD638-43D7-83FD-A20F-2E7AD5534794}"/>
          </ac:spMkLst>
        </pc:spChg>
      </pc:sldChg>
    </pc:docChg>
  </pc:docChgLst>
  <pc:docChgLst>
    <pc:chgData name="Janett Morales" userId="S::jmorales6@ggc.edu::af3967ac-4994-4218-b9a6-2d0e46168e40" providerId="AD" clId="Web-{1BAC7091-6B22-FF1E-69E7-C89EE5C3EE32}"/>
    <pc:docChg chg="addSld modSld">
      <pc:chgData name="Janett Morales" userId="S::jmorales6@ggc.edu::af3967ac-4994-4218-b9a6-2d0e46168e40" providerId="AD" clId="Web-{1BAC7091-6B22-FF1E-69E7-C89EE5C3EE32}" dt="2024-02-05T01:47:32.401" v="254" actId="20577"/>
      <pc:docMkLst>
        <pc:docMk/>
      </pc:docMkLst>
      <pc:sldChg chg="addSp delSp modSp">
        <pc:chgData name="Janett Morales" userId="S::jmorales6@ggc.edu::af3967ac-4994-4218-b9a6-2d0e46168e40" providerId="AD" clId="Web-{1BAC7091-6B22-FF1E-69E7-C89EE5C3EE32}" dt="2024-02-05T01:33:14.112" v="146" actId="1076"/>
        <pc:sldMkLst>
          <pc:docMk/>
          <pc:sldMk cId="1975814181" sldId="551"/>
        </pc:sldMkLst>
        <pc:spChg chg="add del mod">
          <ac:chgData name="Janett Morales" userId="S::jmorales6@ggc.edu::af3967ac-4994-4218-b9a6-2d0e46168e40" providerId="AD" clId="Web-{1BAC7091-6B22-FF1E-69E7-C89EE5C3EE32}" dt="2024-02-05T01:16:47.850" v="69"/>
          <ac:spMkLst>
            <pc:docMk/>
            <pc:sldMk cId="1975814181" sldId="551"/>
            <ac:spMk id="3" creationId="{AF98DA55-7205-979B-790C-D402599CFC5F}"/>
          </ac:spMkLst>
        </pc:spChg>
        <pc:spChg chg="mod">
          <ac:chgData name="Janett Morales" userId="S::jmorales6@ggc.edu::af3967ac-4994-4218-b9a6-2d0e46168e40" providerId="AD" clId="Web-{1BAC7091-6B22-FF1E-69E7-C89EE5C3EE32}" dt="2024-02-05T01:19:59.559" v="141" actId="1076"/>
          <ac:spMkLst>
            <pc:docMk/>
            <pc:sldMk cId="1975814181" sldId="551"/>
            <ac:spMk id="7" creationId="{B9B5B766-4C98-0F1A-6F0A-85699D253723}"/>
          </ac:spMkLst>
        </pc:spChg>
        <pc:spChg chg="mod">
          <ac:chgData name="Janett Morales" userId="S::jmorales6@ggc.edu::af3967ac-4994-4218-b9a6-2d0e46168e40" providerId="AD" clId="Web-{1BAC7091-6B22-FF1E-69E7-C89EE5C3EE32}" dt="2024-02-05T01:19:17.292" v="120" actId="1076"/>
          <ac:spMkLst>
            <pc:docMk/>
            <pc:sldMk cId="1975814181" sldId="551"/>
            <ac:spMk id="10" creationId="{7B867B8D-D68D-72DB-2F16-0BF1EB51800E}"/>
          </ac:spMkLst>
        </pc:spChg>
        <pc:spChg chg="mod">
          <ac:chgData name="Janett Morales" userId="S::jmorales6@ggc.edu::af3967ac-4994-4218-b9a6-2d0e46168e40" providerId="AD" clId="Web-{1BAC7091-6B22-FF1E-69E7-C89EE5C3EE32}" dt="2024-02-05T01:16:56.397" v="71" actId="1076"/>
          <ac:spMkLst>
            <pc:docMk/>
            <pc:sldMk cId="1975814181" sldId="551"/>
            <ac:spMk id="13" creationId="{669AAF0E-EE51-F44F-5878-211D17941659}"/>
          </ac:spMkLst>
        </pc:spChg>
        <pc:spChg chg="mod">
          <ac:chgData name="Janett Morales" userId="S::jmorales6@ggc.edu::af3967ac-4994-4218-b9a6-2d0e46168e40" providerId="AD" clId="Web-{1BAC7091-6B22-FF1E-69E7-C89EE5C3EE32}" dt="2024-02-05T01:17:41.321" v="104" actId="1076"/>
          <ac:spMkLst>
            <pc:docMk/>
            <pc:sldMk cId="1975814181" sldId="551"/>
            <ac:spMk id="16" creationId="{D779C2DC-F42B-0FFF-89F2-67A59AB43ACF}"/>
          </ac:spMkLst>
        </pc:spChg>
        <pc:picChg chg="add mod">
          <ac:chgData name="Janett Morales" userId="S::jmorales6@ggc.edu::af3967ac-4994-4218-b9a6-2d0e46168e40" providerId="AD" clId="Web-{1BAC7091-6B22-FF1E-69E7-C89EE5C3EE32}" dt="2024-02-05T01:33:14.112" v="146" actId="1076"/>
          <ac:picMkLst>
            <pc:docMk/>
            <pc:sldMk cId="1975814181" sldId="551"/>
            <ac:picMk id="6" creationId="{24D88DDC-F8EE-03EC-2880-484731149F8D}"/>
          </ac:picMkLst>
        </pc:picChg>
      </pc:sldChg>
      <pc:sldChg chg="modSp">
        <pc:chgData name="Janett Morales" userId="S::jmorales6@ggc.edu::af3967ac-4994-4218-b9a6-2d0e46168e40" providerId="AD" clId="Web-{1BAC7091-6B22-FF1E-69E7-C89EE5C3EE32}" dt="2024-02-05T01:46:24.900" v="225" actId="14100"/>
        <pc:sldMkLst>
          <pc:docMk/>
          <pc:sldMk cId="1165979918" sldId="552"/>
        </pc:sldMkLst>
        <pc:spChg chg="mod">
          <ac:chgData name="Janett Morales" userId="S::jmorales6@ggc.edu::af3967ac-4994-4218-b9a6-2d0e46168e40" providerId="AD" clId="Web-{1BAC7091-6B22-FF1E-69E7-C89EE5C3EE32}" dt="2024-02-05T01:45:59.383" v="221" actId="20577"/>
          <ac:spMkLst>
            <pc:docMk/>
            <pc:sldMk cId="1165979918" sldId="552"/>
            <ac:spMk id="2" creationId="{FF6AD92B-A78C-F330-24C0-98EB614D31B7}"/>
          </ac:spMkLst>
        </pc:spChg>
        <pc:cxnChg chg="mod">
          <ac:chgData name="Janett Morales" userId="S::jmorales6@ggc.edu::af3967ac-4994-4218-b9a6-2d0e46168e40" providerId="AD" clId="Web-{1BAC7091-6B22-FF1E-69E7-C89EE5C3EE32}" dt="2024-02-05T01:46:24.900" v="225" actId="14100"/>
          <ac:cxnSpMkLst>
            <pc:docMk/>
            <pc:sldMk cId="1165979918" sldId="552"/>
            <ac:cxnSpMk id="32" creationId="{369BF349-2E0F-766C-B8A2-42ED8190E391}"/>
          </ac:cxnSpMkLst>
        </pc:cxnChg>
      </pc:sldChg>
      <pc:sldChg chg="addSp delSp modSp new mod modClrScheme chgLayout">
        <pc:chgData name="Janett Morales" userId="S::jmorales6@ggc.edu::af3967ac-4994-4218-b9a6-2d0e46168e40" providerId="AD" clId="Web-{1BAC7091-6B22-FF1E-69E7-C89EE5C3EE32}" dt="2024-02-05T01:47:32.401" v="254" actId="20577"/>
        <pc:sldMkLst>
          <pc:docMk/>
          <pc:sldMk cId="1885706237" sldId="553"/>
        </pc:sldMkLst>
        <pc:spChg chg="add mod">
          <ac:chgData name="Janett Morales" userId="S::jmorales6@ggc.edu::af3967ac-4994-4218-b9a6-2d0e46168e40" providerId="AD" clId="Web-{1BAC7091-6B22-FF1E-69E7-C89EE5C3EE32}" dt="2024-02-05T01:37:09.447" v="157" actId="20577"/>
          <ac:spMkLst>
            <pc:docMk/>
            <pc:sldMk cId="1885706237" sldId="553"/>
            <ac:spMk id="2" creationId="{59EF9C54-070F-DE65-362F-999C387AEA01}"/>
          </ac:spMkLst>
        </pc:spChg>
        <pc:spChg chg="add mod">
          <ac:chgData name="Janett Morales" userId="S::jmorales6@ggc.edu::af3967ac-4994-4218-b9a6-2d0e46168e40" providerId="AD" clId="Web-{1BAC7091-6B22-FF1E-69E7-C89EE5C3EE32}" dt="2024-02-05T01:37:29.463" v="164" actId="20577"/>
          <ac:spMkLst>
            <pc:docMk/>
            <pc:sldMk cId="1885706237" sldId="553"/>
            <ac:spMk id="3" creationId="{B90B8E90-BBF9-73BB-CE09-F9096CC65333}"/>
          </ac:spMkLst>
        </pc:spChg>
        <pc:spChg chg="add mod">
          <ac:chgData name="Janett Morales" userId="S::jmorales6@ggc.edu::af3967ac-4994-4218-b9a6-2d0e46168e40" providerId="AD" clId="Web-{1BAC7091-6B22-FF1E-69E7-C89EE5C3EE32}" dt="2024-02-05T01:46:55.213" v="239" actId="20577"/>
          <ac:spMkLst>
            <pc:docMk/>
            <pc:sldMk cId="1885706237" sldId="553"/>
            <ac:spMk id="4" creationId="{3907C8DB-BCF6-3AF6-1792-47CC23850848}"/>
          </ac:spMkLst>
        </pc:spChg>
        <pc:spChg chg="add mod">
          <ac:chgData name="Janett Morales" userId="S::jmorales6@ggc.edu::af3967ac-4994-4218-b9a6-2d0e46168e40" providerId="AD" clId="Web-{1BAC7091-6B22-FF1E-69E7-C89EE5C3EE32}" dt="2024-02-05T01:39:26.357" v="183" actId="20577"/>
          <ac:spMkLst>
            <pc:docMk/>
            <pc:sldMk cId="1885706237" sldId="553"/>
            <ac:spMk id="5" creationId="{423A93D7-5B39-2A8B-0BF1-DEB2818577EB}"/>
          </ac:spMkLst>
        </pc:spChg>
        <pc:spChg chg="add mod">
          <ac:chgData name="Janett Morales" userId="S::jmorales6@ggc.edu::af3967ac-4994-4218-b9a6-2d0e46168e40" providerId="AD" clId="Web-{1BAC7091-6B22-FF1E-69E7-C89EE5C3EE32}" dt="2024-02-05T01:47:16.760" v="249" actId="20577"/>
          <ac:spMkLst>
            <pc:docMk/>
            <pc:sldMk cId="1885706237" sldId="553"/>
            <ac:spMk id="6" creationId="{ACA7BF55-1BE6-58E6-E74B-78BE0B551275}"/>
          </ac:spMkLst>
        </pc:spChg>
        <pc:spChg chg="add mod">
          <ac:chgData name="Janett Morales" userId="S::jmorales6@ggc.edu::af3967ac-4994-4218-b9a6-2d0e46168e40" providerId="AD" clId="Web-{1BAC7091-6B22-FF1E-69E7-C89EE5C3EE32}" dt="2024-02-05T01:43:50.739" v="187" actId="20577"/>
          <ac:spMkLst>
            <pc:docMk/>
            <pc:sldMk cId="1885706237" sldId="553"/>
            <ac:spMk id="7" creationId="{BCD9E0E7-9B6D-BFBC-F4DB-6BBB6FADD534}"/>
          </ac:spMkLst>
        </pc:spChg>
        <pc:spChg chg="add mod">
          <ac:chgData name="Janett Morales" userId="S::jmorales6@ggc.edu::af3967ac-4994-4218-b9a6-2d0e46168e40" providerId="AD" clId="Web-{1BAC7091-6B22-FF1E-69E7-C89EE5C3EE32}" dt="2024-02-05T01:47:32.401" v="254" actId="20577"/>
          <ac:spMkLst>
            <pc:docMk/>
            <pc:sldMk cId="1885706237" sldId="553"/>
            <ac:spMk id="8" creationId="{5B5C2CA2-6C37-0831-8EB4-2384763F9DAD}"/>
          </ac:spMkLst>
        </pc:spChg>
        <pc:spChg chg="add mod">
          <ac:chgData name="Janett Morales" userId="S::jmorales6@ggc.edu::af3967ac-4994-4218-b9a6-2d0e46168e40" providerId="AD" clId="Web-{1BAC7091-6B22-FF1E-69E7-C89EE5C3EE32}" dt="2024-02-05T01:36:21.836" v="148"/>
          <ac:spMkLst>
            <pc:docMk/>
            <pc:sldMk cId="1885706237" sldId="553"/>
            <ac:spMk id="9" creationId="{32854644-D480-D43F-C9CB-828A6012D071}"/>
          </ac:spMkLst>
        </pc:spChg>
        <pc:spChg chg="add mod">
          <ac:chgData name="Janett Morales" userId="S::jmorales6@ggc.edu::af3967ac-4994-4218-b9a6-2d0e46168e40" providerId="AD" clId="Web-{1BAC7091-6B22-FF1E-69E7-C89EE5C3EE32}" dt="2024-02-05T01:36:21.836" v="148"/>
          <ac:spMkLst>
            <pc:docMk/>
            <pc:sldMk cId="1885706237" sldId="553"/>
            <ac:spMk id="10" creationId="{6EBDD591-AB29-EA8C-7A13-7C3A3347A8F5}"/>
          </ac:spMkLst>
        </pc:spChg>
        <pc:spChg chg="add mod">
          <ac:chgData name="Janett Morales" userId="S::jmorales6@ggc.edu::af3967ac-4994-4218-b9a6-2d0e46168e40" providerId="AD" clId="Web-{1BAC7091-6B22-FF1E-69E7-C89EE5C3EE32}" dt="2024-02-05T01:36:21.836" v="148"/>
          <ac:spMkLst>
            <pc:docMk/>
            <pc:sldMk cId="1885706237" sldId="553"/>
            <ac:spMk id="11" creationId="{F38646FD-717A-05F9-D6CF-1BF07DD41B04}"/>
          </ac:spMkLst>
        </pc:spChg>
        <pc:spChg chg="add mod">
          <ac:chgData name="Janett Morales" userId="S::jmorales6@ggc.edu::af3967ac-4994-4218-b9a6-2d0e46168e40" providerId="AD" clId="Web-{1BAC7091-6B22-FF1E-69E7-C89EE5C3EE32}" dt="2024-02-05T01:36:21.836" v="148"/>
          <ac:spMkLst>
            <pc:docMk/>
            <pc:sldMk cId="1885706237" sldId="553"/>
            <ac:spMk id="12" creationId="{1883962B-9574-E323-D29C-A0D0A56DC47D}"/>
          </ac:spMkLst>
        </pc:spChg>
        <pc:spChg chg="add del mod">
          <ac:chgData name="Janett Morales" userId="S::jmorales6@ggc.edu::af3967ac-4994-4218-b9a6-2d0e46168e40" providerId="AD" clId="Web-{1BAC7091-6B22-FF1E-69E7-C89EE5C3EE32}" dt="2024-02-05T01:37:55.776" v="165"/>
          <ac:spMkLst>
            <pc:docMk/>
            <pc:sldMk cId="1885706237" sldId="553"/>
            <ac:spMk id="13" creationId="{30D1EB4D-964D-B46C-8DF5-6B2FF4EAA82D}"/>
          </ac:spMkLst>
        </pc:spChg>
        <pc:spChg chg="add del mod">
          <ac:chgData name="Janett Morales" userId="S::jmorales6@ggc.edu::af3967ac-4994-4218-b9a6-2d0e46168e40" providerId="AD" clId="Web-{1BAC7091-6B22-FF1E-69E7-C89EE5C3EE32}" dt="2024-02-05T01:39:11.778" v="168"/>
          <ac:spMkLst>
            <pc:docMk/>
            <pc:sldMk cId="1885706237" sldId="553"/>
            <ac:spMk id="14" creationId="{3AA7C263-CB15-AC90-7C6B-0BDE7AB343DF}"/>
          </ac:spMkLst>
        </pc:spChg>
        <pc:spChg chg="add del mod">
          <ac:chgData name="Janett Morales" userId="S::jmorales6@ggc.edu::af3967ac-4994-4218-b9a6-2d0e46168e40" providerId="AD" clId="Web-{1BAC7091-6B22-FF1E-69E7-C89EE5C3EE32}" dt="2024-02-05T01:44:41.928" v="188"/>
          <ac:spMkLst>
            <pc:docMk/>
            <pc:sldMk cId="1885706237" sldId="553"/>
            <ac:spMk id="15" creationId="{667301A4-7053-6421-3E19-1758DF95A7ED}"/>
          </ac:spMkLst>
        </pc:spChg>
        <pc:spChg chg="add mod">
          <ac:chgData name="Janett Morales" userId="S::jmorales6@ggc.edu::af3967ac-4994-4218-b9a6-2d0e46168e40" providerId="AD" clId="Web-{1BAC7091-6B22-FF1E-69E7-C89EE5C3EE32}" dt="2024-02-05T01:36:21.836" v="148"/>
          <ac:spMkLst>
            <pc:docMk/>
            <pc:sldMk cId="1885706237" sldId="553"/>
            <ac:spMk id="16" creationId="{041ED283-781D-C012-BEFF-604C3A40D8F9}"/>
          </ac:spMkLst>
        </pc:spChg>
        <pc:spChg chg="add mod">
          <ac:chgData name="Janett Morales" userId="S::jmorales6@ggc.edu::af3967ac-4994-4218-b9a6-2d0e46168e40" providerId="AD" clId="Web-{1BAC7091-6B22-FF1E-69E7-C89EE5C3EE32}" dt="2024-02-05T01:36:21.836" v="148"/>
          <ac:spMkLst>
            <pc:docMk/>
            <pc:sldMk cId="1885706237" sldId="553"/>
            <ac:spMk id="17" creationId="{1063F8CA-C901-CB19-E1DF-3AB91F03B917}"/>
          </ac:spMkLst>
        </pc:spChg>
        <pc:picChg chg="add mod ord">
          <ac:chgData name="Janett Morales" userId="S::jmorales6@ggc.edu::af3967ac-4994-4218-b9a6-2d0e46168e40" providerId="AD" clId="Web-{1BAC7091-6B22-FF1E-69E7-C89EE5C3EE32}" dt="2024-02-05T01:38:12.011" v="167" actId="1076"/>
          <ac:picMkLst>
            <pc:docMk/>
            <pc:sldMk cId="1885706237" sldId="553"/>
            <ac:picMk id="18" creationId="{DEFE2D5D-1891-558E-092F-4CEE5DD27262}"/>
          </ac:picMkLst>
        </pc:picChg>
        <pc:picChg chg="add mod ord">
          <ac:chgData name="Janett Morales" userId="S::jmorales6@ggc.edu::af3967ac-4994-4218-b9a6-2d0e46168e40" providerId="AD" clId="Web-{1BAC7091-6B22-FF1E-69E7-C89EE5C3EE32}" dt="2024-02-05T01:39:20.044" v="171" actId="14100"/>
          <ac:picMkLst>
            <pc:docMk/>
            <pc:sldMk cId="1885706237" sldId="553"/>
            <ac:picMk id="19" creationId="{139B006B-C449-7731-B5E8-C1AA618082E2}"/>
          </ac:picMkLst>
        </pc:picChg>
        <pc:picChg chg="add mod ord">
          <ac:chgData name="Janett Morales" userId="S::jmorales6@ggc.edu::af3967ac-4994-4218-b9a6-2d0e46168e40" providerId="AD" clId="Web-{1BAC7091-6B22-FF1E-69E7-C89EE5C3EE32}" dt="2024-02-05T01:44:46.319" v="189" actId="14100"/>
          <ac:picMkLst>
            <pc:docMk/>
            <pc:sldMk cId="1885706237" sldId="553"/>
            <ac:picMk id="20" creationId="{0F494A18-4582-FD9B-BA28-C3BB1BA457FA}"/>
          </ac:picMkLst>
        </pc:picChg>
      </pc:sldChg>
    </pc:docChg>
  </pc:docChgLst>
  <pc:docChgLst>
    <pc:chgData name="Shantel Aguiar" userId="S::saguiar1@ggc.edu::bfeb6e90-2576-47d4-8b48-c7a4faf57374" providerId="AD" clId="Web-{90DE8936-EABE-3D73-0EB9-D6ED00D5844F}"/>
    <pc:docChg chg="modSld">
      <pc:chgData name="Shantel Aguiar" userId="S::saguiar1@ggc.edu::bfeb6e90-2576-47d4-8b48-c7a4faf57374" providerId="AD" clId="Web-{90DE8936-EABE-3D73-0EB9-D6ED00D5844F}" dt="2024-02-05T17:11:13.434" v="56" actId="20577"/>
      <pc:docMkLst>
        <pc:docMk/>
      </pc:docMkLst>
      <pc:sldChg chg="modSp">
        <pc:chgData name="Shantel Aguiar" userId="S::saguiar1@ggc.edu::bfeb6e90-2576-47d4-8b48-c7a4faf57374" providerId="AD" clId="Web-{90DE8936-EABE-3D73-0EB9-D6ED00D5844F}" dt="2024-02-05T17:08:38.299" v="9" actId="20577"/>
        <pc:sldMkLst>
          <pc:docMk/>
          <pc:sldMk cId="2358951171" sldId="543"/>
        </pc:sldMkLst>
        <pc:spChg chg="mod">
          <ac:chgData name="Shantel Aguiar" userId="S::saguiar1@ggc.edu::bfeb6e90-2576-47d4-8b48-c7a4faf57374" providerId="AD" clId="Web-{90DE8936-EABE-3D73-0EB9-D6ED00D5844F}" dt="2024-02-05T17:08:38.299" v="9" actId="20577"/>
          <ac:spMkLst>
            <pc:docMk/>
            <pc:sldMk cId="2358951171" sldId="543"/>
            <ac:spMk id="8" creationId="{D2590796-B2B8-4A5A-BEE0-CCA44EC785C5}"/>
          </ac:spMkLst>
        </pc:spChg>
      </pc:sldChg>
      <pc:sldChg chg="modSp">
        <pc:chgData name="Shantel Aguiar" userId="S::saguiar1@ggc.edu::bfeb6e90-2576-47d4-8b48-c7a4faf57374" providerId="AD" clId="Web-{90DE8936-EABE-3D73-0EB9-D6ED00D5844F}" dt="2024-02-05T17:11:13.434" v="56" actId="20577"/>
        <pc:sldMkLst>
          <pc:docMk/>
          <pc:sldMk cId="1885706237" sldId="553"/>
        </pc:sldMkLst>
        <pc:spChg chg="mod">
          <ac:chgData name="Shantel Aguiar" userId="S::saguiar1@ggc.edu::bfeb6e90-2576-47d4-8b48-c7a4faf57374" providerId="AD" clId="Web-{90DE8936-EABE-3D73-0EB9-D6ED00D5844F}" dt="2024-02-05T17:10:26.322" v="17" actId="20577"/>
          <ac:spMkLst>
            <pc:docMk/>
            <pc:sldMk cId="1885706237" sldId="553"/>
            <ac:spMk id="4" creationId="{3907C8DB-BCF6-3AF6-1792-47CC23850848}"/>
          </ac:spMkLst>
        </pc:spChg>
        <pc:spChg chg="mod">
          <ac:chgData name="Shantel Aguiar" userId="S::saguiar1@ggc.edu::bfeb6e90-2576-47d4-8b48-c7a4faf57374" providerId="AD" clId="Web-{90DE8936-EABE-3D73-0EB9-D6ED00D5844F}" dt="2024-02-05T17:11:13.434" v="56" actId="20577"/>
          <ac:spMkLst>
            <pc:docMk/>
            <pc:sldMk cId="1885706237" sldId="553"/>
            <ac:spMk id="6" creationId="{ACA7BF55-1BE6-58E6-E74B-78BE0B551275}"/>
          </ac:spMkLst>
        </pc:spChg>
        <pc:spChg chg="mod">
          <ac:chgData name="Shantel Aguiar" userId="S::saguiar1@ggc.edu::bfeb6e90-2576-47d4-8b48-c7a4faf57374" providerId="AD" clId="Web-{90DE8936-EABE-3D73-0EB9-D6ED00D5844F}" dt="2024-02-05T17:10:56.808" v="50" actId="20577"/>
          <ac:spMkLst>
            <pc:docMk/>
            <pc:sldMk cId="1885706237" sldId="553"/>
            <ac:spMk id="8" creationId="{5B5C2CA2-6C37-0831-8EB4-2384763F9DAD}"/>
          </ac:spMkLst>
        </pc:spChg>
        <pc:spChg chg="mod">
          <ac:chgData name="Shantel Aguiar" userId="S::saguiar1@ggc.edu::bfeb6e90-2576-47d4-8b48-c7a4faf57374" providerId="AD" clId="Web-{90DE8936-EABE-3D73-0EB9-D6ED00D5844F}" dt="2024-02-05T17:10:39.432" v="38" actId="20577"/>
          <ac:spMkLst>
            <pc:docMk/>
            <pc:sldMk cId="1885706237" sldId="553"/>
            <ac:spMk id="40" creationId="{9163A528-AC76-3CAF-7112-FD11AA2F7397}"/>
          </ac:spMkLst>
        </pc:spChg>
      </pc:sldChg>
    </pc:docChg>
  </pc:docChgLst>
  <pc:docChgLst>
    <pc:chgData name="Nhat Vu" userId="S::nvu3@ggc.edu::3f5bcfdf-6102-4369-94ef-a8ffc7195253" providerId="AD" clId="Web-{D06FB6EB-BB1C-6361-51C5-1F8D5BB66AE9}"/>
    <pc:docChg chg="modSld">
      <pc:chgData name="Nhat Vu" userId="S::nvu3@ggc.edu::3f5bcfdf-6102-4369-94ef-a8ffc7195253" providerId="AD" clId="Web-{D06FB6EB-BB1C-6361-51C5-1F8D5BB66AE9}" dt="2024-02-05T16:06:44.713" v="72" actId="1076"/>
      <pc:docMkLst>
        <pc:docMk/>
      </pc:docMkLst>
      <pc:sldChg chg="addSp delSp modSp">
        <pc:chgData name="Nhat Vu" userId="S::nvu3@ggc.edu::3f5bcfdf-6102-4369-94ef-a8ffc7195253" providerId="AD" clId="Web-{D06FB6EB-BB1C-6361-51C5-1F8D5BB66AE9}" dt="2024-02-05T16:06:44.713" v="72" actId="1076"/>
        <pc:sldMkLst>
          <pc:docMk/>
          <pc:sldMk cId="1885706237" sldId="553"/>
        </pc:sldMkLst>
        <pc:spChg chg="mod">
          <ac:chgData name="Nhat Vu" userId="S::nvu3@ggc.edu::3f5bcfdf-6102-4369-94ef-a8ffc7195253" providerId="AD" clId="Web-{D06FB6EB-BB1C-6361-51C5-1F8D5BB66AE9}" dt="2024-02-05T16:03:18.067" v="16" actId="20577"/>
          <ac:spMkLst>
            <pc:docMk/>
            <pc:sldMk cId="1885706237" sldId="553"/>
            <ac:spMk id="9" creationId="{32854644-D480-D43F-C9CB-828A6012D071}"/>
          </ac:spMkLst>
        </pc:spChg>
        <pc:spChg chg="del">
          <ac:chgData name="Nhat Vu" userId="S::nvu3@ggc.edu::3f5bcfdf-6102-4369-94ef-a8ffc7195253" providerId="AD" clId="Web-{D06FB6EB-BB1C-6361-51C5-1F8D5BB66AE9}" dt="2024-02-05T16:03:30.630" v="17"/>
          <ac:spMkLst>
            <pc:docMk/>
            <pc:sldMk cId="1885706237" sldId="553"/>
            <ac:spMk id="10" creationId="{6EBDD591-AB29-EA8C-7A13-7C3A3347A8F5}"/>
          </ac:spMkLst>
        </pc:spChg>
        <pc:spChg chg="mod">
          <ac:chgData name="Nhat Vu" userId="S::nvu3@ggc.edu::3f5bcfdf-6102-4369-94ef-a8ffc7195253" providerId="AD" clId="Web-{D06FB6EB-BB1C-6361-51C5-1F8D5BB66AE9}" dt="2024-02-05T16:05:57.009" v="44" actId="20577"/>
          <ac:spMkLst>
            <pc:docMk/>
            <pc:sldMk cId="1885706237" sldId="553"/>
            <ac:spMk id="11" creationId="{F38646FD-717A-05F9-D6CF-1BF07DD41B04}"/>
          </ac:spMkLst>
        </pc:spChg>
        <pc:spChg chg="del mod">
          <ac:chgData name="Nhat Vu" userId="S::nvu3@ggc.edu::3f5bcfdf-6102-4369-94ef-a8ffc7195253" providerId="AD" clId="Web-{D06FB6EB-BB1C-6361-51C5-1F8D5BB66AE9}" dt="2024-02-05T16:06:20.900" v="52"/>
          <ac:spMkLst>
            <pc:docMk/>
            <pc:sldMk cId="1885706237" sldId="553"/>
            <ac:spMk id="12" creationId="{1883962B-9574-E323-D29C-A0D0A56DC47D}"/>
          </ac:spMkLst>
        </pc:spChg>
        <pc:spChg chg="add del mod">
          <ac:chgData name="Nhat Vu" userId="S::nvu3@ggc.edu::3f5bcfdf-6102-4369-94ef-a8ffc7195253" providerId="AD" clId="Web-{D06FB6EB-BB1C-6361-51C5-1F8D5BB66AE9}" dt="2024-02-05T16:01:29.470" v="3"/>
          <ac:spMkLst>
            <pc:docMk/>
            <pc:sldMk cId="1885706237" sldId="553"/>
            <ac:spMk id="15" creationId="{CC26A38F-9877-B1C6-4B10-FC55036E775B}"/>
          </ac:spMkLst>
        </pc:spChg>
        <pc:spChg chg="del">
          <ac:chgData name="Nhat Vu" userId="S::nvu3@ggc.edu::3f5bcfdf-6102-4369-94ef-a8ffc7195253" providerId="AD" clId="Web-{D06FB6EB-BB1C-6361-51C5-1F8D5BB66AE9}" dt="2024-02-05T16:01:12.751" v="0"/>
          <ac:spMkLst>
            <pc:docMk/>
            <pc:sldMk cId="1885706237" sldId="553"/>
            <ac:spMk id="16" creationId="{041ED283-781D-C012-BEFF-604C3A40D8F9}"/>
          </ac:spMkLst>
        </pc:spChg>
        <pc:spChg chg="del">
          <ac:chgData name="Nhat Vu" userId="S::nvu3@ggc.edu::3f5bcfdf-6102-4369-94ef-a8ffc7195253" providerId="AD" clId="Web-{D06FB6EB-BB1C-6361-51C5-1F8D5BB66AE9}" dt="2024-02-05T16:03:34.286" v="18"/>
          <ac:spMkLst>
            <pc:docMk/>
            <pc:sldMk cId="1885706237" sldId="553"/>
            <ac:spMk id="17" creationId="{1063F8CA-C901-CB19-E1DF-3AB91F03B917}"/>
          </ac:spMkLst>
        </pc:spChg>
        <pc:spChg chg="add del mod">
          <ac:chgData name="Nhat Vu" userId="S::nvu3@ggc.edu::3f5bcfdf-6102-4369-94ef-a8ffc7195253" providerId="AD" clId="Web-{D06FB6EB-BB1C-6361-51C5-1F8D5BB66AE9}" dt="2024-02-05T16:02:00.674" v="6"/>
          <ac:spMkLst>
            <pc:docMk/>
            <pc:sldMk cId="1885706237" sldId="553"/>
            <ac:spMk id="23" creationId="{C170FA06-E710-6FE4-AC16-9F73CC69F77B}"/>
          </ac:spMkLst>
        </pc:spChg>
        <pc:spChg chg="add del mod">
          <ac:chgData name="Nhat Vu" userId="S::nvu3@ggc.edu::3f5bcfdf-6102-4369-94ef-a8ffc7195253" providerId="AD" clId="Web-{D06FB6EB-BB1C-6361-51C5-1F8D5BB66AE9}" dt="2024-02-05T16:02:08.409" v="9"/>
          <ac:spMkLst>
            <pc:docMk/>
            <pc:sldMk cId="1885706237" sldId="553"/>
            <ac:spMk id="26" creationId="{DE593A6F-F635-F9D1-374B-9AFED14B8D5C}"/>
          </ac:spMkLst>
        </pc:spChg>
        <pc:spChg chg="add del mod">
          <ac:chgData name="Nhat Vu" userId="S::nvu3@ggc.edu::3f5bcfdf-6102-4369-94ef-a8ffc7195253" providerId="AD" clId="Web-{D06FB6EB-BB1C-6361-51C5-1F8D5BB66AE9}" dt="2024-02-05T16:03:02.801" v="11"/>
          <ac:spMkLst>
            <pc:docMk/>
            <pc:sldMk cId="1885706237" sldId="553"/>
            <ac:spMk id="28" creationId="{5FE40DFD-30B4-0F19-A996-76D4E725E801}"/>
          </ac:spMkLst>
        </pc:spChg>
        <pc:spChg chg="add mod">
          <ac:chgData name="Nhat Vu" userId="S::nvu3@ggc.edu::3f5bcfdf-6102-4369-94ef-a8ffc7195253" providerId="AD" clId="Web-{D06FB6EB-BB1C-6361-51C5-1F8D5BB66AE9}" dt="2024-02-05T16:04:27.475" v="34" actId="1076"/>
          <ac:spMkLst>
            <pc:docMk/>
            <pc:sldMk cId="1885706237" sldId="553"/>
            <ac:spMk id="32" creationId="{528F2AB2-4E10-BC0C-D200-A049FEAB4D70}"/>
          </ac:spMkLst>
        </pc:spChg>
        <pc:spChg chg="add del mod">
          <ac:chgData name="Nhat Vu" userId="S::nvu3@ggc.edu::3f5bcfdf-6102-4369-94ef-a8ffc7195253" providerId="AD" clId="Web-{D06FB6EB-BB1C-6361-51C5-1F8D5BB66AE9}" dt="2024-02-05T16:05:30.977" v="36"/>
          <ac:spMkLst>
            <pc:docMk/>
            <pc:sldMk cId="1885706237" sldId="553"/>
            <ac:spMk id="34" creationId="{5873518F-CE28-FF0A-107D-B6DAD2D2AC21}"/>
          </ac:spMkLst>
        </pc:spChg>
        <pc:spChg chg="add del mod">
          <ac:chgData name="Nhat Vu" userId="S::nvu3@ggc.edu::3f5bcfdf-6102-4369-94ef-a8ffc7195253" providerId="AD" clId="Web-{D06FB6EB-BB1C-6361-51C5-1F8D5BB66AE9}" dt="2024-02-05T16:05:48.790" v="39"/>
          <ac:spMkLst>
            <pc:docMk/>
            <pc:sldMk cId="1885706237" sldId="553"/>
            <ac:spMk id="37" creationId="{767ACAFC-7FEF-71EF-09F6-C2EBC601BC95}"/>
          </ac:spMkLst>
        </pc:spChg>
        <pc:spChg chg="add mod">
          <ac:chgData name="Nhat Vu" userId="S::nvu3@ggc.edu::3f5bcfdf-6102-4369-94ef-a8ffc7195253" providerId="AD" clId="Web-{D06FB6EB-BB1C-6361-51C5-1F8D5BB66AE9}" dt="2024-02-05T16:06:44.713" v="72" actId="1076"/>
          <ac:spMkLst>
            <pc:docMk/>
            <pc:sldMk cId="1885706237" sldId="553"/>
            <ac:spMk id="40" creationId="{9163A528-AC76-3CAF-7112-FD11AA2F7397}"/>
          </ac:spMkLst>
        </pc:spChg>
        <pc:picChg chg="add del mod ord">
          <ac:chgData name="Nhat Vu" userId="S::nvu3@ggc.edu::3f5bcfdf-6102-4369-94ef-a8ffc7195253" providerId="AD" clId="Web-{D06FB6EB-BB1C-6361-51C5-1F8D5BB66AE9}" dt="2024-02-05T16:01:18.735" v="2"/>
          <ac:picMkLst>
            <pc:docMk/>
            <pc:sldMk cId="1885706237" sldId="553"/>
            <ac:picMk id="13" creationId="{8E1F6E92-04B5-8F03-FA36-66BFB5724EEA}"/>
          </ac:picMkLst>
        </pc:picChg>
        <pc:picChg chg="add del mod ord">
          <ac:chgData name="Nhat Vu" userId="S::nvu3@ggc.edu::3f5bcfdf-6102-4369-94ef-a8ffc7195253" providerId="AD" clId="Web-{D06FB6EB-BB1C-6361-51C5-1F8D5BB66AE9}" dt="2024-02-05T16:01:33.580" v="5"/>
          <ac:picMkLst>
            <pc:docMk/>
            <pc:sldMk cId="1885706237" sldId="553"/>
            <ac:picMk id="21" creationId="{5C28AFFD-F8E4-06D4-88A2-ECAE377A40FD}"/>
          </ac:picMkLst>
        </pc:picChg>
        <pc:picChg chg="add del mod ord">
          <ac:chgData name="Nhat Vu" userId="S::nvu3@ggc.edu::3f5bcfdf-6102-4369-94ef-a8ffc7195253" providerId="AD" clId="Web-{D06FB6EB-BB1C-6361-51C5-1F8D5BB66AE9}" dt="2024-02-05T16:02:12.190" v="10"/>
          <ac:picMkLst>
            <pc:docMk/>
            <pc:sldMk cId="1885706237" sldId="553"/>
            <ac:picMk id="24" creationId="{8964EBBB-3400-1186-120E-A34852DD5C51}"/>
          </ac:picMkLst>
        </pc:picChg>
        <pc:picChg chg="add mod ord">
          <ac:chgData name="Nhat Vu" userId="S::nvu3@ggc.edu::3f5bcfdf-6102-4369-94ef-a8ffc7195253" providerId="AD" clId="Web-{D06FB6EB-BB1C-6361-51C5-1F8D5BB66AE9}" dt="2024-02-05T16:03:02.801" v="11"/>
          <ac:picMkLst>
            <pc:docMk/>
            <pc:sldMk cId="1885706237" sldId="553"/>
            <ac:picMk id="29" creationId="{625960BC-45BD-128E-8399-AE24C6A46688}"/>
          </ac:picMkLst>
        </pc:picChg>
        <pc:picChg chg="add del mod ord">
          <ac:chgData name="Nhat Vu" userId="S::nvu3@ggc.edu::3f5bcfdf-6102-4369-94ef-a8ffc7195253" providerId="AD" clId="Web-{D06FB6EB-BB1C-6361-51C5-1F8D5BB66AE9}" dt="2024-02-05T16:05:27.180" v="35"/>
          <ac:picMkLst>
            <pc:docMk/>
            <pc:sldMk cId="1885706237" sldId="553"/>
            <ac:picMk id="30" creationId="{E70F817D-B529-1364-3C61-C75CE3F73BC4}"/>
          </ac:picMkLst>
        </pc:picChg>
        <pc:picChg chg="add del mod ord">
          <ac:chgData name="Nhat Vu" userId="S::nvu3@ggc.edu::3f5bcfdf-6102-4369-94ef-a8ffc7195253" providerId="AD" clId="Web-{D06FB6EB-BB1C-6361-51C5-1F8D5BB66AE9}" dt="2024-02-05T16:05:34.993" v="38"/>
          <ac:picMkLst>
            <pc:docMk/>
            <pc:sldMk cId="1885706237" sldId="553"/>
            <ac:picMk id="35" creationId="{E53BE5F7-2158-4627-73C1-5D8394020D73}"/>
          </ac:picMkLst>
        </pc:picChg>
        <pc:picChg chg="add mod ord">
          <ac:chgData name="Nhat Vu" userId="S::nvu3@ggc.edu::3f5bcfdf-6102-4369-94ef-a8ffc7195253" providerId="AD" clId="Web-{D06FB6EB-BB1C-6361-51C5-1F8D5BB66AE9}" dt="2024-02-05T16:05:48.790" v="39"/>
          <ac:picMkLst>
            <pc:docMk/>
            <pc:sldMk cId="1885706237" sldId="553"/>
            <ac:picMk id="38" creationId="{27D6CDDC-BA2B-2E2D-FE97-9B1A9C8AA4D1}"/>
          </ac:picMkLst>
        </pc:picChg>
      </pc:sldChg>
    </pc:docChg>
  </pc:docChgLst>
  <pc:docChgLst>
    <pc:chgData name="Shantel Aguiar" userId="S::saguiar1@ggc.edu::bfeb6e90-2576-47d4-8b48-c7a4faf57374" providerId="AD" clId="Web-{29622B70-CBEC-43A2-B12C-DCD91862CDF9}"/>
    <pc:docChg chg="modSld">
      <pc:chgData name="Shantel Aguiar" userId="S::saguiar1@ggc.edu::bfeb6e90-2576-47d4-8b48-c7a4faf57374" providerId="AD" clId="Web-{29622B70-CBEC-43A2-B12C-DCD91862CDF9}" dt="2024-02-08T00:41:25.397" v="212" actId="1076"/>
      <pc:docMkLst>
        <pc:docMk/>
      </pc:docMkLst>
      <pc:sldChg chg="modNotes">
        <pc:chgData name="Shantel Aguiar" userId="S::saguiar1@ggc.edu::bfeb6e90-2576-47d4-8b48-c7a4faf57374" providerId="AD" clId="Web-{29622B70-CBEC-43A2-B12C-DCD91862CDF9}" dt="2024-02-07T23:40:09.425" v="36"/>
        <pc:sldMkLst>
          <pc:docMk/>
          <pc:sldMk cId="2955153565" sldId="545"/>
        </pc:sldMkLst>
      </pc:sldChg>
      <pc:sldChg chg="addSp delSp modSp modNotes">
        <pc:chgData name="Shantel Aguiar" userId="S::saguiar1@ggc.edu::bfeb6e90-2576-47d4-8b48-c7a4faf57374" providerId="AD" clId="Web-{29622B70-CBEC-43A2-B12C-DCD91862CDF9}" dt="2024-02-08T00:41:25.397" v="212" actId="1076"/>
        <pc:sldMkLst>
          <pc:docMk/>
          <pc:sldMk cId="3391057155" sldId="546"/>
        </pc:sldMkLst>
        <pc:spChg chg="add mod">
          <ac:chgData name="Shantel Aguiar" userId="S::saguiar1@ggc.edu::bfeb6e90-2576-47d4-8b48-c7a4faf57374" providerId="AD" clId="Web-{29622B70-CBEC-43A2-B12C-DCD91862CDF9}" dt="2024-02-08T00:41:21.943" v="211" actId="1076"/>
          <ac:spMkLst>
            <pc:docMk/>
            <pc:sldMk cId="3391057155" sldId="546"/>
            <ac:spMk id="3" creationId="{E542DA51-42CE-0B38-5D71-70C6C3ACE5C4}"/>
          </ac:spMkLst>
        </pc:spChg>
        <pc:spChg chg="add mod">
          <ac:chgData name="Shantel Aguiar" userId="S::saguiar1@ggc.edu::bfeb6e90-2576-47d4-8b48-c7a4faf57374" providerId="AD" clId="Web-{29622B70-CBEC-43A2-B12C-DCD91862CDF9}" dt="2024-02-08T00:41:25.397" v="212" actId="1076"/>
          <ac:spMkLst>
            <pc:docMk/>
            <pc:sldMk cId="3391057155" sldId="546"/>
            <ac:spMk id="4" creationId="{6940E432-2666-655F-4D26-3ED299E7A430}"/>
          </ac:spMkLst>
        </pc:spChg>
        <pc:spChg chg="add mod">
          <ac:chgData name="Shantel Aguiar" userId="S::saguiar1@ggc.edu::bfeb6e90-2576-47d4-8b48-c7a4faf57374" providerId="AD" clId="Web-{29622B70-CBEC-43A2-B12C-DCD91862CDF9}" dt="2024-02-08T00:38:30.141" v="151" actId="1076"/>
          <ac:spMkLst>
            <pc:docMk/>
            <pc:sldMk cId="3391057155" sldId="546"/>
            <ac:spMk id="6" creationId="{376236CA-009F-077D-20A1-CCEC03034AA9}"/>
          </ac:spMkLst>
        </pc:spChg>
        <pc:spChg chg="add mod">
          <ac:chgData name="Shantel Aguiar" userId="S::saguiar1@ggc.edu::bfeb6e90-2576-47d4-8b48-c7a4faf57374" providerId="AD" clId="Web-{29622B70-CBEC-43A2-B12C-DCD91862CDF9}" dt="2024-02-08T00:38:40.079" v="153" actId="1076"/>
          <ac:spMkLst>
            <pc:docMk/>
            <pc:sldMk cId="3391057155" sldId="546"/>
            <ac:spMk id="7" creationId="{40E56FA5-54C7-A3CA-2425-749465DE2837}"/>
          </ac:spMkLst>
        </pc:spChg>
        <pc:spChg chg="add mod">
          <ac:chgData name="Shantel Aguiar" userId="S::saguiar1@ggc.edu::bfeb6e90-2576-47d4-8b48-c7a4faf57374" providerId="AD" clId="Web-{29622B70-CBEC-43A2-B12C-DCD91862CDF9}" dt="2024-02-08T00:39:04.877" v="164" actId="20577"/>
          <ac:spMkLst>
            <pc:docMk/>
            <pc:sldMk cId="3391057155" sldId="546"/>
            <ac:spMk id="8" creationId="{6F90A3FE-24A1-E4BD-A108-49C7E16DDD33}"/>
          </ac:spMkLst>
        </pc:spChg>
        <pc:spChg chg="add mod">
          <ac:chgData name="Shantel Aguiar" userId="S::saguiar1@ggc.edu::bfeb6e90-2576-47d4-8b48-c7a4faf57374" providerId="AD" clId="Web-{29622B70-CBEC-43A2-B12C-DCD91862CDF9}" dt="2024-02-08T00:39:20.940" v="168" actId="1076"/>
          <ac:spMkLst>
            <pc:docMk/>
            <pc:sldMk cId="3391057155" sldId="546"/>
            <ac:spMk id="10" creationId="{B5060E4F-D14B-0EF1-CE62-249F23A08A1D}"/>
          </ac:spMkLst>
        </pc:spChg>
        <pc:spChg chg="add mod">
          <ac:chgData name="Shantel Aguiar" userId="S::saguiar1@ggc.edu::bfeb6e90-2576-47d4-8b48-c7a4faf57374" providerId="AD" clId="Web-{29622B70-CBEC-43A2-B12C-DCD91862CDF9}" dt="2024-02-08T00:39:36.518" v="172" actId="1076"/>
          <ac:spMkLst>
            <pc:docMk/>
            <pc:sldMk cId="3391057155" sldId="546"/>
            <ac:spMk id="11" creationId="{E0F5E442-D382-8F0B-FCCD-8732DC0735C9}"/>
          </ac:spMkLst>
        </pc:spChg>
        <pc:spChg chg="add mod">
          <ac:chgData name="Shantel Aguiar" userId="S::saguiar1@ggc.edu::bfeb6e90-2576-47d4-8b48-c7a4faf57374" providerId="AD" clId="Web-{29622B70-CBEC-43A2-B12C-DCD91862CDF9}" dt="2024-02-08T00:39:52.816" v="182" actId="1076"/>
          <ac:spMkLst>
            <pc:docMk/>
            <pc:sldMk cId="3391057155" sldId="546"/>
            <ac:spMk id="12" creationId="{F6726A42-DB3C-90E3-FFB6-161B6C56F497}"/>
          </ac:spMkLst>
        </pc:spChg>
        <pc:spChg chg="add mod">
          <ac:chgData name="Shantel Aguiar" userId="S::saguiar1@ggc.edu::bfeb6e90-2576-47d4-8b48-c7a4faf57374" providerId="AD" clId="Web-{29622B70-CBEC-43A2-B12C-DCD91862CDF9}" dt="2024-02-08T00:40:14.113" v="188" actId="1076"/>
          <ac:spMkLst>
            <pc:docMk/>
            <pc:sldMk cId="3391057155" sldId="546"/>
            <ac:spMk id="13" creationId="{A8A0413D-1B76-7804-9101-982FA2691B49}"/>
          </ac:spMkLst>
        </pc:spChg>
        <pc:spChg chg="add mod">
          <ac:chgData name="Shantel Aguiar" userId="S::saguiar1@ggc.edu::bfeb6e90-2576-47d4-8b48-c7a4faf57374" providerId="AD" clId="Web-{29622B70-CBEC-43A2-B12C-DCD91862CDF9}" dt="2024-02-08T00:40:53.692" v="202" actId="1076"/>
          <ac:spMkLst>
            <pc:docMk/>
            <pc:sldMk cId="3391057155" sldId="546"/>
            <ac:spMk id="14" creationId="{46E44926-8279-0DDA-75D6-6994659C702B}"/>
          </ac:spMkLst>
        </pc:spChg>
        <pc:spChg chg="add mod">
          <ac:chgData name="Shantel Aguiar" userId="S::saguiar1@ggc.edu::bfeb6e90-2576-47d4-8b48-c7a4faf57374" providerId="AD" clId="Web-{29622B70-CBEC-43A2-B12C-DCD91862CDF9}" dt="2024-02-08T00:40:47.302" v="201" actId="1076"/>
          <ac:spMkLst>
            <pc:docMk/>
            <pc:sldMk cId="3391057155" sldId="546"/>
            <ac:spMk id="15" creationId="{B6A7D264-BEC7-A830-CAAC-8F8393D8A757}"/>
          </ac:spMkLst>
        </pc:spChg>
        <pc:spChg chg="add mod">
          <ac:chgData name="Shantel Aguiar" userId="S::saguiar1@ggc.edu::bfeb6e90-2576-47d4-8b48-c7a4faf57374" providerId="AD" clId="Web-{29622B70-CBEC-43A2-B12C-DCD91862CDF9}" dt="2024-02-08T00:41:03.474" v="210" actId="20577"/>
          <ac:spMkLst>
            <pc:docMk/>
            <pc:sldMk cId="3391057155" sldId="546"/>
            <ac:spMk id="16" creationId="{E8B42EA9-10A1-6C5D-D4AD-9C880C02A4FC}"/>
          </ac:spMkLst>
        </pc:spChg>
        <pc:picChg chg="add del">
          <ac:chgData name="Shantel Aguiar" userId="S::saguiar1@ggc.edu::bfeb6e90-2576-47d4-8b48-c7a4faf57374" providerId="AD" clId="Web-{29622B70-CBEC-43A2-B12C-DCD91862CDF9}" dt="2024-02-08T00:38:22.376" v="149"/>
          <ac:picMkLst>
            <pc:docMk/>
            <pc:sldMk cId="3391057155" sldId="546"/>
            <ac:picMk id="5" creationId="{93286F2F-EADD-F7C0-6611-BF05173B756F}"/>
          </ac:picMkLst>
        </pc:picChg>
        <pc:picChg chg="add del">
          <ac:chgData name="Shantel Aguiar" userId="S::saguiar1@ggc.edu::bfeb6e90-2576-47d4-8b48-c7a4faf57374" providerId="AD" clId="Web-{29622B70-CBEC-43A2-B12C-DCD91862CDF9}" dt="2024-02-08T00:39:09.752" v="166"/>
          <ac:picMkLst>
            <pc:docMk/>
            <pc:sldMk cId="3391057155" sldId="546"/>
            <ac:picMk id="9" creationId="{D32DEEF9-3748-E742-1D66-7AA42F0D4EE4}"/>
          </ac:picMkLst>
        </pc:picChg>
        <pc:picChg chg="mod">
          <ac:chgData name="Shantel Aguiar" userId="S::saguiar1@ggc.edu::bfeb6e90-2576-47d4-8b48-c7a4faf57374" providerId="AD" clId="Web-{29622B70-CBEC-43A2-B12C-DCD91862CDF9}" dt="2024-02-08T00:40:41.770" v="200" actId="1076"/>
          <ac:picMkLst>
            <pc:docMk/>
            <pc:sldMk cId="3391057155" sldId="546"/>
            <ac:picMk id="89" creationId="{440C2B91-2B58-2DF0-E568-C283BFDB805F}"/>
          </ac:picMkLst>
        </pc:picChg>
      </pc:sldChg>
      <pc:sldChg chg="modNotes">
        <pc:chgData name="Shantel Aguiar" userId="S::saguiar1@ggc.edu::bfeb6e90-2576-47d4-8b48-c7a4faf57374" providerId="AD" clId="Web-{29622B70-CBEC-43A2-B12C-DCD91862CDF9}" dt="2024-02-07T23:33:38.523" v="4"/>
        <pc:sldMkLst>
          <pc:docMk/>
          <pc:sldMk cId="1975814181" sldId="551"/>
        </pc:sldMkLst>
      </pc:sldChg>
      <pc:sldChg chg="modNotes">
        <pc:chgData name="Shantel Aguiar" userId="S::saguiar1@ggc.edu::bfeb6e90-2576-47d4-8b48-c7a4faf57374" providerId="AD" clId="Web-{29622B70-CBEC-43A2-B12C-DCD91862CDF9}" dt="2024-02-07T23:33:43.789" v="12"/>
        <pc:sldMkLst>
          <pc:docMk/>
          <pc:sldMk cId="1165979918" sldId="552"/>
        </pc:sldMkLst>
      </pc:sldChg>
      <pc:sldChg chg="modSp modNotes">
        <pc:chgData name="Shantel Aguiar" userId="S::saguiar1@ggc.edu::bfeb6e90-2576-47d4-8b48-c7a4faf57374" providerId="AD" clId="Web-{29622B70-CBEC-43A2-B12C-DCD91862CDF9}" dt="2024-02-07T23:40:49.957" v="81" actId="20577"/>
        <pc:sldMkLst>
          <pc:docMk/>
          <pc:sldMk cId="1885706237" sldId="553"/>
        </pc:sldMkLst>
        <pc:spChg chg="mod">
          <ac:chgData name="Shantel Aguiar" userId="S::saguiar1@ggc.edu::bfeb6e90-2576-47d4-8b48-c7a4faf57374" providerId="AD" clId="Web-{29622B70-CBEC-43A2-B12C-DCD91862CDF9}" dt="2024-02-07T23:40:49.957" v="81" actId="20577"/>
          <ac:spMkLst>
            <pc:docMk/>
            <pc:sldMk cId="1885706237" sldId="553"/>
            <ac:spMk id="32" creationId="{528F2AB2-4E10-BC0C-D200-A049FEAB4D70}"/>
          </ac:spMkLst>
        </pc:spChg>
      </pc:sldChg>
      <pc:sldChg chg="modSp">
        <pc:chgData name="Shantel Aguiar" userId="S::saguiar1@ggc.edu::bfeb6e90-2576-47d4-8b48-c7a4faf57374" providerId="AD" clId="Web-{29622B70-CBEC-43A2-B12C-DCD91862CDF9}" dt="2024-02-07T23:57:13.719" v="133" actId="14100"/>
        <pc:sldMkLst>
          <pc:docMk/>
          <pc:sldMk cId="2253998099" sldId="554"/>
        </pc:sldMkLst>
        <pc:spChg chg="mod">
          <ac:chgData name="Shantel Aguiar" userId="S::saguiar1@ggc.edu::bfeb6e90-2576-47d4-8b48-c7a4faf57374" providerId="AD" clId="Web-{29622B70-CBEC-43A2-B12C-DCD91862CDF9}" dt="2024-02-07T23:57:13.719" v="133" actId="14100"/>
          <ac:spMkLst>
            <pc:docMk/>
            <pc:sldMk cId="2253998099" sldId="554"/>
            <ac:spMk id="2" creationId="{99B9418C-413C-805E-33A5-019BE0822B16}"/>
          </ac:spMkLst>
        </pc:spChg>
        <pc:spChg chg="mod">
          <ac:chgData name="Shantel Aguiar" userId="S::saguiar1@ggc.edu::bfeb6e90-2576-47d4-8b48-c7a4faf57374" providerId="AD" clId="Web-{29622B70-CBEC-43A2-B12C-DCD91862CDF9}" dt="2024-02-07T23:56:46.797" v="109"/>
          <ac:spMkLst>
            <pc:docMk/>
            <pc:sldMk cId="2253998099" sldId="554"/>
            <ac:spMk id="8" creationId="{4FB0F086-9E07-83C7-23F0-F5ABF5C89EB3}"/>
          </ac:spMkLst>
        </pc:spChg>
        <pc:spChg chg="mod">
          <ac:chgData name="Shantel Aguiar" userId="S::saguiar1@ggc.edu::bfeb6e90-2576-47d4-8b48-c7a4faf57374" providerId="AD" clId="Web-{29622B70-CBEC-43A2-B12C-DCD91862CDF9}" dt="2024-02-07T23:53:58.558" v="96" actId="20577"/>
          <ac:spMkLst>
            <pc:docMk/>
            <pc:sldMk cId="2253998099" sldId="554"/>
            <ac:spMk id="9" creationId="{5DC579B1-8D2F-1934-B2D2-C80E1C472FB0}"/>
          </ac:spMkLst>
        </pc:spChg>
      </pc:sldChg>
      <pc:sldChg chg="modNotes">
        <pc:chgData name="Shantel Aguiar" userId="S::saguiar1@ggc.edu::bfeb6e90-2576-47d4-8b48-c7a4faf57374" providerId="AD" clId="Web-{29622B70-CBEC-43A2-B12C-DCD91862CDF9}" dt="2024-02-07T23:34:05.805" v="31"/>
        <pc:sldMkLst>
          <pc:docMk/>
          <pc:sldMk cId="2788089325" sldId="556"/>
        </pc:sldMkLst>
      </pc:sldChg>
      <pc:sldChg chg="modNotes">
        <pc:chgData name="Shantel Aguiar" userId="S::saguiar1@ggc.edu::bfeb6e90-2576-47d4-8b48-c7a4faf57374" providerId="AD" clId="Web-{29622B70-CBEC-43A2-B12C-DCD91862CDF9}" dt="2024-02-07T23:34:08.742" v="34"/>
        <pc:sldMkLst>
          <pc:docMk/>
          <pc:sldMk cId="3863287077" sldId="558"/>
        </pc:sldMkLst>
      </pc:sldChg>
    </pc:docChg>
  </pc:docChgLst>
  <pc:docChgLst>
    <pc:chgData name="Nhat Vu" userId="S::nvu3@ggc.edu::3f5bcfdf-6102-4369-94ef-a8ffc7195253" providerId="AD" clId="Web-{D5ABE7ED-C791-1889-18C1-1C27DE922250}"/>
    <pc:docChg chg="addSld delSld modSld sldOrd">
      <pc:chgData name="Nhat Vu" userId="S::nvu3@ggc.edu::3f5bcfdf-6102-4369-94ef-a8ffc7195253" providerId="AD" clId="Web-{D5ABE7ED-C791-1889-18C1-1C27DE922250}" dt="2024-02-05T01:36:49.911" v="46" actId="20577"/>
      <pc:docMkLst>
        <pc:docMk/>
      </pc:docMkLst>
      <pc:sldChg chg="modSp">
        <pc:chgData name="Nhat Vu" userId="S::nvu3@ggc.edu::3f5bcfdf-6102-4369-94ef-a8ffc7195253" providerId="AD" clId="Web-{D5ABE7ED-C791-1889-18C1-1C27DE922250}" dt="2024-02-05T01:36:49.911" v="46" actId="20577"/>
        <pc:sldMkLst>
          <pc:docMk/>
          <pc:sldMk cId="2955153565" sldId="545"/>
        </pc:sldMkLst>
        <pc:spChg chg="mod">
          <ac:chgData name="Nhat Vu" userId="S::nvu3@ggc.edu::3f5bcfdf-6102-4369-94ef-a8ffc7195253" providerId="AD" clId="Web-{D5ABE7ED-C791-1889-18C1-1C27DE922250}" dt="2024-02-05T01:36:49.911" v="46" actId="20577"/>
          <ac:spMkLst>
            <pc:docMk/>
            <pc:sldMk cId="2955153565" sldId="545"/>
            <ac:spMk id="2" creationId="{89B59A80-AFD3-2835-8DCD-B482F9210E16}"/>
          </ac:spMkLst>
        </pc:spChg>
      </pc:sldChg>
      <pc:sldChg chg="modSp ord">
        <pc:chgData name="Nhat Vu" userId="S::nvu3@ggc.edu::3f5bcfdf-6102-4369-94ef-a8ffc7195253" providerId="AD" clId="Web-{D5ABE7ED-C791-1889-18C1-1C27DE922250}" dt="2024-02-05T01:31:19.040" v="22"/>
        <pc:sldMkLst>
          <pc:docMk/>
          <pc:sldMk cId="4053583626" sldId="547"/>
        </pc:sldMkLst>
        <pc:spChg chg="mod">
          <ac:chgData name="Nhat Vu" userId="S::nvu3@ggc.edu::3f5bcfdf-6102-4369-94ef-a8ffc7195253" providerId="AD" clId="Web-{D5ABE7ED-C791-1889-18C1-1C27DE922250}" dt="2024-02-05T01:29:31.427" v="5" actId="14100"/>
          <ac:spMkLst>
            <pc:docMk/>
            <pc:sldMk cId="4053583626" sldId="547"/>
            <ac:spMk id="5" creationId="{0ACCF485-C9B7-3384-7119-A75ED16D19C8}"/>
          </ac:spMkLst>
        </pc:spChg>
        <pc:grpChg chg="mod">
          <ac:chgData name="Nhat Vu" userId="S::nvu3@ggc.edu::3f5bcfdf-6102-4369-94ef-a8ffc7195253" providerId="AD" clId="Web-{D5ABE7ED-C791-1889-18C1-1C27DE922250}" dt="2024-02-05T01:29:25.302" v="4" actId="1076"/>
          <ac:grpSpMkLst>
            <pc:docMk/>
            <pc:sldMk cId="4053583626" sldId="547"/>
            <ac:grpSpMk id="168" creationId="{456BF3CD-DE69-E709-BBE2-AC3E8AE8C0D2}"/>
          </ac:grpSpMkLst>
        </pc:grpChg>
      </pc:sldChg>
      <pc:sldChg chg="modSp">
        <pc:chgData name="Nhat Vu" userId="S::nvu3@ggc.edu::3f5bcfdf-6102-4369-94ef-a8ffc7195253" providerId="AD" clId="Web-{D5ABE7ED-C791-1889-18C1-1C27DE922250}" dt="2024-02-05T01:30:56.836" v="21" actId="20577"/>
        <pc:sldMkLst>
          <pc:docMk/>
          <pc:sldMk cId="949493806" sldId="549"/>
        </pc:sldMkLst>
        <pc:spChg chg="mod">
          <ac:chgData name="Nhat Vu" userId="S::nvu3@ggc.edu::3f5bcfdf-6102-4369-94ef-a8ffc7195253" providerId="AD" clId="Web-{D5ABE7ED-C791-1889-18C1-1C27DE922250}" dt="2024-02-05T01:30:56.836" v="21" actId="20577"/>
          <ac:spMkLst>
            <pc:docMk/>
            <pc:sldMk cId="949493806" sldId="549"/>
            <ac:spMk id="21" creationId="{F5771132-A1B8-2BD8-2EFD-273C097C9ACA}"/>
          </ac:spMkLst>
        </pc:spChg>
        <pc:grpChg chg="mod">
          <ac:chgData name="Nhat Vu" userId="S::nvu3@ggc.edu::3f5bcfdf-6102-4369-94ef-a8ffc7195253" providerId="AD" clId="Web-{D5ABE7ED-C791-1889-18C1-1C27DE922250}" dt="2024-02-05T01:30:20.772" v="17" actId="1076"/>
          <ac:grpSpMkLst>
            <pc:docMk/>
            <pc:sldMk cId="949493806" sldId="549"/>
            <ac:grpSpMk id="195" creationId="{325E1EAD-64DE-11B3-1A69-21780D16E1A3}"/>
          </ac:grpSpMkLst>
        </pc:grpChg>
      </pc:sldChg>
      <pc:sldChg chg="add del">
        <pc:chgData name="Nhat Vu" userId="S::nvu3@ggc.edu::3f5bcfdf-6102-4369-94ef-a8ffc7195253" providerId="AD" clId="Web-{D5ABE7ED-C791-1889-18C1-1C27DE922250}" dt="2024-02-05T01:36:38.785" v="38"/>
        <pc:sldMkLst>
          <pc:docMk/>
          <pc:sldMk cId="1885706237" sldId="553"/>
        </pc:sldMkLst>
      </pc:sldChg>
      <pc:sldChg chg="add replId">
        <pc:chgData name="Nhat Vu" userId="S::nvu3@ggc.edu::3f5bcfdf-6102-4369-94ef-a8ffc7195253" providerId="AD" clId="Web-{D5ABE7ED-C791-1889-18C1-1C27DE922250}" dt="2024-02-05T01:35:52.909" v="28"/>
        <pc:sldMkLst>
          <pc:docMk/>
          <pc:sldMk cId="3371887773" sldId="553"/>
        </pc:sldMkLst>
      </pc:sldChg>
    </pc:docChg>
  </pc:docChgLst>
  <pc:docChgLst>
    <pc:chgData name="Nhat Vu" userId="S::nvu3@ggc.edu::3f5bcfdf-6102-4369-94ef-a8ffc7195253" providerId="AD" clId="Web-{D1FF3213-2A66-145C-F360-43F49C39B69C}"/>
    <pc:docChg chg="modSld">
      <pc:chgData name="Nhat Vu" userId="S::nvu3@ggc.edu::3f5bcfdf-6102-4369-94ef-a8ffc7195253" providerId="AD" clId="Web-{D1FF3213-2A66-145C-F360-43F49C39B69C}" dt="2024-02-07T23:56:25.487" v="3" actId="20577"/>
      <pc:docMkLst>
        <pc:docMk/>
      </pc:docMkLst>
      <pc:sldChg chg="modSp">
        <pc:chgData name="Nhat Vu" userId="S::nvu3@ggc.edu::3f5bcfdf-6102-4369-94ef-a8ffc7195253" providerId="AD" clId="Web-{D1FF3213-2A66-145C-F360-43F49C39B69C}" dt="2024-02-07T23:56:25.487" v="3" actId="20577"/>
        <pc:sldMkLst>
          <pc:docMk/>
          <pc:sldMk cId="2253998099" sldId="554"/>
        </pc:sldMkLst>
        <pc:spChg chg="mod">
          <ac:chgData name="Nhat Vu" userId="S::nvu3@ggc.edu::3f5bcfdf-6102-4369-94ef-a8ffc7195253" providerId="AD" clId="Web-{D1FF3213-2A66-145C-F360-43F49C39B69C}" dt="2024-02-07T23:56:25.487" v="3" actId="20577"/>
          <ac:spMkLst>
            <pc:docMk/>
            <pc:sldMk cId="2253998099" sldId="554"/>
            <ac:spMk id="9" creationId="{5DC579B1-8D2F-1934-B2D2-C80E1C472FB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2/7/2024</a:t>
            </a:fld>
            <a:endParaRPr lang="en-US"/>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2/7/2024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Janett</a:t>
            </a:r>
          </a:p>
        </p:txBody>
      </p:sp>
      <p:sp>
        <p:nvSpPr>
          <p:cNvPr id="4" name="Slide Number Placeholder 3"/>
          <p:cNvSpPr>
            <a:spLocks noGrp="1"/>
          </p:cNvSpPr>
          <p:nvPr>
            <p:ph type="sldNum" sz="quarter" idx="5"/>
          </p:nvPr>
        </p:nvSpPr>
        <p:spPr/>
        <p:txBody>
          <a:bodyPr/>
          <a:lstStyle/>
          <a:p>
            <a:fld id="{B0FCC8D5-6D68-A443-97C0-91AE5977134B}" type="slidenum">
              <a:rPr lang="en-US" smtClean="0"/>
              <a:pPr/>
              <a:t>2</a:t>
            </a:fld>
            <a:endParaRPr lang="en-US"/>
          </a:p>
        </p:txBody>
      </p:sp>
    </p:spTree>
    <p:extLst>
      <p:ext uri="{BB962C8B-B14F-4D97-AF65-F5344CB8AC3E}">
        <p14:creationId xmlns:p14="http://schemas.microsoft.com/office/powerpoint/2010/main" val="282933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Janett</a:t>
            </a:r>
          </a:p>
        </p:txBody>
      </p:sp>
      <p:sp>
        <p:nvSpPr>
          <p:cNvPr id="4" name="Slide Number Placeholder 3"/>
          <p:cNvSpPr>
            <a:spLocks noGrp="1"/>
          </p:cNvSpPr>
          <p:nvPr>
            <p:ph type="sldNum" sz="quarter" idx="5"/>
          </p:nvPr>
        </p:nvSpPr>
        <p:spPr/>
        <p:txBody>
          <a:bodyPr/>
          <a:lstStyle/>
          <a:p>
            <a:fld id="{B0FCC8D5-6D68-A443-97C0-91AE5977134B}" type="slidenum">
              <a:rPr lang="en-US" smtClean="0"/>
              <a:pPr/>
              <a:t>3</a:t>
            </a:fld>
            <a:endParaRPr lang="en-US"/>
          </a:p>
        </p:txBody>
      </p:sp>
    </p:spTree>
    <p:extLst>
      <p:ext uri="{BB962C8B-B14F-4D97-AF65-F5344CB8AC3E}">
        <p14:creationId xmlns:p14="http://schemas.microsoft.com/office/powerpoint/2010/main" val="176870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Shantel &amp; Nhat</a:t>
            </a:r>
          </a:p>
        </p:txBody>
      </p:sp>
      <p:sp>
        <p:nvSpPr>
          <p:cNvPr id="4" name="Slide Number Placeholder 3"/>
          <p:cNvSpPr>
            <a:spLocks noGrp="1"/>
          </p:cNvSpPr>
          <p:nvPr>
            <p:ph type="sldNum" sz="quarter" idx="5"/>
          </p:nvPr>
        </p:nvSpPr>
        <p:spPr/>
        <p:txBody>
          <a:bodyPr/>
          <a:lstStyle/>
          <a:p>
            <a:fld id="{B0FCC8D5-6D68-A443-97C0-91AE5977134B}" type="slidenum">
              <a:rPr lang="en-US" smtClean="0"/>
              <a:pPr/>
              <a:t>4</a:t>
            </a:fld>
            <a:endParaRPr lang="en-US"/>
          </a:p>
        </p:txBody>
      </p:sp>
    </p:spTree>
    <p:extLst>
      <p:ext uri="{BB962C8B-B14F-4D97-AF65-F5344CB8AC3E}">
        <p14:creationId xmlns:p14="http://schemas.microsoft.com/office/powerpoint/2010/main" val="50440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Shantel</a:t>
            </a:r>
          </a:p>
        </p:txBody>
      </p:sp>
      <p:sp>
        <p:nvSpPr>
          <p:cNvPr id="4" name="Slide Number Placeholder 3"/>
          <p:cNvSpPr>
            <a:spLocks noGrp="1"/>
          </p:cNvSpPr>
          <p:nvPr>
            <p:ph type="sldNum" sz="quarter" idx="5"/>
          </p:nvPr>
        </p:nvSpPr>
        <p:spPr/>
        <p:txBody>
          <a:bodyPr/>
          <a:lstStyle/>
          <a:p>
            <a:fld id="{B0FCC8D5-6D68-A443-97C0-91AE5977134B}" type="slidenum">
              <a:rPr lang="en-US" smtClean="0"/>
              <a:pPr/>
              <a:t>5</a:t>
            </a:fld>
            <a:endParaRPr lang="en-US"/>
          </a:p>
        </p:txBody>
      </p:sp>
    </p:spTree>
    <p:extLst>
      <p:ext uri="{BB962C8B-B14F-4D97-AF65-F5344CB8AC3E}">
        <p14:creationId xmlns:p14="http://schemas.microsoft.com/office/powerpoint/2010/main" val="394421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Janett</a:t>
            </a:r>
          </a:p>
        </p:txBody>
      </p:sp>
      <p:sp>
        <p:nvSpPr>
          <p:cNvPr id="4" name="Slide Number Placeholder 3"/>
          <p:cNvSpPr>
            <a:spLocks noGrp="1"/>
          </p:cNvSpPr>
          <p:nvPr>
            <p:ph type="sldNum" sz="quarter" idx="5"/>
          </p:nvPr>
        </p:nvSpPr>
        <p:spPr/>
        <p:txBody>
          <a:bodyPr/>
          <a:lstStyle/>
          <a:p>
            <a:fld id="{B0FCC8D5-6D68-A443-97C0-91AE5977134B}" type="slidenum">
              <a:rPr lang="en-US" smtClean="0"/>
              <a:pPr/>
              <a:t>6</a:t>
            </a:fld>
            <a:endParaRPr lang="en-US"/>
          </a:p>
        </p:txBody>
      </p:sp>
    </p:spTree>
    <p:extLst>
      <p:ext uri="{BB962C8B-B14F-4D97-AF65-F5344CB8AC3E}">
        <p14:creationId xmlns:p14="http://schemas.microsoft.com/office/powerpoint/2010/main" val="210357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Nhat</a:t>
            </a:r>
          </a:p>
        </p:txBody>
      </p:sp>
      <p:sp>
        <p:nvSpPr>
          <p:cNvPr id="4" name="Slide Number Placeholder 3"/>
          <p:cNvSpPr>
            <a:spLocks noGrp="1"/>
          </p:cNvSpPr>
          <p:nvPr>
            <p:ph type="sldNum" sz="quarter" idx="5"/>
          </p:nvPr>
        </p:nvSpPr>
        <p:spPr/>
        <p:txBody>
          <a:bodyPr/>
          <a:lstStyle/>
          <a:p>
            <a:fld id="{B0FCC8D5-6D68-A443-97C0-91AE5977134B}" type="slidenum">
              <a:rPr lang="en-US" smtClean="0"/>
              <a:pPr/>
              <a:t>7</a:t>
            </a:fld>
            <a:endParaRPr lang="en-US"/>
          </a:p>
        </p:txBody>
      </p:sp>
    </p:spTree>
    <p:extLst>
      <p:ext uri="{BB962C8B-B14F-4D97-AF65-F5344CB8AC3E}">
        <p14:creationId xmlns:p14="http://schemas.microsoft.com/office/powerpoint/2010/main" val="185686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Nhat</a:t>
            </a:r>
          </a:p>
        </p:txBody>
      </p:sp>
      <p:sp>
        <p:nvSpPr>
          <p:cNvPr id="4" name="Slide Number Placeholder 3"/>
          <p:cNvSpPr>
            <a:spLocks noGrp="1"/>
          </p:cNvSpPr>
          <p:nvPr>
            <p:ph type="sldNum" sz="quarter" idx="5"/>
          </p:nvPr>
        </p:nvSpPr>
        <p:spPr/>
        <p:txBody>
          <a:bodyPr/>
          <a:lstStyle/>
          <a:p>
            <a:fld id="{B0FCC8D5-6D68-A443-97C0-91AE5977134B}" type="slidenum">
              <a:rPr lang="en-US" smtClean="0"/>
              <a:pPr/>
              <a:t>8</a:t>
            </a:fld>
            <a:endParaRPr lang="en-US"/>
          </a:p>
        </p:txBody>
      </p:sp>
    </p:spTree>
    <p:extLst>
      <p:ext uri="{BB962C8B-B14F-4D97-AF65-F5344CB8AC3E}">
        <p14:creationId xmlns:p14="http://schemas.microsoft.com/office/powerpoint/2010/main" val="63407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447B4A-DA36-1ACE-7B84-C2DD1798C108}"/>
              </a:ext>
              <a:ext uri="{C183D7F6-B498-43B3-948B-1728B52AA6E4}">
                <adec:decorative xmlns:adec="http://schemas.microsoft.com/office/drawing/2017/decorative"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50000"/>
                </a:schemeClr>
              </a:solidFill>
            </a:endParaRPr>
          </a:p>
        </p:txBody>
      </p:sp>
      <p:cxnSp>
        <p:nvCxnSpPr>
          <p:cNvPr id="100" name="Straight Connector 99">
            <a:extLst>
              <a:ext uri="{FF2B5EF4-FFF2-40B4-BE49-F238E27FC236}">
                <a16:creationId xmlns:a16="http://schemas.microsoft.com/office/drawing/2014/main" id="{B2C6B1A5-C0F3-F4E1-ECA0-96842361B20A}"/>
              </a:ext>
              <a:ext uri="{C183D7F6-B498-43B3-948B-1728B52AA6E4}">
                <adec:decorative xmlns:adec="http://schemas.microsoft.com/office/drawing/2017/decorative"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E782BCC-9DE7-D827-CA09-76234AB04BA8}"/>
              </a:ext>
              <a:ext uri="{C183D7F6-B498-43B3-948B-1728B52AA6E4}">
                <adec:decorative xmlns:adec="http://schemas.microsoft.com/office/drawing/2017/decorative" val="1"/>
              </a:ext>
            </a:extLst>
          </p:cNvPr>
          <p:cNvCxnSpPr>
            <a:cxnSpLocks/>
          </p:cNvCxnSpPr>
          <p:nvPr userDrawn="1"/>
        </p:nvCxnSpPr>
        <p:spPr>
          <a:xfrm>
            <a:off x="413903" y="4553712"/>
            <a:ext cx="29718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977E0E-7FB9-FA7E-E675-4498653223D9}"/>
              </a:ext>
              <a:ext uri="{C183D7F6-B498-43B3-948B-1728B52AA6E4}">
                <adec:decorative xmlns:adec="http://schemas.microsoft.com/office/drawing/2017/decorative" val="1"/>
              </a:ext>
            </a:extLst>
          </p:cNvPr>
          <p:cNvCxnSpPr>
            <a:cxnSpLocks/>
          </p:cNvCxnSpPr>
          <p:nvPr userDrawn="1"/>
        </p:nvCxnSpPr>
        <p:spPr>
          <a:xfrm>
            <a:off x="413903" y="5449824"/>
            <a:ext cx="1878459"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181C088-A879-D2C9-A8DF-69CE3DF8B761}"/>
              </a:ext>
              <a:ext uri="{C183D7F6-B498-43B3-948B-1728B52AA6E4}">
                <adec:decorative xmlns:adec="http://schemas.microsoft.com/office/drawing/2017/decorative" val="1"/>
              </a:ext>
            </a:extLst>
          </p:cNvPr>
          <p:cNvCxnSpPr>
            <a:cxnSpLocks/>
          </p:cNvCxnSpPr>
          <p:nvPr userDrawn="1"/>
        </p:nvCxnSpPr>
        <p:spPr>
          <a:xfrm>
            <a:off x="413903" y="6355080"/>
            <a:ext cx="3886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90ACBF33-981E-C3A5-87F6-C0FB6D62494C}"/>
              </a:ext>
              <a:ext uri="{C183D7F6-B498-43B3-948B-1728B52AA6E4}">
                <adec:decorative xmlns:adec="http://schemas.microsoft.com/office/drawing/2017/decorative" val="1"/>
              </a:ext>
            </a:extLst>
          </p:cNvPr>
          <p:cNvSpPr/>
          <p:nvPr userDrawn="1"/>
        </p:nvSpPr>
        <p:spPr>
          <a:xfrm>
            <a:off x="6399212" y="78977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42EFBC91-2D7B-DE0F-D420-9150A20A8DB8}"/>
              </a:ext>
              <a:ext uri="{C183D7F6-B498-43B3-948B-1728B52AA6E4}">
                <adec:decorative xmlns:adec="http://schemas.microsoft.com/office/drawing/2017/decorative" val="1"/>
              </a:ext>
            </a:extLst>
          </p:cNvPr>
          <p:cNvSpPr/>
          <p:nvPr userDrawn="1"/>
        </p:nvSpPr>
        <p:spPr>
          <a:xfrm>
            <a:off x="6399212" y="181125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5CCE038E-401D-221B-6C9A-75410AA93A6D}"/>
              </a:ext>
              <a:ext uri="{C183D7F6-B498-43B3-948B-1728B52AA6E4}">
                <adec:decorative xmlns:adec="http://schemas.microsoft.com/office/drawing/2017/decorative" val="1"/>
              </a:ext>
            </a:extLst>
          </p:cNvPr>
          <p:cNvSpPr/>
          <p:nvPr userDrawn="1"/>
        </p:nvSpPr>
        <p:spPr>
          <a:xfrm>
            <a:off x="6399212" y="2832747"/>
            <a:ext cx="304800"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A0E00C62-D1B4-5AC2-7372-48D84611B3A5}"/>
              </a:ext>
              <a:ext uri="{C183D7F6-B498-43B3-948B-1728B52AA6E4}">
                <adec:decorative xmlns:adec="http://schemas.microsoft.com/office/drawing/2017/decorative" val="1"/>
              </a:ext>
            </a:extLst>
          </p:cNvPr>
          <p:cNvSpPr/>
          <p:nvPr userDrawn="1"/>
        </p:nvSpPr>
        <p:spPr>
          <a:xfrm>
            <a:off x="6399212" y="3870960"/>
            <a:ext cx="304800"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404BE60-AB5A-A976-F7F4-127E40154CA6}"/>
              </a:ext>
              <a:ext uri="{C183D7F6-B498-43B3-948B-1728B52AA6E4}">
                <adec:decorative xmlns:adec="http://schemas.microsoft.com/office/drawing/2017/decorative" val="1"/>
              </a:ext>
            </a:extLst>
          </p:cNvPr>
          <p:cNvSpPr/>
          <p:nvPr userDrawn="1"/>
        </p:nvSpPr>
        <p:spPr>
          <a:xfrm>
            <a:off x="6399212" y="4907280"/>
            <a:ext cx="304800"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BE02340-8DA4-6628-C584-59055BDF052C}"/>
              </a:ext>
              <a:ext uri="{C183D7F6-B498-43B3-948B-1728B52AA6E4}">
                <adec:decorative xmlns:adec="http://schemas.microsoft.com/office/drawing/2017/decorative" val="1"/>
              </a:ext>
            </a:extLst>
          </p:cNvPr>
          <p:cNvSpPr/>
          <p:nvPr userDrawn="1"/>
        </p:nvSpPr>
        <p:spPr>
          <a:xfrm>
            <a:off x="6399212" y="5943600"/>
            <a:ext cx="304800" cy="3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9412" y="2819400"/>
            <a:ext cx="4648200" cy="3666388"/>
          </a:xfrm>
          <a:noFill/>
        </p:spPr>
        <p:txBody>
          <a:bodyPr anchor="t"/>
          <a:lstStyle>
            <a:lvl1pPr algn="l">
              <a:lnSpc>
                <a:spcPts val="7000"/>
              </a:lnSpc>
              <a:spcAft>
                <a:spcPts val="0"/>
              </a:spcAft>
              <a:defRPr>
                <a:solidFill>
                  <a:schemeClr val="accent4">
                    <a:lumMod val="75000"/>
                  </a:schemeClr>
                </a:solidFill>
              </a:defRPr>
            </a:lvl1pPr>
          </a:lstStyle>
          <a:p>
            <a:r>
              <a:rPr lang="en-US"/>
              <a:t>add title here</a:t>
            </a:r>
          </a:p>
        </p:txBody>
      </p:sp>
      <p:sp>
        <p:nvSpPr>
          <p:cNvPr id="126" name="Text Placeholder 125">
            <a:extLst>
              <a:ext uri="{FF2B5EF4-FFF2-40B4-BE49-F238E27FC236}">
                <a16:creationId xmlns:a16="http://schemas.microsoft.com/office/drawing/2014/main" id="{189F0B8D-B124-A4BA-0CEF-3E54E74CE67B}"/>
              </a:ext>
            </a:extLst>
          </p:cNvPr>
          <p:cNvSpPr>
            <a:spLocks noGrp="1"/>
          </p:cNvSpPr>
          <p:nvPr>
            <p:ph type="body" sz="quarter" idx="11" hasCustomPrompt="1"/>
          </p:nvPr>
        </p:nvSpPr>
        <p:spPr>
          <a:xfrm>
            <a:off x="6759389" y="62975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 HERE</a:t>
            </a:r>
          </a:p>
        </p:txBody>
      </p:sp>
      <p:sp>
        <p:nvSpPr>
          <p:cNvPr id="132" name="Text Placeholder 125">
            <a:extLst>
              <a:ext uri="{FF2B5EF4-FFF2-40B4-BE49-F238E27FC236}">
                <a16:creationId xmlns:a16="http://schemas.microsoft.com/office/drawing/2014/main" id="{7F04A977-AA6D-104F-8042-F2104A57DFE6}"/>
              </a:ext>
            </a:extLst>
          </p:cNvPr>
          <p:cNvSpPr>
            <a:spLocks noGrp="1"/>
          </p:cNvSpPr>
          <p:nvPr>
            <p:ph type="body" sz="quarter" idx="17" hasCustomPrompt="1"/>
          </p:nvPr>
        </p:nvSpPr>
        <p:spPr>
          <a:xfrm>
            <a:off x="6782215" y="9582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27" name="Text Placeholder 125">
            <a:extLst>
              <a:ext uri="{FF2B5EF4-FFF2-40B4-BE49-F238E27FC236}">
                <a16:creationId xmlns:a16="http://schemas.microsoft.com/office/drawing/2014/main" id="{DB9A7029-7E41-0522-C6B8-2DC903EC8E97}"/>
              </a:ext>
            </a:extLst>
          </p:cNvPr>
          <p:cNvSpPr>
            <a:spLocks noGrp="1"/>
          </p:cNvSpPr>
          <p:nvPr>
            <p:ph type="body" sz="quarter" idx="12" hasCustomPrompt="1"/>
          </p:nvPr>
        </p:nvSpPr>
        <p:spPr>
          <a:xfrm>
            <a:off x="6759389" y="1654685"/>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 HERE</a:t>
            </a:r>
          </a:p>
        </p:txBody>
      </p:sp>
      <p:sp>
        <p:nvSpPr>
          <p:cNvPr id="133" name="Text Placeholder 125">
            <a:extLst>
              <a:ext uri="{FF2B5EF4-FFF2-40B4-BE49-F238E27FC236}">
                <a16:creationId xmlns:a16="http://schemas.microsoft.com/office/drawing/2014/main" id="{530B4E1E-787D-2CFD-08CF-D8013C05B1D7}"/>
              </a:ext>
            </a:extLst>
          </p:cNvPr>
          <p:cNvSpPr>
            <a:spLocks noGrp="1"/>
          </p:cNvSpPr>
          <p:nvPr>
            <p:ph type="body" sz="quarter" idx="18" hasCustomPrompt="1"/>
          </p:nvPr>
        </p:nvSpPr>
        <p:spPr>
          <a:xfrm>
            <a:off x="6782215" y="19812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28" name="Text Placeholder 125">
            <a:extLst>
              <a:ext uri="{FF2B5EF4-FFF2-40B4-BE49-F238E27FC236}">
                <a16:creationId xmlns:a16="http://schemas.microsoft.com/office/drawing/2014/main" id="{5061B493-B5E5-FC7F-97E7-36883E2BEE32}"/>
              </a:ext>
            </a:extLst>
          </p:cNvPr>
          <p:cNvSpPr>
            <a:spLocks noGrp="1"/>
          </p:cNvSpPr>
          <p:nvPr>
            <p:ph type="body" sz="quarter" idx="13" hasCustomPrompt="1"/>
          </p:nvPr>
        </p:nvSpPr>
        <p:spPr>
          <a:xfrm>
            <a:off x="6759389" y="2679611"/>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 HERE</a:t>
            </a:r>
          </a:p>
        </p:txBody>
      </p:sp>
      <p:sp>
        <p:nvSpPr>
          <p:cNvPr id="134" name="Text Placeholder 125">
            <a:extLst>
              <a:ext uri="{FF2B5EF4-FFF2-40B4-BE49-F238E27FC236}">
                <a16:creationId xmlns:a16="http://schemas.microsoft.com/office/drawing/2014/main" id="{FBBDFD52-1C04-555E-D5D7-542F01205EFE}"/>
              </a:ext>
            </a:extLst>
          </p:cNvPr>
          <p:cNvSpPr>
            <a:spLocks noGrp="1"/>
          </p:cNvSpPr>
          <p:nvPr>
            <p:ph type="body" sz="quarter" idx="19" hasCustomPrompt="1"/>
          </p:nvPr>
        </p:nvSpPr>
        <p:spPr>
          <a:xfrm>
            <a:off x="6782215" y="30156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29" name="Text Placeholder 125">
            <a:extLst>
              <a:ext uri="{FF2B5EF4-FFF2-40B4-BE49-F238E27FC236}">
                <a16:creationId xmlns:a16="http://schemas.microsoft.com/office/drawing/2014/main" id="{EA92961D-B387-13AC-6DDE-C5216E7F8580}"/>
              </a:ext>
            </a:extLst>
          </p:cNvPr>
          <p:cNvSpPr>
            <a:spLocks noGrp="1"/>
          </p:cNvSpPr>
          <p:nvPr>
            <p:ph type="body" sz="quarter" idx="14" hasCustomPrompt="1"/>
          </p:nvPr>
        </p:nvSpPr>
        <p:spPr>
          <a:xfrm>
            <a:off x="6759389" y="3704537"/>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 HERE</a:t>
            </a:r>
          </a:p>
        </p:txBody>
      </p:sp>
      <p:sp>
        <p:nvSpPr>
          <p:cNvPr id="135" name="Text Placeholder 125">
            <a:extLst>
              <a:ext uri="{FF2B5EF4-FFF2-40B4-BE49-F238E27FC236}">
                <a16:creationId xmlns:a16="http://schemas.microsoft.com/office/drawing/2014/main" id="{532BED3C-E5AF-D012-CBF7-7B387E7726C7}"/>
              </a:ext>
            </a:extLst>
          </p:cNvPr>
          <p:cNvSpPr>
            <a:spLocks noGrp="1"/>
          </p:cNvSpPr>
          <p:nvPr>
            <p:ph type="body" sz="quarter" idx="20" hasCustomPrompt="1"/>
          </p:nvPr>
        </p:nvSpPr>
        <p:spPr>
          <a:xfrm>
            <a:off x="6782215" y="40386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30" name="Text Placeholder 125">
            <a:extLst>
              <a:ext uri="{FF2B5EF4-FFF2-40B4-BE49-F238E27FC236}">
                <a16:creationId xmlns:a16="http://schemas.microsoft.com/office/drawing/2014/main" id="{F7D8A456-CE9E-5AE5-E7BD-56C41E29BF72}"/>
              </a:ext>
            </a:extLst>
          </p:cNvPr>
          <p:cNvSpPr>
            <a:spLocks noGrp="1"/>
          </p:cNvSpPr>
          <p:nvPr>
            <p:ph type="body" sz="quarter" idx="15" hasCustomPrompt="1"/>
          </p:nvPr>
        </p:nvSpPr>
        <p:spPr>
          <a:xfrm>
            <a:off x="6759389" y="4729463"/>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 HERE</a:t>
            </a:r>
          </a:p>
        </p:txBody>
      </p:sp>
      <p:sp>
        <p:nvSpPr>
          <p:cNvPr id="136" name="Text Placeholder 125">
            <a:extLst>
              <a:ext uri="{FF2B5EF4-FFF2-40B4-BE49-F238E27FC236}">
                <a16:creationId xmlns:a16="http://schemas.microsoft.com/office/drawing/2014/main" id="{4E0C67D4-9095-21D4-1265-D7B395F36157}"/>
              </a:ext>
            </a:extLst>
          </p:cNvPr>
          <p:cNvSpPr>
            <a:spLocks noGrp="1"/>
          </p:cNvSpPr>
          <p:nvPr>
            <p:ph type="body" sz="quarter" idx="21" hasCustomPrompt="1"/>
          </p:nvPr>
        </p:nvSpPr>
        <p:spPr>
          <a:xfrm>
            <a:off x="6782215" y="50730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31" name="Text Placeholder 125">
            <a:extLst>
              <a:ext uri="{FF2B5EF4-FFF2-40B4-BE49-F238E27FC236}">
                <a16:creationId xmlns:a16="http://schemas.microsoft.com/office/drawing/2014/main" id="{8ADADA06-3228-C042-B11F-7A3261565008}"/>
              </a:ext>
            </a:extLst>
          </p:cNvPr>
          <p:cNvSpPr>
            <a:spLocks noGrp="1"/>
          </p:cNvSpPr>
          <p:nvPr>
            <p:ph type="body" sz="quarter" idx="16" hasCustomPrompt="1"/>
          </p:nvPr>
        </p:nvSpPr>
        <p:spPr>
          <a:xfrm>
            <a:off x="6759389" y="575438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 HERE</a:t>
            </a:r>
          </a:p>
        </p:txBody>
      </p:sp>
      <p:sp>
        <p:nvSpPr>
          <p:cNvPr id="137" name="Text Placeholder 125">
            <a:extLst>
              <a:ext uri="{FF2B5EF4-FFF2-40B4-BE49-F238E27FC236}">
                <a16:creationId xmlns:a16="http://schemas.microsoft.com/office/drawing/2014/main" id="{C7D6B146-3056-93B3-1061-3FC91B2A5129}"/>
              </a:ext>
            </a:extLst>
          </p:cNvPr>
          <p:cNvSpPr>
            <a:spLocks noGrp="1"/>
          </p:cNvSpPr>
          <p:nvPr>
            <p:ph type="body" sz="quarter" idx="22" hasCustomPrompt="1"/>
          </p:nvPr>
        </p:nvSpPr>
        <p:spPr>
          <a:xfrm>
            <a:off x="6782215" y="60960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185187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3C008F-5B1B-A161-6580-4E5E093338EB}"/>
              </a:ext>
              <a:ext uri="{C183D7F6-B498-43B3-948B-1728B52AA6E4}">
                <adec:decorative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2">
            <a:extLst>
              <a:ext uri="{FF2B5EF4-FFF2-40B4-BE49-F238E27FC236}">
                <a16:creationId xmlns:a16="http://schemas.microsoft.com/office/drawing/2014/main" id="{5AD7D796-CCB2-CB02-1248-C6DCF9275D6A}"/>
              </a:ext>
              <a:ext uri="{C183D7F6-B498-43B3-948B-1728B52AA6E4}">
                <adec:decorative xmlns:adec="http://schemas.microsoft.com/office/drawing/2017/decorative" val="1"/>
              </a:ext>
            </a:extLst>
          </p:cNvPr>
          <p:cNvSpPr/>
          <p:nvPr userDrawn="1"/>
        </p:nvSpPr>
        <p:spPr>
          <a:xfrm>
            <a:off x="303212" y="278457"/>
            <a:ext cx="2057400" cy="436974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7">
            <a:extLst>
              <a:ext uri="{FF2B5EF4-FFF2-40B4-BE49-F238E27FC236}">
                <a16:creationId xmlns:a16="http://schemas.microsoft.com/office/drawing/2014/main" id="{18E9A89A-73B5-14D0-7B25-FAEBEBAC9BD3}"/>
              </a:ext>
              <a:ext uri="{C183D7F6-B498-43B3-948B-1728B52AA6E4}">
                <adec:decorative xmlns:adec="http://schemas.microsoft.com/office/drawing/2017/decorative" val="1"/>
              </a:ext>
            </a:extLst>
          </p:cNvPr>
          <p:cNvSpPr/>
          <p:nvPr userDrawn="1"/>
        </p:nvSpPr>
        <p:spPr>
          <a:xfrm>
            <a:off x="2684462" y="278457"/>
            <a:ext cx="2057400" cy="436974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5">
            <a:extLst>
              <a:ext uri="{FF2B5EF4-FFF2-40B4-BE49-F238E27FC236}">
                <a16:creationId xmlns:a16="http://schemas.microsoft.com/office/drawing/2014/main" id="{C780BAE5-1F27-4FDB-C882-7E22B473FAE8}"/>
              </a:ext>
              <a:ext uri="{C183D7F6-B498-43B3-948B-1728B52AA6E4}">
                <adec:decorative xmlns:adec="http://schemas.microsoft.com/office/drawing/2017/decorative" val="1"/>
              </a:ext>
            </a:extLst>
          </p:cNvPr>
          <p:cNvSpPr/>
          <p:nvPr userDrawn="1"/>
        </p:nvSpPr>
        <p:spPr>
          <a:xfrm>
            <a:off x="5065712" y="278457"/>
            <a:ext cx="2057400" cy="436974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6">
            <a:extLst>
              <a:ext uri="{FF2B5EF4-FFF2-40B4-BE49-F238E27FC236}">
                <a16:creationId xmlns:a16="http://schemas.microsoft.com/office/drawing/2014/main" id="{79B2DC73-9683-E89E-69AF-A4E447F22C85}"/>
              </a:ext>
              <a:ext uri="{C183D7F6-B498-43B3-948B-1728B52AA6E4}">
                <adec:decorative xmlns:adec="http://schemas.microsoft.com/office/drawing/2017/decorative" val="1"/>
              </a:ext>
            </a:extLst>
          </p:cNvPr>
          <p:cNvSpPr/>
          <p:nvPr userDrawn="1"/>
        </p:nvSpPr>
        <p:spPr>
          <a:xfrm>
            <a:off x="7446962" y="278457"/>
            <a:ext cx="2057400" cy="436974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4">
            <a:extLst>
              <a:ext uri="{FF2B5EF4-FFF2-40B4-BE49-F238E27FC236}">
                <a16:creationId xmlns:a16="http://schemas.microsoft.com/office/drawing/2014/main" id="{9468030F-A2B0-1E28-90DB-0AD0F2650CB3}"/>
              </a:ext>
              <a:ext uri="{C183D7F6-B498-43B3-948B-1728B52AA6E4}">
                <adec:decorative xmlns:adec="http://schemas.microsoft.com/office/drawing/2017/decorative" val="1"/>
              </a:ext>
            </a:extLst>
          </p:cNvPr>
          <p:cNvSpPr/>
          <p:nvPr userDrawn="1"/>
        </p:nvSpPr>
        <p:spPr>
          <a:xfrm>
            <a:off x="9828212" y="278457"/>
            <a:ext cx="2057400" cy="436974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A30929A-E274-88E0-B16D-7E5A38F9E3A6}"/>
              </a:ext>
              <a:ext uri="{C183D7F6-B498-43B3-948B-1728B52AA6E4}">
                <adec:decorative xmlns:adec="http://schemas.microsoft.com/office/drawing/2017/decorative" val="1"/>
              </a:ext>
            </a:extLst>
          </p:cNvPr>
          <p:cNvCxnSpPr>
            <a:cxnSpLocks/>
          </p:cNvCxnSpPr>
          <p:nvPr userDrawn="1"/>
        </p:nvCxnSpPr>
        <p:spPr>
          <a:xfrm>
            <a:off x="3229551" y="6355080"/>
            <a:ext cx="57150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itle 27">
            <a:extLst>
              <a:ext uri="{FF2B5EF4-FFF2-40B4-BE49-F238E27FC236}">
                <a16:creationId xmlns:a16="http://schemas.microsoft.com/office/drawing/2014/main" id="{BCCB7753-415D-18AA-E60A-366E4529948B}"/>
              </a:ext>
            </a:extLst>
          </p:cNvPr>
          <p:cNvSpPr>
            <a:spLocks noGrp="1"/>
          </p:cNvSpPr>
          <p:nvPr>
            <p:ph type="title" hasCustomPrompt="1"/>
          </p:nvPr>
        </p:nvSpPr>
        <p:spPr>
          <a:xfrm>
            <a:off x="609441" y="5608639"/>
            <a:ext cx="10969943" cy="944561"/>
          </a:xfrm>
        </p:spPr>
        <p:txBody>
          <a:bodyPr/>
          <a:lstStyle>
            <a:lvl1pPr>
              <a:defRPr spc="200" baseline="0"/>
            </a:lvl1pPr>
          </a:lstStyle>
          <a:p>
            <a:r>
              <a:rPr lang="en-US"/>
              <a:t>add title here</a:t>
            </a:r>
          </a:p>
        </p:txBody>
      </p:sp>
      <p:sp>
        <p:nvSpPr>
          <p:cNvPr id="40" name="Picture Placeholder 39">
            <a:extLst>
              <a:ext uri="{FF2B5EF4-FFF2-40B4-BE49-F238E27FC236}">
                <a16:creationId xmlns:a16="http://schemas.microsoft.com/office/drawing/2014/main" id="{733798FF-66CD-4C8D-15DF-66AD11032AF5}"/>
              </a:ext>
            </a:extLst>
          </p:cNvPr>
          <p:cNvSpPr>
            <a:spLocks noGrp="1"/>
          </p:cNvSpPr>
          <p:nvPr>
            <p:ph type="pic" sz="quarter" idx="26"/>
          </p:nvPr>
        </p:nvSpPr>
        <p:spPr>
          <a:xfrm>
            <a:off x="865187" y="632607"/>
            <a:ext cx="914400" cy="914400"/>
          </a:xfrm>
        </p:spPr>
        <p:txBody>
          <a:bodyPr>
            <a:normAutofit/>
          </a:bodyPr>
          <a:lstStyle>
            <a:lvl1pPr marL="0" indent="0" algn="ctr">
              <a:buNone/>
              <a:defRPr sz="1400">
                <a:solidFill>
                  <a:schemeClr val="accent1"/>
                </a:solidFill>
              </a:defRPr>
            </a:lvl1pPr>
          </a:lstStyle>
          <a:p>
            <a:endParaRPr lang="en-US"/>
          </a:p>
        </p:txBody>
      </p:sp>
      <p:sp>
        <p:nvSpPr>
          <p:cNvPr id="29" name="Text Placeholder 125">
            <a:extLst>
              <a:ext uri="{FF2B5EF4-FFF2-40B4-BE49-F238E27FC236}">
                <a16:creationId xmlns:a16="http://schemas.microsoft.com/office/drawing/2014/main" id="{B89E9055-5874-4596-2B59-DCB04EB86980}"/>
              </a:ext>
            </a:extLst>
          </p:cNvPr>
          <p:cNvSpPr>
            <a:spLocks noGrp="1"/>
          </p:cNvSpPr>
          <p:nvPr>
            <p:ph type="body" sz="quarter" idx="11" hasCustomPrompt="1"/>
          </p:nvPr>
        </p:nvSpPr>
        <p:spPr>
          <a:xfrm>
            <a:off x="301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TITLE</a:t>
            </a:r>
          </a:p>
        </p:txBody>
      </p:sp>
      <p:sp>
        <p:nvSpPr>
          <p:cNvPr id="30" name="Text Placeholder 125">
            <a:extLst>
              <a:ext uri="{FF2B5EF4-FFF2-40B4-BE49-F238E27FC236}">
                <a16:creationId xmlns:a16="http://schemas.microsoft.com/office/drawing/2014/main" id="{0CBDF82B-CD33-8FFF-99C2-44EBF07BB8D7}"/>
              </a:ext>
            </a:extLst>
          </p:cNvPr>
          <p:cNvSpPr>
            <a:spLocks noGrp="1"/>
          </p:cNvSpPr>
          <p:nvPr>
            <p:ph type="body" sz="quarter" idx="17" hasCustomPrompt="1"/>
          </p:nvPr>
        </p:nvSpPr>
        <p:spPr>
          <a:xfrm>
            <a:off x="284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1" name="Picture Placeholder 39">
            <a:extLst>
              <a:ext uri="{FF2B5EF4-FFF2-40B4-BE49-F238E27FC236}">
                <a16:creationId xmlns:a16="http://schemas.microsoft.com/office/drawing/2014/main" id="{2ECF64A8-A96F-441A-6404-E12407C7E2E8}"/>
              </a:ext>
            </a:extLst>
          </p:cNvPr>
          <p:cNvSpPr>
            <a:spLocks noGrp="1"/>
          </p:cNvSpPr>
          <p:nvPr>
            <p:ph type="pic" sz="quarter" idx="27"/>
          </p:nvPr>
        </p:nvSpPr>
        <p:spPr>
          <a:xfrm>
            <a:off x="3246437" y="632607"/>
            <a:ext cx="914400" cy="914400"/>
          </a:xfrm>
        </p:spPr>
        <p:txBody>
          <a:bodyPr>
            <a:normAutofit/>
          </a:bodyPr>
          <a:lstStyle>
            <a:lvl1pPr marL="0" indent="0" algn="ctr">
              <a:buNone/>
              <a:defRPr sz="1400">
                <a:solidFill>
                  <a:schemeClr val="accent2"/>
                </a:solidFill>
              </a:defRPr>
            </a:lvl1pPr>
          </a:lstStyle>
          <a:p>
            <a:endParaRPr lang="en-US"/>
          </a:p>
        </p:txBody>
      </p:sp>
      <p:sp>
        <p:nvSpPr>
          <p:cNvPr id="31" name="Text Placeholder 125">
            <a:extLst>
              <a:ext uri="{FF2B5EF4-FFF2-40B4-BE49-F238E27FC236}">
                <a16:creationId xmlns:a16="http://schemas.microsoft.com/office/drawing/2014/main" id="{9B232C35-09D4-CF58-E15E-9D2AAE7A0C2C}"/>
              </a:ext>
            </a:extLst>
          </p:cNvPr>
          <p:cNvSpPr>
            <a:spLocks noGrp="1"/>
          </p:cNvSpPr>
          <p:nvPr>
            <p:ph type="body" sz="quarter" idx="18" hasCustomPrompt="1"/>
          </p:nvPr>
        </p:nvSpPr>
        <p:spPr>
          <a:xfrm>
            <a:off x="268309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TITLE</a:t>
            </a:r>
          </a:p>
        </p:txBody>
      </p:sp>
      <p:sp>
        <p:nvSpPr>
          <p:cNvPr id="32" name="Text Placeholder 125">
            <a:extLst>
              <a:ext uri="{FF2B5EF4-FFF2-40B4-BE49-F238E27FC236}">
                <a16:creationId xmlns:a16="http://schemas.microsoft.com/office/drawing/2014/main" id="{AA6F198B-0E65-2538-AFCA-2DF3B178B75A}"/>
              </a:ext>
            </a:extLst>
          </p:cNvPr>
          <p:cNvSpPr>
            <a:spLocks noGrp="1"/>
          </p:cNvSpPr>
          <p:nvPr>
            <p:ph type="body" sz="quarter" idx="19" hasCustomPrompt="1"/>
          </p:nvPr>
        </p:nvSpPr>
        <p:spPr>
          <a:xfrm>
            <a:off x="266541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2" name="Picture Placeholder 39">
            <a:extLst>
              <a:ext uri="{FF2B5EF4-FFF2-40B4-BE49-F238E27FC236}">
                <a16:creationId xmlns:a16="http://schemas.microsoft.com/office/drawing/2014/main" id="{649400D9-DECB-F129-8522-4869D6627AD9}"/>
              </a:ext>
            </a:extLst>
          </p:cNvPr>
          <p:cNvSpPr>
            <a:spLocks noGrp="1"/>
          </p:cNvSpPr>
          <p:nvPr>
            <p:ph type="pic" sz="quarter" idx="28"/>
          </p:nvPr>
        </p:nvSpPr>
        <p:spPr>
          <a:xfrm>
            <a:off x="5627687" y="632607"/>
            <a:ext cx="914400" cy="914400"/>
          </a:xfrm>
        </p:spPr>
        <p:txBody>
          <a:bodyPr>
            <a:normAutofit/>
          </a:bodyPr>
          <a:lstStyle>
            <a:lvl1pPr marL="0" indent="0" algn="ctr">
              <a:buNone/>
              <a:defRPr sz="1400">
                <a:solidFill>
                  <a:schemeClr val="accent4"/>
                </a:solidFill>
              </a:defRPr>
            </a:lvl1pPr>
          </a:lstStyle>
          <a:p>
            <a:endParaRPr lang="en-US"/>
          </a:p>
        </p:txBody>
      </p:sp>
      <p:sp>
        <p:nvSpPr>
          <p:cNvPr id="33" name="Text Placeholder 125">
            <a:extLst>
              <a:ext uri="{FF2B5EF4-FFF2-40B4-BE49-F238E27FC236}">
                <a16:creationId xmlns:a16="http://schemas.microsoft.com/office/drawing/2014/main" id="{DC665522-5FB7-8824-F45F-C0B9636FA7D2}"/>
              </a:ext>
            </a:extLst>
          </p:cNvPr>
          <p:cNvSpPr>
            <a:spLocks noGrp="1"/>
          </p:cNvSpPr>
          <p:nvPr>
            <p:ph type="body" sz="quarter" idx="20" hasCustomPrompt="1"/>
          </p:nvPr>
        </p:nvSpPr>
        <p:spPr>
          <a:xfrm>
            <a:off x="50643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TITLE</a:t>
            </a:r>
          </a:p>
        </p:txBody>
      </p:sp>
      <p:sp>
        <p:nvSpPr>
          <p:cNvPr id="34" name="Text Placeholder 125">
            <a:extLst>
              <a:ext uri="{FF2B5EF4-FFF2-40B4-BE49-F238E27FC236}">
                <a16:creationId xmlns:a16="http://schemas.microsoft.com/office/drawing/2014/main" id="{643B9142-0373-4CF0-B371-5ADE25CFF1CE}"/>
              </a:ext>
            </a:extLst>
          </p:cNvPr>
          <p:cNvSpPr>
            <a:spLocks noGrp="1"/>
          </p:cNvSpPr>
          <p:nvPr>
            <p:ph type="body" sz="quarter" idx="21" hasCustomPrompt="1"/>
          </p:nvPr>
        </p:nvSpPr>
        <p:spPr>
          <a:xfrm>
            <a:off x="50466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3" name="Picture Placeholder 39">
            <a:extLst>
              <a:ext uri="{FF2B5EF4-FFF2-40B4-BE49-F238E27FC236}">
                <a16:creationId xmlns:a16="http://schemas.microsoft.com/office/drawing/2014/main" id="{F6B980FF-A20A-E3C5-9932-86F2A9A1E7A5}"/>
              </a:ext>
            </a:extLst>
          </p:cNvPr>
          <p:cNvSpPr>
            <a:spLocks noGrp="1"/>
          </p:cNvSpPr>
          <p:nvPr>
            <p:ph type="pic" sz="quarter" idx="29"/>
          </p:nvPr>
        </p:nvSpPr>
        <p:spPr>
          <a:xfrm>
            <a:off x="8027987" y="632607"/>
            <a:ext cx="914400" cy="914400"/>
          </a:xfrm>
        </p:spPr>
        <p:txBody>
          <a:bodyPr>
            <a:normAutofit/>
          </a:bodyPr>
          <a:lstStyle>
            <a:lvl1pPr marL="0" indent="0" algn="ctr">
              <a:buNone/>
              <a:defRPr sz="1400">
                <a:solidFill>
                  <a:schemeClr val="accent6"/>
                </a:solidFill>
              </a:defRPr>
            </a:lvl1pPr>
          </a:lstStyle>
          <a:p>
            <a:endParaRPr lang="en-US"/>
          </a:p>
        </p:txBody>
      </p:sp>
      <p:sp>
        <p:nvSpPr>
          <p:cNvPr id="35" name="Text Placeholder 125">
            <a:extLst>
              <a:ext uri="{FF2B5EF4-FFF2-40B4-BE49-F238E27FC236}">
                <a16:creationId xmlns:a16="http://schemas.microsoft.com/office/drawing/2014/main" id="{BFB48785-B482-2B8F-D6C1-C980B6D69CDE}"/>
              </a:ext>
            </a:extLst>
          </p:cNvPr>
          <p:cNvSpPr>
            <a:spLocks noGrp="1"/>
          </p:cNvSpPr>
          <p:nvPr>
            <p:ph type="body" sz="quarter" idx="22" hasCustomPrompt="1"/>
          </p:nvPr>
        </p:nvSpPr>
        <p:spPr>
          <a:xfrm>
            <a:off x="74646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TITLE</a:t>
            </a:r>
          </a:p>
        </p:txBody>
      </p:sp>
      <p:sp>
        <p:nvSpPr>
          <p:cNvPr id="36" name="Text Placeholder 125">
            <a:extLst>
              <a:ext uri="{FF2B5EF4-FFF2-40B4-BE49-F238E27FC236}">
                <a16:creationId xmlns:a16="http://schemas.microsoft.com/office/drawing/2014/main" id="{F722F028-E6D6-0E2E-838F-3846BCCF0CD9}"/>
              </a:ext>
            </a:extLst>
          </p:cNvPr>
          <p:cNvSpPr>
            <a:spLocks noGrp="1"/>
          </p:cNvSpPr>
          <p:nvPr>
            <p:ph type="body" sz="quarter" idx="23" hasCustomPrompt="1"/>
          </p:nvPr>
        </p:nvSpPr>
        <p:spPr>
          <a:xfrm>
            <a:off x="74469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4" name="Picture Placeholder 39">
            <a:extLst>
              <a:ext uri="{FF2B5EF4-FFF2-40B4-BE49-F238E27FC236}">
                <a16:creationId xmlns:a16="http://schemas.microsoft.com/office/drawing/2014/main" id="{B32752CF-AD11-1316-0B7E-2884D49B893D}"/>
              </a:ext>
            </a:extLst>
          </p:cNvPr>
          <p:cNvSpPr>
            <a:spLocks noGrp="1"/>
          </p:cNvSpPr>
          <p:nvPr>
            <p:ph type="pic" sz="quarter" idx="30"/>
          </p:nvPr>
        </p:nvSpPr>
        <p:spPr>
          <a:xfrm>
            <a:off x="10390187" y="632607"/>
            <a:ext cx="914400" cy="914400"/>
          </a:xfrm>
        </p:spPr>
        <p:txBody>
          <a:bodyPr>
            <a:normAutofit/>
          </a:bodyPr>
          <a:lstStyle>
            <a:lvl1pPr marL="0" indent="0" algn="ctr">
              <a:buNone/>
              <a:defRPr sz="1400">
                <a:solidFill>
                  <a:schemeClr val="accent5">
                    <a:lumMod val="75000"/>
                  </a:schemeClr>
                </a:solidFill>
              </a:defRPr>
            </a:lvl1pPr>
          </a:lstStyle>
          <a:p>
            <a:endParaRPr lang="en-US"/>
          </a:p>
        </p:txBody>
      </p:sp>
      <p:sp>
        <p:nvSpPr>
          <p:cNvPr id="37" name="Text Placeholder 125">
            <a:extLst>
              <a:ext uri="{FF2B5EF4-FFF2-40B4-BE49-F238E27FC236}">
                <a16:creationId xmlns:a16="http://schemas.microsoft.com/office/drawing/2014/main" id="{760159F0-F3D6-196C-7464-082D0A7C066D}"/>
              </a:ext>
            </a:extLst>
          </p:cNvPr>
          <p:cNvSpPr>
            <a:spLocks noGrp="1"/>
          </p:cNvSpPr>
          <p:nvPr>
            <p:ph type="body" sz="quarter" idx="24" hasCustomPrompt="1"/>
          </p:nvPr>
        </p:nvSpPr>
        <p:spPr>
          <a:xfrm>
            <a:off x="9826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TITLE</a:t>
            </a:r>
          </a:p>
        </p:txBody>
      </p:sp>
      <p:sp>
        <p:nvSpPr>
          <p:cNvPr id="38" name="Text Placeholder 125">
            <a:extLst>
              <a:ext uri="{FF2B5EF4-FFF2-40B4-BE49-F238E27FC236}">
                <a16:creationId xmlns:a16="http://schemas.microsoft.com/office/drawing/2014/main" id="{296E898C-7697-FB50-8709-2C0365C255BC}"/>
              </a:ext>
            </a:extLst>
          </p:cNvPr>
          <p:cNvSpPr>
            <a:spLocks noGrp="1"/>
          </p:cNvSpPr>
          <p:nvPr>
            <p:ph type="body" sz="quarter" idx="25" hasCustomPrompt="1"/>
          </p:nvPr>
        </p:nvSpPr>
        <p:spPr>
          <a:xfrm>
            <a:off x="9809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379459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mparison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E71D4-5E3B-6D49-C733-A1B87ACF1C84}"/>
              </a:ext>
              <a:ext uri="{C183D7F6-B498-43B3-948B-1728B52AA6E4}">
                <adec:decorative xmlns:adec="http://schemas.microsoft.com/office/drawing/2017/decorative" val="1"/>
              </a:ext>
            </a:extLst>
          </p:cNvPr>
          <p:cNvSpPr/>
          <p:nvPr userDrawn="1"/>
        </p:nvSpPr>
        <p:spPr>
          <a:xfrm>
            <a:off x="-1588" y="-48459"/>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61654067-1D03-CA37-8EA5-272ECAD9779D}"/>
              </a:ext>
              <a:ext uri="{C183D7F6-B498-43B3-948B-1728B52AA6E4}">
                <adec:decorative xmlns:adec="http://schemas.microsoft.com/office/drawing/2017/decorative" val="1"/>
              </a:ext>
            </a:extLst>
          </p:cNvPr>
          <p:cNvCxnSpPr>
            <a:cxnSpLocks/>
          </p:cNvCxnSpPr>
          <p:nvPr userDrawn="1"/>
        </p:nvCxnSpPr>
        <p:spPr>
          <a:xfrm>
            <a:off x="3442652" y="1219200"/>
            <a:ext cx="530352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itle 100">
            <a:extLst>
              <a:ext uri="{FF2B5EF4-FFF2-40B4-BE49-F238E27FC236}">
                <a16:creationId xmlns:a16="http://schemas.microsoft.com/office/drawing/2014/main" id="{67EBCBB7-2FC1-F2C4-275E-33574C24420E}"/>
              </a:ext>
            </a:extLst>
          </p:cNvPr>
          <p:cNvSpPr>
            <a:spLocks noGrp="1"/>
          </p:cNvSpPr>
          <p:nvPr>
            <p:ph type="title" hasCustomPrompt="1"/>
          </p:nvPr>
        </p:nvSpPr>
        <p:spPr>
          <a:xfrm>
            <a:off x="608012" y="457200"/>
            <a:ext cx="10969943" cy="944561"/>
          </a:xfrm>
        </p:spPr>
        <p:txBody>
          <a:bodyPr/>
          <a:lstStyle>
            <a:lvl1pPr>
              <a:defRPr/>
            </a:lvl1pPr>
          </a:lstStyle>
          <a:p>
            <a:r>
              <a:rPr lang="en-US"/>
              <a:t>add title here</a:t>
            </a:r>
          </a:p>
        </p:txBody>
      </p:sp>
      <p:sp>
        <p:nvSpPr>
          <p:cNvPr id="102" name="Text Placeholder 125">
            <a:extLst>
              <a:ext uri="{FF2B5EF4-FFF2-40B4-BE49-F238E27FC236}">
                <a16:creationId xmlns:a16="http://schemas.microsoft.com/office/drawing/2014/main" id="{27407A46-5E25-38BE-38E2-9B8E6BD79565}"/>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a:t>
            </a:r>
          </a:p>
        </p:txBody>
      </p:sp>
      <p:sp>
        <p:nvSpPr>
          <p:cNvPr id="103" name="Text Placeholder 125">
            <a:extLst>
              <a:ext uri="{FF2B5EF4-FFF2-40B4-BE49-F238E27FC236}">
                <a16:creationId xmlns:a16="http://schemas.microsoft.com/office/drawing/2014/main" id="{6CFF242D-33AB-96E8-F456-2EECB9303060}"/>
              </a:ext>
            </a:extLst>
          </p:cNvPr>
          <p:cNvSpPr>
            <a:spLocks noGrp="1"/>
          </p:cNvSpPr>
          <p:nvPr>
            <p:ph type="body" sz="quarter" idx="17" hasCustomPrompt="1"/>
          </p:nvPr>
        </p:nvSpPr>
        <p:spPr>
          <a:xfrm>
            <a:off x="835240"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16" name="Text Placeholder 125">
            <a:extLst>
              <a:ext uri="{FF2B5EF4-FFF2-40B4-BE49-F238E27FC236}">
                <a16:creationId xmlns:a16="http://schemas.microsoft.com/office/drawing/2014/main" id="{01506CA9-6374-19B0-06F1-593592622D76}"/>
              </a:ext>
            </a:extLst>
          </p:cNvPr>
          <p:cNvSpPr>
            <a:spLocks noGrp="1"/>
          </p:cNvSpPr>
          <p:nvPr>
            <p:ph type="body" sz="quarter" idx="30" hasCustomPrompt="1"/>
          </p:nvPr>
        </p:nvSpPr>
        <p:spPr>
          <a:xfrm>
            <a:off x="5062389" y="3127318"/>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17" name="Text Placeholder 125">
            <a:extLst>
              <a:ext uri="{FF2B5EF4-FFF2-40B4-BE49-F238E27FC236}">
                <a16:creationId xmlns:a16="http://schemas.microsoft.com/office/drawing/2014/main" id="{AB790FE9-8902-241B-98C3-68B4F01AF39C}"/>
              </a:ext>
            </a:extLst>
          </p:cNvPr>
          <p:cNvSpPr>
            <a:spLocks noGrp="1"/>
          </p:cNvSpPr>
          <p:nvPr>
            <p:ph type="body" sz="quarter" idx="31" hasCustomPrompt="1"/>
          </p:nvPr>
        </p:nvSpPr>
        <p:spPr>
          <a:xfrm>
            <a:off x="5153769" y="3413097"/>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14" name="Text Placeholder 125">
            <a:extLst>
              <a:ext uri="{FF2B5EF4-FFF2-40B4-BE49-F238E27FC236}">
                <a16:creationId xmlns:a16="http://schemas.microsoft.com/office/drawing/2014/main" id="{FEEDDBC4-7BEB-275E-C297-23B06135E94B}"/>
              </a:ext>
            </a:extLst>
          </p:cNvPr>
          <p:cNvSpPr>
            <a:spLocks noGrp="1"/>
          </p:cNvSpPr>
          <p:nvPr>
            <p:ph type="body" sz="quarter" idx="28" hasCustomPrompt="1"/>
          </p:nvPr>
        </p:nvSpPr>
        <p:spPr>
          <a:xfrm>
            <a:off x="4942767" y="4493683"/>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15" name="Text Placeholder 125">
            <a:extLst>
              <a:ext uri="{FF2B5EF4-FFF2-40B4-BE49-F238E27FC236}">
                <a16:creationId xmlns:a16="http://schemas.microsoft.com/office/drawing/2014/main" id="{644A4B5F-ED64-9374-2A8D-398F907BBA61}"/>
              </a:ext>
            </a:extLst>
          </p:cNvPr>
          <p:cNvSpPr>
            <a:spLocks noGrp="1"/>
          </p:cNvSpPr>
          <p:nvPr>
            <p:ph type="body" sz="quarter" idx="29" hasCustomPrompt="1"/>
          </p:nvPr>
        </p:nvSpPr>
        <p:spPr>
          <a:xfrm>
            <a:off x="5034147" y="4779462"/>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4" name="Text Placeholder 125">
            <a:extLst>
              <a:ext uri="{FF2B5EF4-FFF2-40B4-BE49-F238E27FC236}">
                <a16:creationId xmlns:a16="http://schemas.microsoft.com/office/drawing/2014/main" id="{F5B441BE-E34A-6B5D-9294-4061802BA958}"/>
              </a:ext>
            </a:extLst>
          </p:cNvPr>
          <p:cNvSpPr>
            <a:spLocks noGrp="1"/>
          </p:cNvSpPr>
          <p:nvPr>
            <p:ph type="body" sz="quarter" idx="18" hasCustomPrompt="1"/>
          </p:nvPr>
        </p:nvSpPr>
        <p:spPr>
          <a:xfrm>
            <a:off x="6085767" y="2000221"/>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05" name="Text Placeholder 125">
            <a:extLst>
              <a:ext uri="{FF2B5EF4-FFF2-40B4-BE49-F238E27FC236}">
                <a16:creationId xmlns:a16="http://schemas.microsoft.com/office/drawing/2014/main" id="{8EC8F5C9-663E-4503-10D6-26E0CE36E346}"/>
              </a:ext>
            </a:extLst>
          </p:cNvPr>
          <p:cNvSpPr>
            <a:spLocks noGrp="1"/>
          </p:cNvSpPr>
          <p:nvPr>
            <p:ph type="body" sz="quarter" idx="19" hasCustomPrompt="1"/>
          </p:nvPr>
        </p:nvSpPr>
        <p:spPr>
          <a:xfrm>
            <a:off x="6177147" y="2286000"/>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6" name="Text Placeholder 125">
            <a:extLst>
              <a:ext uri="{FF2B5EF4-FFF2-40B4-BE49-F238E27FC236}">
                <a16:creationId xmlns:a16="http://schemas.microsoft.com/office/drawing/2014/main" id="{CA6C40CA-18FA-3BC3-8413-C5840FDDF26F}"/>
              </a:ext>
            </a:extLst>
          </p:cNvPr>
          <p:cNvSpPr>
            <a:spLocks noGrp="1"/>
          </p:cNvSpPr>
          <p:nvPr>
            <p:ph type="body" sz="quarter" idx="20" hasCustomPrompt="1"/>
          </p:nvPr>
        </p:nvSpPr>
        <p:spPr>
          <a:xfrm>
            <a:off x="9438567" y="1954415"/>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07" name="Text Placeholder 125">
            <a:extLst>
              <a:ext uri="{FF2B5EF4-FFF2-40B4-BE49-F238E27FC236}">
                <a16:creationId xmlns:a16="http://schemas.microsoft.com/office/drawing/2014/main" id="{F0171B34-99CD-13D0-E3B0-C813FF245533}"/>
              </a:ext>
            </a:extLst>
          </p:cNvPr>
          <p:cNvSpPr>
            <a:spLocks noGrp="1"/>
          </p:cNvSpPr>
          <p:nvPr>
            <p:ph type="body" sz="quarter" idx="21" hasCustomPrompt="1"/>
          </p:nvPr>
        </p:nvSpPr>
        <p:spPr>
          <a:xfrm>
            <a:off x="9529947" y="2240194"/>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 name="Text Placeholder 125">
            <a:extLst>
              <a:ext uri="{FF2B5EF4-FFF2-40B4-BE49-F238E27FC236}">
                <a16:creationId xmlns:a16="http://schemas.microsoft.com/office/drawing/2014/main" id="{3FBDC668-D7EA-460C-87B5-DBD16D1E3759}"/>
              </a:ext>
            </a:extLst>
          </p:cNvPr>
          <p:cNvSpPr>
            <a:spLocks noGrp="1"/>
          </p:cNvSpPr>
          <p:nvPr>
            <p:ph type="body" sz="quarter" idx="22" hasCustomPrompt="1"/>
          </p:nvPr>
        </p:nvSpPr>
        <p:spPr>
          <a:xfrm>
            <a:off x="10456528" y="2984917"/>
            <a:ext cx="1733884"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09" name="Text Placeholder 125">
            <a:extLst>
              <a:ext uri="{FF2B5EF4-FFF2-40B4-BE49-F238E27FC236}">
                <a16:creationId xmlns:a16="http://schemas.microsoft.com/office/drawing/2014/main" id="{A3F3DAF4-FC38-F5DE-225F-234395C88E0E}"/>
              </a:ext>
            </a:extLst>
          </p:cNvPr>
          <p:cNvSpPr>
            <a:spLocks noGrp="1"/>
          </p:cNvSpPr>
          <p:nvPr>
            <p:ph type="body" sz="quarter" idx="23" hasCustomPrompt="1"/>
          </p:nvPr>
        </p:nvSpPr>
        <p:spPr>
          <a:xfrm>
            <a:off x="10547907" y="3270696"/>
            <a:ext cx="156142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10" name="Text Placeholder 125">
            <a:extLst>
              <a:ext uri="{FF2B5EF4-FFF2-40B4-BE49-F238E27FC236}">
                <a16:creationId xmlns:a16="http://schemas.microsoft.com/office/drawing/2014/main" id="{4298EA71-9CD1-0B22-2EBF-A94D4DEA19E6}"/>
              </a:ext>
            </a:extLst>
          </p:cNvPr>
          <p:cNvSpPr>
            <a:spLocks noGrp="1"/>
          </p:cNvSpPr>
          <p:nvPr>
            <p:ph type="body" sz="quarter" idx="24" hasCustomPrompt="1"/>
          </p:nvPr>
        </p:nvSpPr>
        <p:spPr>
          <a:xfrm>
            <a:off x="10514012" y="4638196"/>
            <a:ext cx="1654686"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11" name="Text Placeholder 125">
            <a:extLst>
              <a:ext uri="{FF2B5EF4-FFF2-40B4-BE49-F238E27FC236}">
                <a16:creationId xmlns:a16="http://schemas.microsoft.com/office/drawing/2014/main" id="{2BD8FB89-7CBC-2BB2-6E9D-25E42DE77673}"/>
              </a:ext>
            </a:extLst>
          </p:cNvPr>
          <p:cNvSpPr>
            <a:spLocks noGrp="1"/>
          </p:cNvSpPr>
          <p:nvPr>
            <p:ph type="body" sz="quarter" idx="25" hasCustomPrompt="1"/>
          </p:nvPr>
        </p:nvSpPr>
        <p:spPr>
          <a:xfrm>
            <a:off x="10605392" y="4923975"/>
            <a:ext cx="1490104"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12" name="Text Placeholder 125">
            <a:extLst>
              <a:ext uri="{FF2B5EF4-FFF2-40B4-BE49-F238E27FC236}">
                <a16:creationId xmlns:a16="http://schemas.microsoft.com/office/drawing/2014/main" id="{B3B0321C-750A-1B87-EC19-EB40B260CF72}"/>
              </a:ext>
            </a:extLst>
          </p:cNvPr>
          <p:cNvSpPr>
            <a:spLocks noGrp="1"/>
          </p:cNvSpPr>
          <p:nvPr>
            <p:ph type="body" sz="quarter" idx="26" hasCustomPrompt="1"/>
          </p:nvPr>
        </p:nvSpPr>
        <p:spPr>
          <a:xfrm>
            <a:off x="7762167" y="6096000"/>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13" name="Text Placeholder 125">
            <a:extLst>
              <a:ext uri="{FF2B5EF4-FFF2-40B4-BE49-F238E27FC236}">
                <a16:creationId xmlns:a16="http://schemas.microsoft.com/office/drawing/2014/main" id="{064DE8A1-314F-38E4-214F-829C10F8A633}"/>
              </a:ext>
            </a:extLst>
          </p:cNvPr>
          <p:cNvSpPr>
            <a:spLocks noGrp="1"/>
          </p:cNvSpPr>
          <p:nvPr>
            <p:ph type="body" sz="quarter" idx="27" hasCustomPrompt="1"/>
          </p:nvPr>
        </p:nvSpPr>
        <p:spPr>
          <a:xfrm>
            <a:off x="7853547" y="6381779"/>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149135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ategori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69F7D8-570F-88D6-5AF3-B86372A33ED7}"/>
              </a:ext>
              <a:ext uri="{C183D7F6-B498-43B3-948B-1728B52AA6E4}">
                <adec:decorative xmlns:adec="http://schemas.microsoft.com/office/drawing/2017/decorative" val="1"/>
              </a:ext>
            </a:extLst>
          </p:cNvPr>
          <p:cNvSpPr/>
          <p:nvPr userDrawn="1"/>
        </p:nvSpPr>
        <p:spPr>
          <a:xfrm>
            <a:off x="0" y="0"/>
            <a:ext cx="42656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D5F02D2-4D87-A08A-F13B-F1FB3779335D}"/>
              </a:ext>
              <a:ext uri="{C183D7F6-B498-43B3-948B-1728B52AA6E4}">
                <adec:decorative xmlns:adec="http://schemas.microsoft.com/office/drawing/2017/decorative" val="1"/>
              </a:ext>
            </a:extLst>
          </p:cNvPr>
          <p:cNvCxnSpPr>
            <a:cxnSpLocks/>
          </p:cNvCxnSpPr>
          <p:nvPr userDrawn="1"/>
        </p:nvCxnSpPr>
        <p:spPr>
          <a:xfrm>
            <a:off x="413903" y="5486400"/>
            <a:ext cx="1878459"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82F490D-8E15-B293-0A40-A9022A2565B6}"/>
              </a:ext>
              <a:ext uri="{C183D7F6-B498-43B3-948B-1728B52AA6E4}">
                <adec:decorative xmlns:adec="http://schemas.microsoft.com/office/drawing/2017/decorative" val="1"/>
              </a:ext>
            </a:extLst>
          </p:cNvPr>
          <p:cNvCxnSpPr>
            <a:cxnSpLocks/>
          </p:cNvCxnSpPr>
          <p:nvPr userDrawn="1"/>
        </p:nvCxnSpPr>
        <p:spPr>
          <a:xfrm>
            <a:off x="413903" y="6355080"/>
            <a:ext cx="2480109"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ounded Rectangle 37">
            <a:extLst>
              <a:ext uri="{FF2B5EF4-FFF2-40B4-BE49-F238E27FC236}">
                <a16:creationId xmlns:a16="http://schemas.microsoft.com/office/drawing/2014/main" id="{112D2DA4-0E08-4513-D8A7-6A9341641906}"/>
              </a:ext>
              <a:ext uri="{C183D7F6-B498-43B3-948B-1728B52AA6E4}">
                <adec:decorative xmlns:adec="http://schemas.microsoft.com/office/drawing/2017/decorative" val="1"/>
              </a:ext>
            </a:extLst>
          </p:cNvPr>
          <p:cNvSpPr/>
          <p:nvPr userDrawn="1"/>
        </p:nvSpPr>
        <p:spPr>
          <a:xfrm>
            <a:off x="4608512" y="3429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38">
            <a:extLst>
              <a:ext uri="{FF2B5EF4-FFF2-40B4-BE49-F238E27FC236}">
                <a16:creationId xmlns:a16="http://schemas.microsoft.com/office/drawing/2014/main" id="{9285D951-0596-43A3-DB59-28CC107D620C}"/>
              </a:ext>
              <a:ext uri="{C183D7F6-B498-43B3-948B-1728B52AA6E4}">
                <adec:decorative xmlns:adec="http://schemas.microsoft.com/office/drawing/2017/decorative" val="1"/>
              </a:ext>
            </a:extLst>
          </p:cNvPr>
          <p:cNvSpPr/>
          <p:nvPr userDrawn="1"/>
        </p:nvSpPr>
        <p:spPr>
          <a:xfrm>
            <a:off x="4608512" y="2514600"/>
            <a:ext cx="3429000" cy="182880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39">
            <a:extLst>
              <a:ext uri="{FF2B5EF4-FFF2-40B4-BE49-F238E27FC236}">
                <a16:creationId xmlns:a16="http://schemas.microsoft.com/office/drawing/2014/main" id="{9E33F494-5EF0-D5A8-8890-11ED30802685}"/>
              </a:ext>
              <a:ext uri="{C183D7F6-B498-43B3-948B-1728B52AA6E4}">
                <adec:decorative xmlns:adec="http://schemas.microsoft.com/office/drawing/2017/decorative" val="1"/>
              </a:ext>
            </a:extLst>
          </p:cNvPr>
          <p:cNvSpPr/>
          <p:nvPr userDrawn="1"/>
        </p:nvSpPr>
        <p:spPr>
          <a:xfrm>
            <a:off x="8380412" y="342900"/>
            <a:ext cx="3429000" cy="1828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40">
            <a:extLst>
              <a:ext uri="{FF2B5EF4-FFF2-40B4-BE49-F238E27FC236}">
                <a16:creationId xmlns:a16="http://schemas.microsoft.com/office/drawing/2014/main" id="{E1065AFB-773F-4162-4583-81BE806D563F}"/>
              </a:ext>
              <a:ext uri="{C183D7F6-B498-43B3-948B-1728B52AA6E4}">
                <adec:decorative xmlns:adec="http://schemas.microsoft.com/office/drawing/2017/decorative" val="1"/>
              </a:ext>
            </a:extLst>
          </p:cNvPr>
          <p:cNvSpPr/>
          <p:nvPr userDrawn="1"/>
        </p:nvSpPr>
        <p:spPr>
          <a:xfrm>
            <a:off x="8380412" y="2514600"/>
            <a:ext cx="3429000" cy="1828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41">
            <a:extLst>
              <a:ext uri="{FF2B5EF4-FFF2-40B4-BE49-F238E27FC236}">
                <a16:creationId xmlns:a16="http://schemas.microsoft.com/office/drawing/2014/main" id="{F46D6660-B800-6B88-CE2D-47B527948297}"/>
              </a:ext>
              <a:ext uri="{C183D7F6-B498-43B3-948B-1728B52AA6E4}">
                <adec:decorative xmlns:adec="http://schemas.microsoft.com/office/drawing/2017/decorative" val="1"/>
              </a:ext>
            </a:extLst>
          </p:cNvPr>
          <p:cNvSpPr/>
          <p:nvPr userDrawn="1"/>
        </p:nvSpPr>
        <p:spPr>
          <a:xfrm>
            <a:off x="4608512" y="4686300"/>
            <a:ext cx="3429000" cy="182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42">
            <a:extLst>
              <a:ext uri="{FF2B5EF4-FFF2-40B4-BE49-F238E27FC236}">
                <a16:creationId xmlns:a16="http://schemas.microsoft.com/office/drawing/2014/main" id="{A5DB4729-9DE1-EA26-B7CB-E4F311F4E51B}"/>
              </a:ext>
              <a:ext uri="{C183D7F6-B498-43B3-948B-1728B52AA6E4}">
                <adec:decorative xmlns:adec="http://schemas.microsoft.com/office/drawing/2017/decorative" val="1"/>
              </a:ext>
            </a:extLst>
          </p:cNvPr>
          <p:cNvSpPr/>
          <p:nvPr userDrawn="1"/>
        </p:nvSpPr>
        <p:spPr>
          <a:xfrm>
            <a:off x="8380412" y="46863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itle 85">
            <a:extLst>
              <a:ext uri="{FF2B5EF4-FFF2-40B4-BE49-F238E27FC236}">
                <a16:creationId xmlns:a16="http://schemas.microsoft.com/office/drawing/2014/main" id="{5189177A-5F25-E34A-88BA-071DC32659DF}"/>
              </a:ext>
            </a:extLst>
          </p:cNvPr>
          <p:cNvSpPr>
            <a:spLocks noGrp="1"/>
          </p:cNvSpPr>
          <p:nvPr>
            <p:ph type="title" hasCustomPrompt="1"/>
          </p:nvPr>
        </p:nvSpPr>
        <p:spPr>
          <a:xfrm>
            <a:off x="360172" y="4598909"/>
            <a:ext cx="2956082" cy="1682601"/>
          </a:xfrm>
        </p:spPr>
        <p:txBody>
          <a:bodyPr anchor="t"/>
          <a:lstStyle>
            <a:lvl1pPr algn="l">
              <a:lnSpc>
                <a:spcPts val="7000"/>
              </a:lnSpc>
              <a:spcAft>
                <a:spcPts val="0"/>
              </a:spcAft>
              <a:defRPr baseline="0"/>
            </a:lvl1pPr>
          </a:lstStyle>
          <a:p>
            <a:r>
              <a:rPr lang="en-US"/>
              <a:t>add title</a:t>
            </a:r>
          </a:p>
        </p:txBody>
      </p:sp>
      <p:sp>
        <p:nvSpPr>
          <p:cNvPr id="88" name="Text Placeholder 125">
            <a:extLst>
              <a:ext uri="{FF2B5EF4-FFF2-40B4-BE49-F238E27FC236}">
                <a16:creationId xmlns:a16="http://schemas.microsoft.com/office/drawing/2014/main" id="{0A62285E-3697-31FE-7AE0-380FAC7B7BFC}"/>
              </a:ext>
            </a:extLst>
          </p:cNvPr>
          <p:cNvSpPr>
            <a:spLocks noGrp="1"/>
          </p:cNvSpPr>
          <p:nvPr>
            <p:ph type="body" sz="quarter" idx="18" hasCustomPrompt="1"/>
          </p:nvPr>
        </p:nvSpPr>
        <p:spPr>
          <a:xfrm>
            <a:off x="49089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89" name="Text Placeholder 125">
            <a:extLst>
              <a:ext uri="{FF2B5EF4-FFF2-40B4-BE49-F238E27FC236}">
                <a16:creationId xmlns:a16="http://schemas.microsoft.com/office/drawing/2014/main" id="{4165A26A-83C2-1D75-81B6-B3DA5090EC6F}"/>
              </a:ext>
            </a:extLst>
          </p:cNvPr>
          <p:cNvSpPr>
            <a:spLocks noGrp="1"/>
          </p:cNvSpPr>
          <p:nvPr>
            <p:ph type="body" sz="quarter" idx="19" hasCustomPrompt="1"/>
          </p:nvPr>
        </p:nvSpPr>
        <p:spPr>
          <a:xfrm>
            <a:off x="49546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90" name="Text Placeholder 125">
            <a:extLst>
              <a:ext uri="{FF2B5EF4-FFF2-40B4-BE49-F238E27FC236}">
                <a16:creationId xmlns:a16="http://schemas.microsoft.com/office/drawing/2014/main" id="{E33A2E8A-F3BD-3C07-DE9D-093924B7149D}"/>
              </a:ext>
            </a:extLst>
          </p:cNvPr>
          <p:cNvSpPr>
            <a:spLocks noGrp="1"/>
          </p:cNvSpPr>
          <p:nvPr>
            <p:ph type="body" sz="quarter" idx="20" hasCustomPrompt="1"/>
          </p:nvPr>
        </p:nvSpPr>
        <p:spPr>
          <a:xfrm>
            <a:off x="86808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91" name="Text Placeholder 125">
            <a:extLst>
              <a:ext uri="{FF2B5EF4-FFF2-40B4-BE49-F238E27FC236}">
                <a16:creationId xmlns:a16="http://schemas.microsoft.com/office/drawing/2014/main" id="{C415986B-4EF2-15B6-131E-1992B3070E8D}"/>
              </a:ext>
            </a:extLst>
          </p:cNvPr>
          <p:cNvSpPr>
            <a:spLocks noGrp="1"/>
          </p:cNvSpPr>
          <p:nvPr>
            <p:ph type="body" sz="quarter" idx="21" hasCustomPrompt="1"/>
          </p:nvPr>
        </p:nvSpPr>
        <p:spPr>
          <a:xfrm>
            <a:off x="87265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92" name="Text Placeholder 125">
            <a:extLst>
              <a:ext uri="{FF2B5EF4-FFF2-40B4-BE49-F238E27FC236}">
                <a16:creationId xmlns:a16="http://schemas.microsoft.com/office/drawing/2014/main" id="{0F3B4DB4-2E24-4EA1-8799-F66AEE9BA4CA}"/>
              </a:ext>
            </a:extLst>
          </p:cNvPr>
          <p:cNvSpPr>
            <a:spLocks noGrp="1"/>
          </p:cNvSpPr>
          <p:nvPr>
            <p:ph type="body" sz="quarter" idx="22" hasCustomPrompt="1"/>
          </p:nvPr>
        </p:nvSpPr>
        <p:spPr>
          <a:xfrm>
            <a:off x="49089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93" name="Text Placeholder 125">
            <a:extLst>
              <a:ext uri="{FF2B5EF4-FFF2-40B4-BE49-F238E27FC236}">
                <a16:creationId xmlns:a16="http://schemas.microsoft.com/office/drawing/2014/main" id="{1CCEDC3C-F4A1-1255-9E4A-4352BD34E7EC}"/>
              </a:ext>
            </a:extLst>
          </p:cNvPr>
          <p:cNvSpPr>
            <a:spLocks noGrp="1"/>
          </p:cNvSpPr>
          <p:nvPr>
            <p:ph type="body" sz="quarter" idx="23" hasCustomPrompt="1"/>
          </p:nvPr>
        </p:nvSpPr>
        <p:spPr>
          <a:xfrm>
            <a:off x="49546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94" name="Text Placeholder 125">
            <a:extLst>
              <a:ext uri="{FF2B5EF4-FFF2-40B4-BE49-F238E27FC236}">
                <a16:creationId xmlns:a16="http://schemas.microsoft.com/office/drawing/2014/main" id="{7514C67B-3E50-D417-E24B-77079DFC72A1}"/>
              </a:ext>
            </a:extLst>
          </p:cNvPr>
          <p:cNvSpPr>
            <a:spLocks noGrp="1"/>
          </p:cNvSpPr>
          <p:nvPr>
            <p:ph type="body" sz="quarter" idx="24" hasCustomPrompt="1"/>
          </p:nvPr>
        </p:nvSpPr>
        <p:spPr>
          <a:xfrm>
            <a:off x="86808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95" name="Text Placeholder 125">
            <a:extLst>
              <a:ext uri="{FF2B5EF4-FFF2-40B4-BE49-F238E27FC236}">
                <a16:creationId xmlns:a16="http://schemas.microsoft.com/office/drawing/2014/main" id="{4148F575-0CCA-2074-572B-961A1DBD9C89}"/>
              </a:ext>
            </a:extLst>
          </p:cNvPr>
          <p:cNvSpPr>
            <a:spLocks noGrp="1"/>
          </p:cNvSpPr>
          <p:nvPr>
            <p:ph type="body" sz="quarter" idx="25" hasCustomPrompt="1"/>
          </p:nvPr>
        </p:nvSpPr>
        <p:spPr>
          <a:xfrm>
            <a:off x="87265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96" name="Text Placeholder 125">
            <a:extLst>
              <a:ext uri="{FF2B5EF4-FFF2-40B4-BE49-F238E27FC236}">
                <a16:creationId xmlns:a16="http://schemas.microsoft.com/office/drawing/2014/main" id="{3A9B8D7C-C3EB-DED9-5268-6EE8BE25FAF1}"/>
              </a:ext>
            </a:extLst>
          </p:cNvPr>
          <p:cNvSpPr>
            <a:spLocks noGrp="1"/>
          </p:cNvSpPr>
          <p:nvPr>
            <p:ph type="body" sz="quarter" idx="26" hasCustomPrompt="1"/>
          </p:nvPr>
        </p:nvSpPr>
        <p:spPr>
          <a:xfrm>
            <a:off x="49089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97" name="Text Placeholder 125">
            <a:extLst>
              <a:ext uri="{FF2B5EF4-FFF2-40B4-BE49-F238E27FC236}">
                <a16:creationId xmlns:a16="http://schemas.microsoft.com/office/drawing/2014/main" id="{90EBE096-1420-6498-98BB-1F797EE4E4E9}"/>
              </a:ext>
            </a:extLst>
          </p:cNvPr>
          <p:cNvSpPr>
            <a:spLocks noGrp="1"/>
          </p:cNvSpPr>
          <p:nvPr>
            <p:ph type="body" sz="quarter" idx="27" hasCustomPrompt="1"/>
          </p:nvPr>
        </p:nvSpPr>
        <p:spPr>
          <a:xfrm>
            <a:off x="49546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98" name="Text Placeholder 125">
            <a:extLst>
              <a:ext uri="{FF2B5EF4-FFF2-40B4-BE49-F238E27FC236}">
                <a16:creationId xmlns:a16="http://schemas.microsoft.com/office/drawing/2014/main" id="{578930D5-09F8-FE91-A175-52AAB24B8680}"/>
              </a:ext>
            </a:extLst>
          </p:cNvPr>
          <p:cNvSpPr>
            <a:spLocks noGrp="1"/>
          </p:cNvSpPr>
          <p:nvPr>
            <p:ph type="body" sz="quarter" idx="28" hasCustomPrompt="1"/>
          </p:nvPr>
        </p:nvSpPr>
        <p:spPr>
          <a:xfrm>
            <a:off x="86808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00" name="Text Placeholder 125">
            <a:extLst>
              <a:ext uri="{FF2B5EF4-FFF2-40B4-BE49-F238E27FC236}">
                <a16:creationId xmlns:a16="http://schemas.microsoft.com/office/drawing/2014/main" id="{2B7DA30C-12F4-3548-0346-6B148BE26BB7}"/>
              </a:ext>
            </a:extLst>
          </p:cNvPr>
          <p:cNvSpPr>
            <a:spLocks noGrp="1"/>
          </p:cNvSpPr>
          <p:nvPr>
            <p:ph type="body" sz="quarter" idx="29" hasCustomPrompt="1"/>
          </p:nvPr>
        </p:nvSpPr>
        <p:spPr>
          <a:xfrm>
            <a:off x="87265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60541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Event timeline">
    <p:spTree>
      <p:nvGrpSpPr>
        <p:cNvPr id="1" name=""/>
        <p:cNvGrpSpPr/>
        <p:nvPr/>
      </p:nvGrpSpPr>
      <p:grpSpPr>
        <a:xfrm>
          <a:off x="0" y="0"/>
          <a:ext cx="0" cy="0"/>
          <a:chOff x="0" y="0"/>
          <a:chExt cx="0" cy="0"/>
        </a:xfrm>
      </p:grpSpPr>
      <p:grpSp>
        <p:nvGrpSpPr>
          <p:cNvPr id="2" name="Graphic 6">
            <a:extLst>
              <a:ext uri="{FF2B5EF4-FFF2-40B4-BE49-F238E27FC236}">
                <a16:creationId xmlns:a16="http://schemas.microsoft.com/office/drawing/2014/main" id="{2EBFE874-83CA-281E-D409-0B04D9B244AA}"/>
              </a:ext>
              <a:ext uri="{C183D7F6-B498-43B3-948B-1728B52AA6E4}">
                <adec:decorative xmlns:adec="http://schemas.microsoft.com/office/drawing/2017/decorative" val="1"/>
              </a:ext>
            </a:extLst>
          </p:cNvPr>
          <p:cNvGrpSpPr/>
          <p:nvPr userDrawn="1"/>
        </p:nvGrpSpPr>
        <p:grpSpPr>
          <a:xfrm>
            <a:off x="2965744" y="609600"/>
            <a:ext cx="6405267" cy="5666667"/>
            <a:chOff x="472955" y="3856015"/>
            <a:chExt cx="2986757" cy="2642349"/>
          </a:xfrm>
        </p:grpSpPr>
        <p:grpSp>
          <p:nvGrpSpPr>
            <p:cNvPr id="12" name="Graphic 6">
              <a:extLst>
                <a:ext uri="{FF2B5EF4-FFF2-40B4-BE49-F238E27FC236}">
                  <a16:creationId xmlns:a16="http://schemas.microsoft.com/office/drawing/2014/main" id="{ACB0A363-317E-AFCC-FEB6-55CE5951C841}"/>
                </a:ext>
              </a:extLst>
            </p:cNvPr>
            <p:cNvGrpSpPr/>
            <p:nvPr/>
          </p:nvGrpSpPr>
          <p:grpSpPr>
            <a:xfrm>
              <a:off x="472955" y="3856015"/>
              <a:ext cx="2986757" cy="2347236"/>
              <a:chOff x="472955" y="3856015"/>
              <a:chExt cx="2986757" cy="2347236"/>
            </a:xfrm>
          </p:grpSpPr>
          <p:sp>
            <p:nvSpPr>
              <p:cNvPr id="81" name="Freeform 10">
                <a:extLst>
                  <a:ext uri="{FF2B5EF4-FFF2-40B4-BE49-F238E27FC236}">
                    <a16:creationId xmlns:a16="http://schemas.microsoft.com/office/drawing/2014/main" id="{39D25438-7A4D-8C48-9AA8-7D28BE7990D0}"/>
                  </a:ext>
                </a:extLst>
              </p:cNvPr>
              <p:cNvSpPr/>
              <p:nvPr/>
            </p:nvSpPr>
            <p:spPr>
              <a:xfrm>
                <a:off x="1361395" y="3856015"/>
                <a:ext cx="1552608" cy="575647"/>
              </a:xfrm>
              <a:custGeom>
                <a:avLst/>
                <a:gdLst>
                  <a:gd name="connsiteX0" fmla="*/ 685331 w 1552608"/>
                  <a:gd name="connsiteY0" fmla="*/ 0 h 575647"/>
                  <a:gd name="connsiteX1" fmla="*/ 570873 w 1552608"/>
                  <a:gd name="connsiteY1" fmla="*/ 6968 h 575647"/>
                  <a:gd name="connsiteX2" fmla="*/ 0 w 1552608"/>
                  <a:gd name="connsiteY2" fmla="*/ 294211 h 575647"/>
                  <a:gd name="connsiteX3" fmla="*/ 142976 w 1552608"/>
                  <a:gd name="connsiteY3" fmla="*/ 284404 h 575647"/>
                  <a:gd name="connsiteX4" fmla="*/ 848954 w 1552608"/>
                  <a:gd name="connsiteY4" fmla="*/ 563904 h 575647"/>
                  <a:gd name="connsiteX5" fmla="*/ 1186780 w 1552608"/>
                  <a:gd name="connsiteY5" fmla="*/ 499255 h 575647"/>
                  <a:gd name="connsiteX6" fmla="*/ 1552608 w 1552608"/>
                  <a:gd name="connsiteY6" fmla="*/ 575647 h 575647"/>
                  <a:gd name="connsiteX7" fmla="*/ 685202 w 1552608"/>
                  <a:gd name="connsiteY7" fmla="*/ 129 h 5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08" h="575647">
                    <a:moveTo>
                      <a:pt x="685331" y="0"/>
                    </a:moveTo>
                    <a:cubicBezTo>
                      <a:pt x="647522" y="0"/>
                      <a:pt x="609327" y="2323"/>
                      <a:pt x="570873" y="6968"/>
                    </a:cubicBezTo>
                    <a:cubicBezTo>
                      <a:pt x="344020" y="34454"/>
                      <a:pt x="145686" y="140395"/>
                      <a:pt x="0" y="294211"/>
                    </a:cubicBezTo>
                    <a:cubicBezTo>
                      <a:pt x="46712" y="287759"/>
                      <a:pt x="94457" y="284404"/>
                      <a:pt x="142976" y="284404"/>
                    </a:cubicBezTo>
                    <a:cubicBezTo>
                      <a:pt x="416154" y="284404"/>
                      <a:pt x="664427" y="390604"/>
                      <a:pt x="848954" y="563904"/>
                    </a:cubicBezTo>
                    <a:cubicBezTo>
                      <a:pt x="953476" y="522225"/>
                      <a:pt x="1067418" y="499255"/>
                      <a:pt x="1186780" y="499255"/>
                    </a:cubicBezTo>
                    <a:cubicBezTo>
                      <a:pt x="1316853" y="499255"/>
                      <a:pt x="1440602" y="526483"/>
                      <a:pt x="1552608" y="575647"/>
                    </a:cubicBezTo>
                    <a:cubicBezTo>
                      <a:pt x="1407439" y="232014"/>
                      <a:pt x="1067289" y="129"/>
                      <a:pt x="685202" y="129"/>
                    </a:cubicBezTo>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82" name="Freeform 11">
                <a:extLst>
                  <a:ext uri="{FF2B5EF4-FFF2-40B4-BE49-F238E27FC236}">
                    <a16:creationId xmlns:a16="http://schemas.microsoft.com/office/drawing/2014/main" id="{3346B538-3FB8-8C0C-F2B8-F6AAD0D21946}"/>
                  </a:ext>
                </a:extLst>
              </p:cNvPr>
              <p:cNvSpPr/>
              <p:nvPr/>
            </p:nvSpPr>
            <p:spPr>
              <a:xfrm>
                <a:off x="1636766" y="4355141"/>
                <a:ext cx="1822946" cy="1823076"/>
              </a:xfrm>
              <a:custGeom>
                <a:avLst/>
                <a:gdLst>
                  <a:gd name="connsiteX0" fmla="*/ 1822947 w 1822946"/>
                  <a:gd name="connsiteY0" fmla="*/ 911538 h 1823076"/>
                  <a:gd name="connsiteX1" fmla="*/ 911538 w 1822946"/>
                  <a:gd name="connsiteY1" fmla="*/ 1823076 h 1823076"/>
                  <a:gd name="connsiteX2" fmla="*/ 0 w 1822946"/>
                  <a:gd name="connsiteY2" fmla="*/ 911538 h 1823076"/>
                  <a:gd name="connsiteX3" fmla="*/ 911538 w 1822946"/>
                  <a:gd name="connsiteY3" fmla="*/ 0 h 1823076"/>
                  <a:gd name="connsiteX4" fmla="*/ 1822947 w 1822946"/>
                  <a:gd name="connsiteY4" fmla="*/ 911538 h 182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946" h="1823076">
                    <a:moveTo>
                      <a:pt x="1822947" y="911538"/>
                    </a:moveTo>
                    <a:cubicBezTo>
                      <a:pt x="1822947" y="1414923"/>
                      <a:pt x="1414923" y="1823076"/>
                      <a:pt x="911538" y="1823076"/>
                    </a:cubicBezTo>
                    <a:cubicBezTo>
                      <a:pt x="408153" y="1823076"/>
                      <a:pt x="0" y="1415052"/>
                      <a:pt x="0" y="911538"/>
                    </a:cubicBezTo>
                    <a:cubicBezTo>
                      <a:pt x="0" y="408024"/>
                      <a:pt x="408024" y="0"/>
                      <a:pt x="911538" y="0"/>
                    </a:cubicBezTo>
                    <a:cubicBezTo>
                      <a:pt x="1415052" y="0"/>
                      <a:pt x="1822947" y="408153"/>
                      <a:pt x="1822947" y="911538"/>
                    </a:cubicBezTo>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83" name="Freeform 12">
                <a:extLst>
                  <a:ext uri="{FF2B5EF4-FFF2-40B4-BE49-F238E27FC236}">
                    <a16:creationId xmlns:a16="http://schemas.microsoft.com/office/drawing/2014/main" id="{8E7D12BA-A8AA-1D85-8B56-08093F8447E5}"/>
                  </a:ext>
                </a:extLst>
              </p:cNvPr>
              <p:cNvSpPr/>
              <p:nvPr/>
            </p:nvSpPr>
            <p:spPr>
              <a:xfrm>
                <a:off x="472955" y="4150226"/>
                <a:ext cx="1590546" cy="2053025"/>
              </a:xfrm>
              <a:custGeom>
                <a:avLst/>
                <a:gdLst>
                  <a:gd name="connsiteX0" fmla="*/ 888440 w 1590546"/>
                  <a:gd name="connsiteY0" fmla="*/ 0 h 2053025"/>
                  <a:gd name="connsiteX1" fmla="*/ 0 w 1590546"/>
                  <a:gd name="connsiteY1" fmla="*/ 1021609 h 2053025"/>
                  <a:gd name="connsiteX2" fmla="*/ 1031416 w 1590546"/>
                  <a:gd name="connsiteY2" fmla="*/ 2053025 h 2053025"/>
                  <a:gd name="connsiteX3" fmla="*/ 1590546 w 1590546"/>
                  <a:gd name="connsiteY3" fmla="*/ 1888499 h 2053025"/>
                  <a:gd name="connsiteX4" fmla="*/ 1268850 w 1590546"/>
                  <a:gd name="connsiteY4" fmla="*/ 1541640 h 2053025"/>
                  <a:gd name="connsiteX5" fmla="*/ 636425 w 1590546"/>
                  <a:gd name="connsiteY5" fmla="*/ 762239 h 2053025"/>
                  <a:gd name="connsiteX6" fmla="*/ 718365 w 1590546"/>
                  <a:gd name="connsiteY6" fmla="*/ 249305 h 2053025"/>
                  <a:gd name="connsiteX7" fmla="*/ 735270 w 1590546"/>
                  <a:gd name="connsiteY7" fmla="*/ 214981 h 2053025"/>
                  <a:gd name="connsiteX8" fmla="*/ 763400 w 1590546"/>
                  <a:gd name="connsiteY8" fmla="*/ 164526 h 2053025"/>
                  <a:gd name="connsiteX9" fmla="*/ 764433 w 1590546"/>
                  <a:gd name="connsiteY9" fmla="*/ 162848 h 2053025"/>
                  <a:gd name="connsiteX10" fmla="*/ 888182 w 1590546"/>
                  <a:gd name="connsiteY10" fmla="*/ 129 h 20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0546" h="2053025">
                    <a:moveTo>
                      <a:pt x="888440" y="0"/>
                    </a:moveTo>
                    <a:cubicBezTo>
                      <a:pt x="386475" y="69682"/>
                      <a:pt x="0" y="500546"/>
                      <a:pt x="0" y="1021609"/>
                    </a:cubicBezTo>
                    <a:cubicBezTo>
                      <a:pt x="0" y="1591320"/>
                      <a:pt x="461834" y="2053025"/>
                      <a:pt x="1031416" y="2053025"/>
                    </a:cubicBezTo>
                    <a:cubicBezTo>
                      <a:pt x="1237493" y="2053025"/>
                      <a:pt x="1429504" y="1992635"/>
                      <a:pt x="1590546" y="1888499"/>
                    </a:cubicBezTo>
                    <a:cubicBezTo>
                      <a:pt x="1455183" y="1803333"/>
                      <a:pt x="1343822" y="1683584"/>
                      <a:pt x="1268850" y="1541640"/>
                    </a:cubicBezTo>
                    <a:cubicBezTo>
                      <a:pt x="936701" y="1428472"/>
                      <a:pt x="681460" y="1133745"/>
                      <a:pt x="636425" y="762239"/>
                    </a:cubicBezTo>
                    <a:cubicBezTo>
                      <a:pt x="614359" y="580164"/>
                      <a:pt x="645845" y="404024"/>
                      <a:pt x="718365" y="249305"/>
                    </a:cubicBezTo>
                    <a:cubicBezTo>
                      <a:pt x="723785" y="237692"/>
                      <a:pt x="729334" y="226207"/>
                      <a:pt x="735270" y="214981"/>
                    </a:cubicBezTo>
                    <a:cubicBezTo>
                      <a:pt x="744173" y="197818"/>
                      <a:pt x="753464" y="181043"/>
                      <a:pt x="763400" y="164526"/>
                    </a:cubicBezTo>
                    <a:lnTo>
                      <a:pt x="764433" y="162848"/>
                    </a:lnTo>
                    <a:cubicBezTo>
                      <a:pt x="799660" y="104264"/>
                      <a:pt x="841211" y="49680"/>
                      <a:pt x="888182" y="129"/>
                    </a:cubicBezTo>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84" name="Freeform 13">
                <a:extLst>
                  <a:ext uri="{FF2B5EF4-FFF2-40B4-BE49-F238E27FC236}">
                    <a16:creationId xmlns:a16="http://schemas.microsoft.com/office/drawing/2014/main" id="{B4EFAC6A-AFF7-8C14-D065-B55DBF307C62}"/>
                  </a:ext>
                </a:extLst>
              </p:cNvPr>
              <p:cNvSpPr/>
              <p:nvPr/>
            </p:nvSpPr>
            <p:spPr>
              <a:xfrm>
                <a:off x="1102705" y="4140290"/>
                <a:ext cx="1107901" cy="1551446"/>
              </a:xfrm>
              <a:custGeom>
                <a:avLst/>
                <a:gdLst>
                  <a:gd name="connsiteX0" fmla="*/ 401666 w 1107901"/>
                  <a:gd name="connsiteY0" fmla="*/ 129 h 1551446"/>
                  <a:gd name="connsiteX1" fmla="*/ 258690 w 1107901"/>
                  <a:gd name="connsiteY1" fmla="*/ 9936 h 1551446"/>
                  <a:gd name="connsiteX2" fmla="*/ 134940 w 1107901"/>
                  <a:gd name="connsiteY2" fmla="*/ 172655 h 1551446"/>
                  <a:gd name="connsiteX3" fmla="*/ 133908 w 1107901"/>
                  <a:gd name="connsiteY3" fmla="*/ 174333 h 1551446"/>
                  <a:gd name="connsiteX4" fmla="*/ 105777 w 1107901"/>
                  <a:gd name="connsiteY4" fmla="*/ 224788 h 1551446"/>
                  <a:gd name="connsiteX5" fmla="*/ 88873 w 1107901"/>
                  <a:gd name="connsiteY5" fmla="*/ 259112 h 1551446"/>
                  <a:gd name="connsiteX6" fmla="*/ 6933 w 1107901"/>
                  <a:gd name="connsiteY6" fmla="*/ 772046 h 1551446"/>
                  <a:gd name="connsiteX7" fmla="*/ 639357 w 1107901"/>
                  <a:gd name="connsiteY7" fmla="*/ 1551447 h 1551446"/>
                  <a:gd name="connsiteX8" fmla="*/ 534319 w 1107901"/>
                  <a:gd name="connsiteY8" fmla="*/ 1126260 h 1551446"/>
                  <a:gd name="connsiteX9" fmla="*/ 1107901 w 1107901"/>
                  <a:gd name="connsiteY9" fmla="*/ 279501 h 1551446"/>
                  <a:gd name="connsiteX10" fmla="*/ 401924 w 1107901"/>
                  <a:gd name="connsiteY10" fmla="*/ 0 h 155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901" h="1551446">
                    <a:moveTo>
                      <a:pt x="401666" y="129"/>
                    </a:moveTo>
                    <a:cubicBezTo>
                      <a:pt x="353147" y="129"/>
                      <a:pt x="305402" y="3484"/>
                      <a:pt x="258690" y="9936"/>
                    </a:cubicBezTo>
                    <a:cubicBezTo>
                      <a:pt x="211719" y="59487"/>
                      <a:pt x="170168" y="114071"/>
                      <a:pt x="134940" y="172655"/>
                    </a:cubicBezTo>
                    <a:lnTo>
                      <a:pt x="133908" y="174333"/>
                    </a:lnTo>
                    <a:cubicBezTo>
                      <a:pt x="123972" y="190850"/>
                      <a:pt x="114681" y="207625"/>
                      <a:pt x="105777" y="224788"/>
                    </a:cubicBezTo>
                    <a:cubicBezTo>
                      <a:pt x="99842" y="236143"/>
                      <a:pt x="94164" y="247499"/>
                      <a:pt x="88873" y="259112"/>
                    </a:cubicBezTo>
                    <a:cubicBezTo>
                      <a:pt x="16353" y="413831"/>
                      <a:pt x="-15133" y="589971"/>
                      <a:pt x="6933" y="772046"/>
                    </a:cubicBezTo>
                    <a:cubicBezTo>
                      <a:pt x="51968" y="1143552"/>
                      <a:pt x="307209" y="1438408"/>
                      <a:pt x="639357" y="1551447"/>
                    </a:cubicBezTo>
                    <a:cubicBezTo>
                      <a:pt x="572257" y="1424472"/>
                      <a:pt x="534319" y="1279818"/>
                      <a:pt x="534319" y="1126260"/>
                    </a:cubicBezTo>
                    <a:cubicBezTo>
                      <a:pt x="534319" y="742238"/>
                      <a:pt x="771752" y="413702"/>
                      <a:pt x="1107901" y="279501"/>
                    </a:cubicBezTo>
                    <a:cubicBezTo>
                      <a:pt x="923374" y="106200"/>
                      <a:pt x="674972" y="0"/>
                      <a:pt x="401924" y="0"/>
                    </a:cubicBezTo>
                  </a:path>
                </a:pathLst>
              </a:custGeom>
              <a:solidFill>
                <a:schemeClr val="accent1">
                  <a:lumMod val="40000"/>
                  <a:lumOff val="60000"/>
                </a:schemeClr>
              </a:solidFill>
              <a:ln w="12874" cap="flat">
                <a:noFill/>
                <a:prstDash val="solid"/>
                <a:miter/>
              </a:ln>
            </p:spPr>
            <p:txBody>
              <a:bodyPr rtlCol="0" anchor="ctr"/>
              <a:lstStyle/>
              <a:p>
                <a:endParaRPr lang="en-US"/>
              </a:p>
            </p:txBody>
          </p:sp>
          <p:sp>
            <p:nvSpPr>
              <p:cNvPr id="85" name="Freeform 14">
                <a:extLst>
                  <a:ext uri="{FF2B5EF4-FFF2-40B4-BE49-F238E27FC236}">
                    <a16:creationId xmlns:a16="http://schemas.microsoft.com/office/drawing/2014/main" id="{A3FDD252-0D31-9EAD-1E99-3B2A0903C35A}"/>
                  </a:ext>
                </a:extLst>
              </p:cNvPr>
              <p:cNvSpPr/>
              <p:nvPr/>
            </p:nvSpPr>
            <p:spPr>
              <a:xfrm>
                <a:off x="1636766" y="4419661"/>
                <a:ext cx="899021" cy="1618934"/>
              </a:xfrm>
              <a:custGeom>
                <a:avLst/>
                <a:gdLst>
                  <a:gd name="connsiteX0" fmla="*/ 573583 w 899021"/>
                  <a:gd name="connsiteY0" fmla="*/ 129 h 1618934"/>
                  <a:gd name="connsiteX1" fmla="*/ 0 w 899021"/>
                  <a:gd name="connsiteY1" fmla="*/ 846889 h 1618934"/>
                  <a:gd name="connsiteX2" fmla="*/ 105038 w 899021"/>
                  <a:gd name="connsiteY2" fmla="*/ 1272076 h 1618934"/>
                  <a:gd name="connsiteX3" fmla="*/ 426735 w 899021"/>
                  <a:gd name="connsiteY3" fmla="*/ 1618935 h 1618934"/>
                  <a:gd name="connsiteX4" fmla="*/ 899021 w 899021"/>
                  <a:gd name="connsiteY4" fmla="*/ 752045 h 1618934"/>
                  <a:gd name="connsiteX5" fmla="*/ 573583 w 899021"/>
                  <a:gd name="connsiteY5" fmla="*/ 0 h 161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021" h="1618934">
                    <a:moveTo>
                      <a:pt x="573583" y="129"/>
                    </a:moveTo>
                    <a:cubicBezTo>
                      <a:pt x="237433" y="134331"/>
                      <a:pt x="0" y="462866"/>
                      <a:pt x="0" y="846889"/>
                    </a:cubicBezTo>
                    <a:cubicBezTo>
                      <a:pt x="0" y="1000447"/>
                      <a:pt x="37938" y="1145229"/>
                      <a:pt x="105038" y="1272076"/>
                    </a:cubicBezTo>
                    <a:cubicBezTo>
                      <a:pt x="180011" y="1414019"/>
                      <a:pt x="291372" y="1533768"/>
                      <a:pt x="426735" y="1618935"/>
                    </a:cubicBezTo>
                    <a:cubicBezTo>
                      <a:pt x="711010" y="1435311"/>
                      <a:pt x="899021" y="1115679"/>
                      <a:pt x="899021" y="752045"/>
                    </a:cubicBezTo>
                    <a:cubicBezTo>
                      <a:pt x="899021" y="455511"/>
                      <a:pt x="773852" y="188269"/>
                      <a:pt x="573583" y="0"/>
                    </a:cubicBezTo>
                  </a:path>
                </a:pathLst>
              </a:custGeom>
              <a:solidFill>
                <a:schemeClr val="accent1">
                  <a:lumMod val="60000"/>
                  <a:lumOff val="40000"/>
                </a:schemeClr>
              </a:solidFill>
              <a:ln w="12874" cap="flat">
                <a:noFill/>
                <a:prstDash val="solid"/>
                <a:miter/>
              </a:ln>
            </p:spPr>
            <p:txBody>
              <a:bodyPr rtlCol="0" anchor="ctr"/>
              <a:lstStyle/>
              <a:p>
                <a:endParaRPr lang="en-US"/>
              </a:p>
            </p:txBody>
          </p:sp>
          <p:sp>
            <p:nvSpPr>
              <p:cNvPr id="99" name="Freeform 15">
                <a:extLst>
                  <a:ext uri="{FF2B5EF4-FFF2-40B4-BE49-F238E27FC236}">
                    <a16:creationId xmlns:a16="http://schemas.microsoft.com/office/drawing/2014/main" id="{0034552F-FC72-09D7-F511-B503821F9AB7}"/>
                  </a:ext>
                </a:extLst>
              </p:cNvPr>
              <p:cNvSpPr/>
              <p:nvPr/>
            </p:nvSpPr>
            <p:spPr>
              <a:xfrm>
                <a:off x="475038" y="5526011"/>
                <a:ext cx="265463" cy="2654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a:p>
            </p:txBody>
          </p:sp>
          <p:sp>
            <p:nvSpPr>
              <p:cNvPr id="101" name="Freeform 20">
                <a:extLst>
                  <a:ext uri="{FF2B5EF4-FFF2-40B4-BE49-F238E27FC236}">
                    <a16:creationId xmlns:a16="http://schemas.microsoft.com/office/drawing/2014/main" id="{38DE2E4C-D35B-5F34-DFB7-EF122D04F903}"/>
                  </a:ext>
                </a:extLst>
              </p:cNvPr>
              <p:cNvSpPr/>
              <p:nvPr/>
            </p:nvSpPr>
            <p:spPr>
              <a:xfrm>
                <a:off x="2946650" y="5924654"/>
                <a:ext cx="215883" cy="161687"/>
              </a:xfrm>
              <a:custGeom>
                <a:avLst/>
                <a:gdLst>
                  <a:gd name="connsiteX0" fmla="*/ 149686 w 215883"/>
                  <a:gd name="connsiteY0" fmla="*/ 129 h 161687"/>
                  <a:gd name="connsiteX1" fmla="*/ 0 w 215883"/>
                  <a:gd name="connsiteY1" fmla="*/ 149815 h 161687"/>
                  <a:gd name="connsiteX2" fmla="*/ 516 w 215883"/>
                  <a:gd name="connsiteY2" fmla="*/ 161687 h 161687"/>
                  <a:gd name="connsiteX3" fmla="*/ 215884 w 215883"/>
                  <a:gd name="connsiteY3" fmla="*/ 15356 h 161687"/>
                  <a:gd name="connsiteX4" fmla="*/ 149815 w 215883"/>
                  <a:gd name="connsiteY4" fmla="*/ 0 h 16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83" h="161687">
                    <a:moveTo>
                      <a:pt x="149686" y="129"/>
                    </a:moveTo>
                    <a:cubicBezTo>
                      <a:pt x="66972" y="129"/>
                      <a:pt x="0" y="67230"/>
                      <a:pt x="0" y="149815"/>
                    </a:cubicBezTo>
                    <a:cubicBezTo>
                      <a:pt x="0" y="153816"/>
                      <a:pt x="129" y="157816"/>
                      <a:pt x="516" y="161687"/>
                    </a:cubicBezTo>
                    <a:cubicBezTo>
                      <a:pt x="79359" y="123233"/>
                      <a:pt x="151751" y="73811"/>
                      <a:pt x="215884" y="15356"/>
                    </a:cubicBezTo>
                    <a:cubicBezTo>
                      <a:pt x="196012" y="5549"/>
                      <a:pt x="173559" y="0"/>
                      <a:pt x="149815" y="0"/>
                    </a:cubicBezTo>
                  </a:path>
                </a:pathLst>
              </a:custGeom>
              <a:solidFill>
                <a:schemeClr val="accent1">
                  <a:lumMod val="20000"/>
                  <a:lumOff val="80000"/>
                </a:schemeClr>
              </a:solidFill>
              <a:ln w="12874" cap="flat">
                <a:noFill/>
                <a:prstDash val="solid"/>
                <a:miter/>
              </a:ln>
            </p:spPr>
            <p:txBody>
              <a:bodyPr rtlCol="0" anchor="ctr"/>
              <a:lstStyle/>
              <a:p>
                <a:endParaRPr lang="en-US"/>
              </a:p>
            </p:txBody>
          </p:sp>
        </p:grpSp>
        <p:sp>
          <p:nvSpPr>
            <p:cNvPr id="13" name="Freeform 34">
              <a:extLst>
                <a:ext uri="{FF2B5EF4-FFF2-40B4-BE49-F238E27FC236}">
                  <a16:creationId xmlns:a16="http://schemas.microsoft.com/office/drawing/2014/main" id="{73403CFE-641B-71D2-97C6-68E73C55EF4E}"/>
                </a:ext>
              </a:extLst>
            </p:cNvPr>
            <p:cNvSpPr/>
            <p:nvPr/>
          </p:nvSpPr>
          <p:spPr>
            <a:xfrm>
              <a:off x="1526050" y="6243124"/>
              <a:ext cx="26969" cy="22065"/>
            </a:xfrm>
            <a:custGeom>
              <a:avLst/>
              <a:gdLst>
                <a:gd name="connsiteX0" fmla="*/ 18324 w 26969"/>
                <a:gd name="connsiteY0" fmla="*/ 22066 h 22065"/>
                <a:gd name="connsiteX1" fmla="*/ 0 w 26969"/>
                <a:gd name="connsiteY1" fmla="*/ 0 h 22065"/>
                <a:gd name="connsiteX2" fmla="*/ 26969 w 26969"/>
                <a:gd name="connsiteY2" fmla="*/ 17162 h 22065"/>
                <a:gd name="connsiteX3" fmla="*/ 18195 w 26969"/>
                <a:gd name="connsiteY3" fmla="*/ 22066 h 22065"/>
              </a:gdLst>
              <a:ahLst/>
              <a:cxnLst>
                <a:cxn ang="0">
                  <a:pos x="connsiteX0" y="connsiteY0"/>
                </a:cxn>
                <a:cxn ang="0">
                  <a:pos x="connsiteX1" y="connsiteY1"/>
                </a:cxn>
                <a:cxn ang="0">
                  <a:pos x="connsiteX2" y="connsiteY2"/>
                </a:cxn>
                <a:cxn ang="0">
                  <a:pos x="connsiteX3" y="connsiteY3"/>
                </a:cxn>
              </a:cxnLst>
              <a:rect l="l" t="t" r="r" b="b"/>
              <a:pathLst>
                <a:path w="26969" h="22065">
                  <a:moveTo>
                    <a:pt x="18324" y="22066"/>
                  </a:moveTo>
                  <a:cubicBezTo>
                    <a:pt x="12130" y="14840"/>
                    <a:pt x="6065" y="7355"/>
                    <a:pt x="0" y="0"/>
                  </a:cubicBezTo>
                  <a:cubicBezTo>
                    <a:pt x="9807" y="5549"/>
                    <a:pt x="18840" y="11226"/>
                    <a:pt x="26969" y="17162"/>
                  </a:cubicBezTo>
                  <a:lnTo>
                    <a:pt x="18195" y="22066"/>
                  </a:lnTo>
                  <a:close/>
                </a:path>
              </a:pathLst>
            </a:custGeom>
            <a:solidFill>
              <a:srgbClr val="FFFFFF"/>
            </a:solidFill>
            <a:ln w="12874" cap="flat">
              <a:noFill/>
              <a:prstDash val="solid"/>
              <a:miter/>
            </a:ln>
          </p:spPr>
          <p:txBody>
            <a:bodyPr rtlCol="0" anchor="ctr"/>
            <a:lstStyle/>
            <a:p>
              <a:endParaRPr lang="en-US"/>
            </a:p>
          </p:txBody>
        </p:sp>
        <p:grpSp>
          <p:nvGrpSpPr>
            <p:cNvPr id="14" name="Graphic 6">
              <a:extLst>
                <a:ext uri="{FF2B5EF4-FFF2-40B4-BE49-F238E27FC236}">
                  <a16:creationId xmlns:a16="http://schemas.microsoft.com/office/drawing/2014/main" id="{9C1238A7-B25D-7678-6830-C2FD9AFBAC15}"/>
                </a:ext>
              </a:extLst>
            </p:cNvPr>
            <p:cNvGrpSpPr/>
            <p:nvPr/>
          </p:nvGrpSpPr>
          <p:grpSpPr>
            <a:xfrm>
              <a:off x="2182347" y="4907925"/>
              <a:ext cx="448413" cy="151774"/>
              <a:chOff x="2182347" y="4907925"/>
              <a:chExt cx="448413" cy="151774"/>
            </a:xfrm>
          </p:grpSpPr>
          <p:grpSp>
            <p:nvGrpSpPr>
              <p:cNvPr id="56" name="Graphic 6">
                <a:extLst>
                  <a:ext uri="{FF2B5EF4-FFF2-40B4-BE49-F238E27FC236}">
                    <a16:creationId xmlns:a16="http://schemas.microsoft.com/office/drawing/2014/main" id="{F6BC9296-C0D3-9022-6435-B4412E5B2D26}"/>
                  </a:ext>
                </a:extLst>
              </p:cNvPr>
              <p:cNvGrpSpPr/>
              <p:nvPr/>
            </p:nvGrpSpPr>
            <p:grpSpPr>
              <a:xfrm>
                <a:off x="2182347" y="4907925"/>
                <a:ext cx="448413" cy="151774"/>
                <a:chOff x="2182347" y="4907925"/>
                <a:chExt cx="448413" cy="151774"/>
              </a:xfrm>
              <a:solidFill>
                <a:srgbClr val="7178AA"/>
              </a:solidFill>
            </p:grpSpPr>
            <p:sp>
              <p:nvSpPr>
                <p:cNvPr id="58" name="Freeform 149">
                  <a:extLst>
                    <a:ext uri="{FF2B5EF4-FFF2-40B4-BE49-F238E27FC236}">
                      <a16:creationId xmlns:a16="http://schemas.microsoft.com/office/drawing/2014/main" id="{F2AC83B6-ED74-4E1E-C41A-12F17CC5073C}"/>
                    </a:ext>
                  </a:extLst>
                </p:cNvPr>
                <p:cNvSpPr/>
                <p:nvPr/>
              </p:nvSpPr>
              <p:spPr>
                <a:xfrm>
                  <a:off x="2455587" y="5045696"/>
                  <a:ext cx="4582" cy="8454"/>
                </a:xfrm>
                <a:custGeom>
                  <a:avLst/>
                  <a:gdLst>
                    <a:gd name="connsiteX0" fmla="*/ 3034 w 4582"/>
                    <a:gd name="connsiteY0" fmla="*/ 1228 h 8454"/>
                    <a:gd name="connsiteX1" fmla="*/ 1228 w 4582"/>
                    <a:gd name="connsiteY1" fmla="*/ 66 h 8454"/>
                    <a:gd name="connsiteX2" fmla="*/ 66 w 4582"/>
                    <a:gd name="connsiteY2" fmla="*/ 2002 h 8454"/>
                    <a:gd name="connsiteX3" fmla="*/ 1486 w 4582"/>
                    <a:gd name="connsiteY3" fmla="*/ 8454 h 8454"/>
                    <a:gd name="connsiteX4" fmla="*/ 4583 w 4582"/>
                    <a:gd name="connsiteY4" fmla="*/ 7809 h 8454"/>
                    <a:gd name="connsiteX5" fmla="*/ 3163 w 4582"/>
                    <a:gd name="connsiteY5" fmla="*/ 1357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2" h="8454">
                      <a:moveTo>
                        <a:pt x="3034" y="1228"/>
                      </a:moveTo>
                      <a:cubicBezTo>
                        <a:pt x="2905" y="325"/>
                        <a:pt x="2002" y="-192"/>
                        <a:pt x="1228" y="66"/>
                      </a:cubicBezTo>
                      <a:cubicBezTo>
                        <a:pt x="325" y="325"/>
                        <a:pt x="-192" y="1099"/>
                        <a:pt x="66" y="2002"/>
                      </a:cubicBezTo>
                      <a:lnTo>
                        <a:pt x="1486" y="8454"/>
                      </a:lnTo>
                      <a:cubicBezTo>
                        <a:pt x="2518" y="8196"/>
                        <a:pt x="3551" y="7938"/>
                        <a:pt x="4583" y="7809"/>
                      </a:cubicBezTo>
                      <a:lnTo>
                        <a:pt x="3163" y="1357"/>
                      </a:lnTo>
                      <a:close/>
                    </a:path>
                  </a:pathLst>
                </a:custGeom>
                <a:solidFill>
                  <a:srgbClr val="7178AA"/>
                </a:solidFill>
                <a:ln w="12874" cap="flat">
                  <a:noFill/>
                  <a:prstDash val="solid"/>
                  <a:miter/>
                </a:ln>
              </p:spPr>
              <p:txBody>
                <a:bodyPr rtlCol="0" anchor="ctr"/>
                <a:lstStyle/>
                <a:p>
                  <a:endParaRPr lang="en-US"/>
                </a:p>
              </p:txBody>
            </p:sp>
            <p:sp>
              <p:nvSpPr>
                <p:cNvPr id="59" name="Freeform 150">
                  <a:extLst>
                    <a:ext uri="{FF2B5EF4-FFF2-40B4-BE49-F238E27FC236}">
                      <a16:creationId xmlns:a16="http://schemas.microsoft.com/office/drawing/2014/main" id="{8E23F577-4334-7FB4-3F0C-5C5865694FEF}"/>
                    </a:ext>
                  </a:extLst>
                </p:cNvPr>
                <p:cNvSpPr/>
                <p:nvPr/>
              </p:nvSpPr>
              <p:spPr>
                <a:xfrm>
                  <a:off x="2474426" y="5026824"/>
                  <a:ext cx="11422" cy="21003"/>
                </a:xfrm>
                <a:custGeom>
                  <a:avLst/>
                  <a:gdLst>
                    <a:gd name="connsiteX0" fmla="*/ 6390 w 11422"/>
                    <a:gd name="connsiteY0" fmla="*/ 3583 h 21003"/>
                    <a:gd name="connsiteX1" fmla="*/ 1873 w 11422"/>
                    <a:gd name="connsiteY1" fmla="*/ 99 h 21003"/>
                    <a:gd name="connsiteX2" fmla="*/ 325 w 11422"/>
                    <a:gd name="connsiteY2" fmla="*/ 5519 h 21003"/>
                    <a:gd name="connsiteX3" fmla="*/ 5487 w 11422"/>
                    <a:gd name="connsiteY3" fmla="*/ 21004 h 21003"/>
                    <a:gd name="connsiteX4" fmla="*/ 11422 w 11422"/>
                    <a:gd name="connsiteY4" fmla="*/ 19068 h 21003"/>
                    <a:gd name="connsiteX5" fmla="*/ 6261 w 11422"/>
                    <a:gd name="connsiteY5" fmla="*/ 3583 h 2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2" h="21003">
                      <a:moveTo>
                        <a:pt x="6390" y="3583"/>
                      </a:moveTo>
                      <a:cubicBezTo>
                        <a:pt x="5616" y="1132"/>
                        <a:pt x="3551" y="-417"/>
                        <a:pt x="1873" y="99"/>
                      </a:cubicBezTo>
                      <a:cubicBezTo>
                        <a:pt x="196" y="615"/>
                        <a:pt x="-449" y="3067"/>
                        <a:pt x="325" y="5519"/>
                      </a:cubicBezTo>
                      <a:lnTo>
                        <a:pt x="5487" y="21004"/>
                      </a:lnTo>
                      <a:cubicBezTo>
                        <a:pt x="7422" y="20358"/>
                        <a:pt x="9487" y="19713"/>
                        <a:pt x="11422" y="19068"/>
                      </a:cubicBezTo>
                      <a:lnTo>
                        <a:pt x="6261" y="3583"/>
                      </a:lnTo>
                      <a:close/>
                    </a:path>
                  </a:pathLst>
                </a:custGeom>
                <a:solidFill>
                  <a:srgbClr val="7178AA"/>
                </a:solidFill>
                <a:ln w="12874" cap="flat">
                  <a:noFill/>
                  <a:prstDash val="solid"/>
                  <a:miter/>
                </a:ln>
              </p:spPr>
              <p:txBody>
                <a:bodyPr rtlCol="0" anchor="ctr"/>
                <a:lstStyle/>
                <a:p>
                  <a:endParaRPr lang="en-US"/>
                </a:p>
              </p:txBody>
            </p:sp>
            <p:sp>
              <p:nvSpPr>
                <p:cNvPr id="60" name="Freeform 151">
                  <a:extLst>
                    <a:ext uri="{FF2B5EF4-FFF2-40B4-BE49-F238E27FC236}">
                      <a16:creationId xmlns:a16="http://schemas.microsoft.com/office/drawing/2014/main" id="{E2A158B3-37C3-6AE9-20C0-6BC3289F8564}"/>
                    </a:ext>
                  </a:extLst>
                </p:cNvPr>
                <p:cNvSpPr/>
                <p:nvPr/>
              </p:nvSpPr>
              <p:spPr>
                <a:xfrm>
                  <a:off x="2524808" y="5018396"/>
                  <a:ext cx="6333" cy="8139"/>
                </a:xfrm>
                <a:custGeom>
                  <a:avLst/>
                  <a:gdLst>
                    <a:gd name="connsiteX0" fmla="*/ 2978 w 6333"/>
                    <a:gd name="connsiteY0" fmla="*/ 785 h 8139"/>
                    <a:gd name="connsiteX1" fmla="*/ 785 w 6333"/>
                    <a:gd name="connsiteY1" fmla="*/ 269 h 8139"/>
                    <a:gd name="connsiteX2" fmla="*/ 269 w 6333"/>
                    <a:gd name="connsiteY2" fmla="*/ 2462 h 8139"/>
                    <a:gd name="connsiteX3" fmla="*/ 3624 w 6333"/>
                    <a:gd name="connsiteY3" fmla="*/ 8140 h 8139"/>
                    <a:gd name="connsiteX4" fmla="*/ 6333 w 6333"/>
                    <a:gd name="connsiteY4" fmla="*/ 6591 h 8139"/>
                    <a:gd name="connsiteX5" fmla="*/ 2978 w 6333"/>
                    <a:gd name="connsiteY5" fmla="*/ 914 h 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3" h="8139">
                      <a:moveTo>
                        <a:pt x="2978" y="785"/>
                      </a:moveTo>
                      <a:cubicBezTo>
                        <a:pt x="2591" y="10"/>
                        <a:pt x="1559" y="-248"/>
                        <a:pt x="785" y="269"/>
                      </a:cubicBezTo>
                      <a:cubicBezTo>
                        <a:pt x="10" y="656"/>
                        <a:pt x="-248" y="1688"/>
                        <a:pt x="269" y="2462"/>
                      </a:cubicBezTo>
                      <a:lnTo>
                        <a:pt x="3624" y="8140"/>
                      </a:lnTo>
                      <a:cubicBezTo>
                        <a:pt x="4527" y="7624"/>
                        <a:pt x="5430" y="7108"/>
                        <a:pt x="6333" y="6591"/>
                      </a:cubicBezTo>
                      <a:lnTo>
                        <a:pt x="2978" y="914"/>
                      </a:lnTo>
                      <a:close/>
                    </a:path>
                  </a:pathLst>
                </a:custGeom>
                <a:solidFill>
                  <a:srgbClr val="7178AA"/>
                </a:solidFill>
                <a:ln w="12874" cap="flat">
                  <a:noFill/>
                  <a:prstDash val="solid"/>
                  <a:miter/>
                </a:ln>
              </p:spPr>
              <p:txBody>
                <a:bodyPr rtlCol="0" anchor="ctr"/>
                <a:lstStyle/>
                <a:p>
                  <a:endParaRPr lang="en-US"/>
                </a:p>
              </p:txBody>
            </p:sp>
            <p:sp>
              <p:nvSpPr>
                <p:cNvPr id="61" name="Freeform 152">
                  <a:extLst>
                    <a:ext uri="{FF2B5EF4-FFF2-40B4-BE49-F238E27FC236}">
                      <a16:creationId xmlns:a16="http://schemas.microsoft.com/office/drawing/2014/main" id="{3FB8811A-7213-831C-16AC-1B468942F5E9}"/>
                    </a:ext>
                  </a:extLst>
                </p:cNvPr>
                <p:cNvSpPr/>
                <p:nvPr/>
              </p:nvSpPr>
              <p:spPr>
                <a:xfrm>
                  <a:off x="2502730" y="5029868"/>
                  <a:ext cx="5700" cy="8152"/>
                </a:xfrm>
                <a:custGeom>
                  <a:avLst/>
                  <a:gdLst>
                    <a:gd name="connsiteX0" fmla="*/ 2991 w 5700"/>
                    <a:gd name="connsiteY0" fmla="*/ 926 h 8152"/>
                    <a:gd name="connsiteX1" fmla="*/ 926 w 5700"/>
                    <a:gd name="connsiteY1" fmla="*/ 152 h 8152"/>
                    <a:gd name="connsiteX2" fmla="*/ 152 w 5700"/>
                    <a:gd name="connsiteY2" fmla="*/ 2217 h 8152"/>
                    <a:gd name="connsiteX3" fmla="*/ 2862 w 5700"/>
                    <a:gd name="connsiteY3" fmla="*/ 8152 h 8152"/>
                    <a:gd name="connsiteX4" fmla="*/ 5700 w 5700"/>
                    <a:gd name="connsiteY4" fmla="*/ 6862 h 8152"/>
                    <a:gd name="connsiteX5" fmla="*/ 2991 w 5700"/>
                    <a:gd name="connsiteY5" fmla="*/ 926 h 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0" h="8152">
                      <a:moveTo>
                        <a:pt x="2991" y="926"/>
                      </a:moveTo>
                      <a:cubicBezTo>
                        <a:pt x="2603" y="152"/>
                        <a:pt x="1700" y="-235"/>
                        <a:pt x="926" y="152"/>
                      </a:cubicBezTo>
                      <a:cubicBezTo>
                        <a:pt x="152" y="539"/>
                        <a:pt x="-235" y="1442"/>
                        <a:pt x="152" y="2217"/>
                      </a:cubicBezTo>
                      <a:lnTo>
                        <a:pt x="2862" y="8152"/>
                      </a:lnTo>
                      <a:cubicBezTo>
                        <a:pt x="3765" y="7765"/>
                        <a:pt x="4797" y="7378"/>
                        <a:pt x="5700" y="6862"/>
                      </a:cubicBezTo>
                      <a:lnTo>
                        <a:pt x="2991" y="926"/>
                      </a:lnTo>
                      <a:close/>
                    </a:path>
                  </a:pathLst>
                </a:custGeom>
                <a:solidFill>
                  <a:srgbClr val="7178AA"/>
                </a:solidFill>
                <a:ln w="12874" cap="flat">
                  <a:noFill/>
                  <a:prstDash val="solid"/>
                  <a:miter/>
                </a:ln>
              </p:spPr>
              <p:txBody>
                <a:bodyPr rtlCol="0" anchor="ctr"/>
                <a:lstStyle/>
                <a:p>
                  <a:endParaRPr lang="en-US"/>
                </a:p>
              </p:txBody>
            </p:sp>
            <p:sp>
              <p:nvSpPr>
                <p:cNvPr id="62" name="Freeform 153">
                  <a:extLst>
                    <a:ext uri="{FF2B5EF4-FFF2-40B4-BE49-F238E27FC236}">
                      <a16:creationId xmlns:a16="http://schemas.microsoft.com/office/drawing/2014/main" id="{6CB63BF9-91B6-0331-D606-01A21408F221}"/>
                    </a:ext>
                  </a:extLst>
                </p:cNvPr>
                <p:cNvSpPr/>
                <p:nvPr/>
              </p:nvSpPr>
              <p:spPr>
                <a:xfrm>
                  <a:off x="2430861" y="5049876"/>
                  <a:ext cx="3887" cy="8404"/>
                </a:xfrm>
                <a:custGeom>
                  <a:avLst/>
                  <a:gdLst>
                    <a:gd name="connsiteX0" fmla="*/ 3113 w 3887"/>
                    <a:gd name="connsiteY0" fmla="*/ 1436 h 8404"/>
                    <a:gd name="connsiteX1" fmla="*/ 1436 w 3887"/>
                    <a:gd name="connsiteY1" fmla="*/ 16 h 8404"/>
                    <a:gd name="connsiteX2" fmla="*/ 16 w 3887"/>
                    <a:gd name="connsiteY2" fmla="*/ 1823 h 8404"/>
                    <a:gd name="connsiteX3" fmla="*/ 791 w 3887"/>
                    <a:gd name="connsiteY3" fmla="*/ 8404 h 8404"/>
                    <a:gd name="connsiteX4" fmla="*/ 3888 w 3887"/>
                    <a:gd name="connsiteY4" fmla="*/ 8017 h 8404"/>
                    <a:gd name="connsiteX5" fmla="*/ 3113 w 3887"/>
                    <a:gd name="connsiteY5" fmla="*/ 1436 h 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7" h="8404">
                      <a:moveTo>
                        <a:pt x="3113" y="1436"/>
                      </a:moveTo>
                      <a:cubicBezTo>
                        <a:pt x="3113" y="533"/>
                        <a:pt x="2210" y="-113"/>
                        <a:pt x="1436" y="16"/>
                      </a:cubicBezTo>
                      <a:cubicBezTo>
                        <a:pt x="533" y="16"/>
                        <a:pt x="-113" y="920"/>
                        <a:pt x="16" y="1823"/>
                      </a:cubicBezTo>
                      <a:lnTo>
                        <a:pt x="791" y="8404"/>
                      </a:lnTo>
                      <a:cubicBezTo>
                        <a:pt x="1823" y="8404"/>
                        <a:pt x="2855" y="8146"/>
                        <a:pt x="3888" y="8017"/>
                      </a:cubicBezTo>
                      <a:lnTo>
                        <a:pt x="3113" y="1436"/>
                      </a:lnTo>
                      <a:close/>
                    </a:path>
                  </a:pathLst>
                </a:custGeom>
                <a:solidFill>
                  <a:srgbClr val="7178AA"/>
                </a:solidFill>
                <a:ln w="12874" cap="flat">
                  <a:noFill/>
                  <a:prstDash val="solid"/>
                  <a:miter/>
                </a:ln>
              </p:spPr>
              <p:txBody>
                <a:bodyPr rtlCol="0" anchor="ctr"/>
                <a:lstStyle/>
                <a:p>
                  <a:endParaRPr lang="en-US"/>
                </a:p>
              </p:txBody>
            </p:sp>
            <p:sp>
              <p:nvSpPr>
                <p:cNvPr id="63" name="Freeform 154">
                  <a:extLst>
                    <a:ext uri="{FF2B5EF4-FFF2-40B4-BE49-F238E27FC236}">
                      <a16:creationId xmlns:a16="http://schemas.microsoft.com/office/drawing/2014/main" id="{B78165E9-2A8B-F26E-B370-E3EE8E650C6D}"/>
                    </a:ext>
                  </a:extLst>
                </p:cNvPr>
                <p:cNvSpPr/>
                <p:nvPr/>
              </p:nvSpPr>
              <p:spPr>
                <a:xfrm>
                  <a:off x="2380423" y="5050279"/>
                  <a:ext cx="3742" cy="8258"/>
                </a:xfrm>
                <a:custGeom>
                  <a:avLst/>
                  <a:gdLst>
                    <a:gd name="connsiteX0" fmla="*/ 3742 w 3742"/>
                    <a:gd name="connsiteY0" fmla="*/ 1677 h 8258"/>
                    <a:gd name="connsiteX1" fmla="*/ 2323 w 3742"/>
                    <a:gd name="connsiteY1" fmla="*/ 0 h 8258"/>
                    <a:gd name="connsiteX2" fmla="*/ 645 w 3742"/>
                    <a:gd name="connsiteY2" fmla="*/ 1419 h 8258"/>
                    <a:gd name="connsiteX3" fmla="*/ 0 w 3742"/>
                    <a:gd name="connsiteY3" fmla="*/ 8000 h 8258"/>
                    <a:gd name="connsiteX4" fmla="*/ 3097 w 3742"/>
                    <a:gd name="connsiteY4" fmla="*/ 8259 h 8258"/>
                    <a:gd name="connsiteX5" fmla="*/ 3742 w 3742"/>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 h="8258">
                      <a:moveTo>
                        <a:pt x="3742" y="1677"/>
                      </a:moveTo>
                      <a:cubicBezTo>
                        <a:pt x="3742" y="774"/>
                        <a:pt x="3226" y="0"/>
                        <a:pt x="2323" y="0"/>
                      </a:cubicBezTo>
                      <a:cubicBezTo>
                        <a:pt x="1419" y="0"/>
                        <a:pt x="645" y="516"/>
                        <a:pt x="645" y="1419"/>
                      </a:cubicBezTo>
                      <a:lnTo>
                        <a:pt x="0" y="8000"/>
                      </a:lnTo>
                      <a:cubicBezTo>
                        <a:pt x="1032" y="8000"/>
                        <a:pt x="2065" y="8129"/>
                        <a:pt x="3097" y="8259"/>
                      </a:cubicBezTo>
                      <a:lnTo>
                        <a:pt x="3742" y="1677"/>
                      </a:lnTo>
                      <a:close/>
                    </a:path>
                  </a:pathLst>
                </a:custGeom>
                <a:solidFill>
                  <a:srgbClr val="7178AA"/>
                </a:solidFill>
                <a:ln w="12874" cap="flat">
                  <a:noFill/>
                  <a:prstDash val="solid"/>
                  <a:miter/>
                </a:ln>
              </p:spPr>
              <p:txBody>
                <a:bodyPr rtlCol="0" anchor="ctr"/>
                <a:lstStyle/>
                <a:p>
                  <a:endParaRPr lang="en-US"/>
                </a:p>
              </p:txBody>
            </p:sp>
            <p:sp>
              <p:nvSpPr>
                <p:cNvPr id="64" name="Freeform 155">
                  <a:extLst>
                    <a:ext uri="{FF2B5EF4-FFF2-40B4-BE49-F238E27FC236}">
                      <a16:creationId xmlns:a16="http://schemas.microsoft.com/office/drawing/2014/main" id="{D168F494-3023-223A-67DE-EAF7F10759BD}"/>
                    </a:ext>
                  </a:extLst>
                </p:cNvPr>
                <p:cNvSpPr/>
                <p:nvPr/>
              </p:nvSpPr>
              <p:spPr>
                <a:xfrm>
                  <a:off x="2405973" y="5051441"/>
                  <a:ext cx="3225" cy="8258"/>
                </a:xfrm>
                <a:custGeom>
                  <a:avLst/>
                  <a:gdLst>
                    <a:gd name="connsiteX0" fmla="*/ 3097 w 3225"/>
                    <a:gd name="connsiteY0" fmla="*/ 1549 h 8258"/>
                    <a:gd name="connsiteX1" fmla="*/ 1549 w 3225"/>
                    <a:gd name="connsiteY1" fmla="*/ 0 h 8258"/>
                    <a:gd name="connsiteX2" fmla="*/ 0 w 3225"/>
                    <a:gd name="connsiteY2" fmla="*/ 1549 h 8258"/>
                    <a:gd name="connsiteX3" fmla="*/ 0 w 3225"/>
                    <a:gd name="connsiteY3" fmla="*/ 8259 h 8258"/>
                    <a:gd name="connsiteX4" fmla="*/ 3226 w 3225"/>
                    <a:gd name="connsiteY4" fmla="*/ 8259 h 8258"/>
                    <a:gd name="connsiteX5" fmla="*/ 3226 w 3225"/>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 h="8258">
                      <a:moveTo>
                        <a:pt x="3097" y="1549"/>
                      </a:moveTo>
                      <a:cubicBezTo>
                        <a:pt x="3097" y="645"/>
                        <a:pt x="2323" y="0"/>
                        <a:pt x="1549" y="0"/>
                      </a:cubicBezTo>
                      <a:cubicBezTo>
                        <a:pt x="645" y="0"/>
                        <a:pt x="0" y="774"/>
                        <a:pt x="0" y="1549"/>
                      </a:cubicBezTo>
                      <a:lnTo>
                        <a:pt x="0" y="8259"/>
                      </a:lnTo>
                      <a:cubicBezTo>
                        <a:pt x="1032" y="8259"/>
                        <a:pt x="2194" y="8259"/>
                        <a:pt x="3226" y="8259"/>
                      </a:cubicBezTo>
                      <a:lnTo>
                        <a:pt x="3226" y="1677"/>
                      </a:lnTo>
                      <a:close/>
                    </a:path>
                  </a:pathLst>
                </a:custGeom>
                <a:solidFill>
                  <a:srgbClr val="7178AA"/>
                </a:solidFill>
                <a:ln w="12874" cap="flat">
                  <a:noFill/>
                  <a:prstDash val="solid"/>
                  <a:miter/>
                </a:ln>
              </p:spPr>
              <p:txBody>
                <a:bodyPr rtlCol="0" anchor="ctr"/>
                <a:lstStyle/>
                <a:p>
                  <a:endParaRPr lang="en-US"/>
                </a:p>
              </p:txBody>
            </p:sp>
            <p:sp>
              <p:nvSpPr>
                <p:cNvPr id="65" name="Freeform 156">
                  <a:extLst>
                    <a:ext uri="{FF2B5EF4-FFF2-40B4-BE49-F238E27FC236}">
                      <a16:creationId xmlns:a16="http://schemas.microsoft.com/office/drawing/2014/main" id="{1BCD1B2F-BD6C-03E5-E3A9-DC391D471072}"/>
                    </a:ext>
                  </a:extLst>
                </p:cNvPr>
                <p:cNvSpPr/>
                <p:nvPr/>
              </p:nvSpPr>
              <p:spPr>
                <a:xfrm>
                  <a:off x="2352163" y="5020248"/>
                  <a:ext cx="15320" cy="35192"/>
                </a:xfrm>
                <a:custGeom>
                  <a:avLst/>
                  <a:gdLst>
                    <a:gd name="connsiteX0" fmla="*/ 9162 w 15320"/>
                    <a:gd name="connsiteY0" fmla="*/ 35192 h 35192"/>
                    <a:gd name="connsiteX1" fmla="*/ 15227 w 15320"/>
                    <a:gd name="connsiteY1" fmla="*/ 5642 h 35192"/>
                    <a:gd name="connsiteX2" fmla="*/ 11614 w 15320"/>
                    <a:gd name="connsiteY2" fmla="*/ 94 h 35192"/>
                    <a:gd name="connsiteX3" fmla="*/ 6065 w 15320"/>
                    <a:gd name="connsiteY3" fmla="*/ 3707 h 35192"/>
                    <a:gd name="connsiteX4" fmla="*/ 0 w 15320"/>
                    <a:gd name="connsiteY4" fmla="*/ 33257 h 35192"/>
                    <a:gd name="connsiteX5" fmla="*/ 4516 w 15320"/>
                    <a:gd name="connsiteY5" fmla="*/ 34289 h 35192"/>
                    <a:gd name="connsiteX6" fmla="*/ 9162 w 15320"/>
                    <a:gd name="connsiteY6" fmla="*/ 35063 h 3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0" h="35192">
                      <a:moveTo>
                        <a:pt x="9162" y="35192"/>
                      </a:moveTo>
                      <a:lnTo>
                        <a:pt x="15227" y="5642"/>
                      </a:lnTo>
                      <a:cubicBezTo>
                        <a:pt x="15743" y="3061"/>
                        <a:pt x="14065" y="610"/>
                        <a:pt x="11614" y="94"/>
                      </a:cubicBezTo>
                      <a:cubicBezTo>
                        <a:pt x="9033" y="-423"/>
                        <a:pt x="6581" y="1255"/>
                        <a:pt x="6065" y="3707"/>
                      </a:cubicBezTo>
                      <a:lnTo>
                        <a:pt x="0" y="33257"/>
                      </a:lnTo>
                      <a:cubicBezTo>
                        <a:pt x="1548" y="33644"/>
                        <a:pt x="2968" y="34031"/>
                        <a:pt x="4516" y="34289"/>
                      </a:cubicBezTo>
                      <a:cubicBezTo>
                        <a:pt x="6065" y="34547"/>
                        <a:pt x="7613" y="34805"/>
                        <a:pt x="9162" y="35063"/>
                      </a:cubicBezTo>
                      <a:close/>
                    </a:path>
                  </a:pathLst>
                </a:custGeom>
                <a:solidFill>
                  <a:srgbClr val="7178AA"/>
                </a:solidFill>
                <a:ln w="12874" cap="flat">
                  <a:noFill/>
                  <a:prstDash val="solid"/>
                  <a:miter/>
                </a:ln>
              </p:spPr>
              <p:txBody>
                <a:bodyPr rtlCol="0" anchor="ctr"/>
                <a:lstStyle/>
                <a:p>
                  <a:endParaRPr lang="en-US"/>
                </a:p>
              </p:txBody>
            </p:sp>
            <p:sp>
              <p:nvSpPr>
                <p:cNvPr id="66" name="Freeform 157">
                  <a:extLst>
                    <a:ext uri="{FF2B5EF4-FFF2-40B4-BE49-F238E27FC236}">
                      <a16:creationId xmlns:a16="http://schemas.microsoft.com/office/drawing/2014/main" id="{44A30E81-DEEA-8E44-FCEC-0942600343A4}"/>
                    </a:ext>
                  </a:extLst>
                </p:cNvPr>
                <p:cNvSpPr/>
                <p:nvPr/>
              </p:nvSpPr>
              <p:spPr>
                <a:xfrm>
                  <a:off x="2622479" y="4907925"/>
                  <a:ext cx="8281" cy="5571"/>
                </a:xfrm>
                <a:custGeom>
                  <a:avLst/>
                  <a:gdLst>
                    <a:gd name="connsiteX0" fmla="*/ 2216 w 8281"/>
                    <a:gd name="connsiteY0" fmla="*/ 152 h 5571"/>
                    <a:gd name="connsiteX1" fmla="*/ 152 w 8281"/>
                    <a:gd name="connsiteY1" fmla="*/ 926 h 5571"/>
                    <a:gd name="connsiteX2" fmla="*/ 926 w 8281"/>
                    <a:gd name="connsiteY2" fmla="*/ 2991 h 5571"/>
                    <a:gd name="connsiteX3" fmla="*/ 6991 w 8281"/>
                    <a:gd name="connsiteY3" fmla="*/ 5572 h 5571"/>
                    <a:gd name="connsiteX4" fmla="*/ 8281 w 8281"/>
                    <a:gd name="connsiteY4" fmla="*/ 2733 h 5571"/>
                    <a:gd name="connsiteX5" fmla="*/ 2216 w 8281"/>
                    <a:gd name="connsiteY5" fmla="*/ 23 h 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1" h="5571">
                      <a:moveTo>
                        <a:pt x="2216" y="152"/>
                      </a:moveTo>
                      <a:cubicBezTo>
                        <a:pt x="1442" y="-235"/>
                        <a:pt x="539" y="152"/>
                        <a:pt x="152" y="926"/>
                      </a:cubicBezTo>
                      <a:cubicBezTo>
                        <a:pt x="-235" y="1700"/>
                        <a:pt x="152" y="2604"/>
                        <a:pt x="926" y="2991"/>
                      </a:cubicBezTo>
                      <a:lnTo>
                        <a:pt x="6991" y="5572"/>
                      </a:lnTo>
                      <a:cubicBezTo>
                        <a:pt x="7378" y="4668"/>
                        <a:pt x="7894" y="3636"/>
                        <a:pt x="8281" y="2733"/>
                      </a:cubicBezTo>
                      <a:lnTo>
                        <a:pt x="2216" y="23"/>
                      </a:lnTo>
                      <a:close/>
                    </a:path>
                  </a:pathLst>
                </a:custGeom>
                <a:solidFill>
                  <a:srgbClr val="7178AA"/>
                </a:solidFill>
                <a:ln w="12874" cap="flat">
                  <a:noFill/>
                  <a:prstDash val="solid"/>
                  <a:miter/>
                </a:ln>
              </p:spPr>
              <p:txBody>
                <a:bodyPr rtlCol="0" anchor="ctr"/>
                <a:lstStyle/>
                <a:p>
                  <a:endParaRPr lang="en-US"/>
                </a:p>
              </p:txBody>
            </p:sp>
            <p:sp>
              <p:nvSpPr>
                <p:cNvPr id="67" name="Freeform 159">
                  <a:extLst>
                    <a:ext uri="{FF2B5EF4-FFF2-40B4-BE49-F238E27FC236}">
                      <a16:creationId xmlns:a16="http://schemas.microsoft.com/office/drawing/2014/main" id="{7C24E84C-C7C0-D8A9-F51E-D8F5CB5293BF}"/>
                    </a:ext>
                  </a:extLst>
                </p:cNvPr>
                <p:cNvSpPr/>
                <p:nvPr/>
              </p:nvSpPr>
              <p:spPr>
                <a:xfrm>
                  <a:off x="2545578" y="5004639"/>
                  <a:ext cx="6597" cy="7702"/>
                </a:xfrm>
                <a:custGeom>
                  <a:avLst/>
                  <a:gdLst>
                    <a:gd name="connsiteX0" fmla="*/ 2855 w 6597"/>
                    <a:gd name="connsiteY0" fmla="*/ 605 h 7702"/>
                    <a:gd name="connsiteX1" fmla="*/ 662 w 6597"/>
                    <a:gd name="connsiteY1" fmla="*/ 218 h 7702"/>
                    <a:gd name="connsiteX2" fmla="*/ 275 w 6597"/>
                    <a:gd name="connsiteY2" fmla="*/ 2411 h 7702"/>
                    <a:gd name="connsiteX3" fmla="*/ 4146 w 6597"/>
                    <a:gd name="connsiteY3" fmla="*/ 7702 h 7702"/>
                    <a:gd name="connsiteX4" fmla="*/ 6597 w 6597"/>
                    <a:gd name="connsiteY4" fmla="*/ 5766 h 7702"/>
                    <a:gd name="connsiteX5" fmla="*/ 2726 w 6597"/>
                    <a:gd name="connsiteY5" fmla="*/ 476 h 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7" h="7702">
                      <a:moveTo>
                        <a:pt x="2855" y="605"/>
                      </a:moveTo>
                      <a:cubicBezTo>
                        <a:pt x="2339" y="-40"/>
                        <a:pt x="1307" y="-169"/>
                        <a:pt x="662" y="218"/>
                      </a:cubicBezTo>
                      <a:cubicBezTo>
                        <a:pt x="17" y="734"/>
                        <a:pt x="-242" y="1766"/>
                        <a:pt x="275" y="2411"/>
                      </a:cubicBezTo>
                      <a:lnTo>
                        <a:pt x="4146" y="7702"/>
                      </a:lnTo>
                      <a:cubicBezTo>
                        <a:pt x="4920" y="7057"/>
                        <a:pt x="5823" y="6412"/>
                        <a:pt x="6597" y="5766"/>
                      </a:cubicBezTo>
                      <a:lnTo>
                        <a:pt x="2726" y="476"/>
                      </a:lnTo>
                      <a:close/>
                    </a:path>
                  </a:pathLst>
                </a:custGeom>
                <a:solidFill>
                  <a:srgbClr val="7178AA"/>
                </a:solidFill>
                <a:ln w="12874" cap="flat">
                  <a:noFill/>
                  <a:prstDash val="solid"/>
                  <a:miter/>
                </a:ln>
              </p:spPr>
              <p:txBody>
                <a:bodyPr rtlCol="0" anchor="ctr"/>
                <a:lstStyle/>
                <a:p>
                  <a:endParaRPr lang="en-US"/>
                </a:p>
              </p:txBody>
            </p:sp>
            <p:sp>
              <p:nvSpPr>
                <p:cNvPr id="68" name="Freeform 161">
                  <a:extLst>
                    <a:ext uri="{FF2B5EF4-FFF2-40B4-BE49-F238E27FC236}">
                      <a16:creationId xmlns:a16="http://schemas.microsoft.com/office/drawing/2014/main" id="{3236BC62-EFE3-BB45-F3FA-9B2569D2A856}"/>
                    </a:ext>
                  </a:extLst>
                </p:cNvPr>
                <p:cNvSpPr/>
                <p:nvPr/>
              </p:nvSpPr>
              <p:spPr>
                <a:xfrm>
                  <a:off x="2564983" y="4988957"/>
                  <a:ext cx="7194" cy="7384"/>
                </a:xfrm>
                <a:custGeom>
                  <a:avLst/>
                  <a:gdLst>
                    <a:gd name="connsiteX0" fmla="*/ 2678 w 7194"/>
                    <a:gd name="connsiteY0" fmla="*/ 287 h 7384"/>
                    <a:gd name="connsiteX1" fmla="*/ 484 w 7194"/>
                    <a:gd name="connsiteY1" fmla="*/ 287 h 7384"/>
                    <a:gd name="connsiteX2" fmla="*/ 484 w 7194"/>
                    <a:gd name="connsiteY2" fmla="*/ 2480 h 7384"/>
                    <a:gd name="connsiteX3" fmla="*/ 4871 w 7194"/>
                    <a:gd name="connsiteY3" fmla="*/ 7384 h 7384"/>
                    <a:gd name="connsiteX4" fmla="*/ 7194 w 7194"/>
                    <a:gd name="connsiteY4" fmla="*/ 5190 h 7384"/>
                    <a:gd name="connsiteX5" fmla="*/ 2807 w 7194"/>
                    <a:gd name="connsiteY5" fmla="*/ 416 h 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4" h="7384">
                      <a:moveTo>
                        <a:pt x="2678" y="287"/>
                      </a:moveTo>
                      <a:cubicBezTo>
                        <a:pt x="2678" y="287"/>
                        <a:pt x="1129" y="-358"/>
                        <a:pt x="484" y="287"/>
                      </a:cubicBezTo>
                      <a:cubicBezTo>
                        <a:pt x="-161" y="803"/>
                        <a:pt x="-161" y="1835"/>
                        <a:pt x="484" y="2480"/>
                      </a:cubicBezTo>
                      <a:lnTo>
                        <a:pt x="4871" y="7384"/>
                      </a:lnTo>
                      <a:cubicBezTo>
                        <a:pt x="5646" y="6739"/>
                        <a:pt x="6420" y="5965"/>
                        <a:pt x="7194" y="5190"/>
                      </a:cubicBezTo>
                      <a:lnTo>
                        <a:pt x="2807" y="416"/>
                      </a:lnTo>
                      <a:close/>
                    </a:path>
                  </a:pathLst>
                </a:custGeom>
                <a:solidFill>
                  <a:srgbClr val="7178AA"/>
                </a:solidFill>
                <a:ln w="12874" cap="flat">
                  <a:noFill/>
                  <a:prstDash val="solid"/>
                  <a:miter/>
                </a:ln>
              </p:spPr>
              <p:txBody>
                <a:bodyPr rtlCol="0" anchor="ctr"/>
                <a:lstStyle/>
                <a:p>
                  <a:endParaRPr lang="en-US"/>
                </a:p>
              </p:txBody>
            </p:sp>
            <p:sp>
              <p:nvSpPr>
                <p:cNvPr id="69" name="Freeform 162">
                  <a:extLst>
                    <a:ext uri="{FF2B5EF4-FFF2-40B4-BE49-F238E27FC236}">
                      <a16:creationId xmlns:a16="http://schemas.microsoft.com/office/drawing/2014/main" id="{418BA4AF-0C4F-0DF0-836B-234826A67FF7}"/>
                    </a:ext>
                  </a:extLst>
                </p:cNvPr>
                <p:cNvSpPr/>
                <p:nvPr/>
              </p:nvSpPr>
              <p:spPr>
                <a:xfrm>
                  <a:off x="2597933" y="4951254"/>
                  <a:ext cx="7923" cy="6761"/>
                </a:xfrm>
                <a:custGeom>
                  <a:avLst/>
                  <a:gdLst>
                    <a:gd name="connsiteX0" fmla="*/ 2503 w 7923"/>
                    <a:gd name="connsiteY0" fmla="*/ 310 h 6761"/>
                    <a:gd name="connsiteX1" fmla="*/ 310 w 7923"/>
                    <a:gd name="connsiteY1" fmla="*/ 697 h 6761"/>
                    <a:gd name="connsiteX2" fmla="*/ 697 w 7923"/>
                    <a:gd name="connsiteY2" fmla="*/ 2890 h 6761"/>
                    <a:gd name="connsiteX3" fmla="*/ 6116 w 7923"/>
                    <a:gd name="connsiteY3" fmla="*/ 6762 h 6761"/>
                    <a:gd name="connsiteX4" fmla="*/ 7923 w 7923"/>
                    <a:gd name="connsiteY4" fmla="*/ 4181 h 6761"/>
                    <a:gd name="connsiteX5" fmla="*/ 2503 w 7923"/>
                    <a:gd name="connsiteY5" fmla="*/ 310 h 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3" h="6761">
                      <a:moveTo>
                        <a:pt x="2503" y="310"/>
                      </a:moveTo>
                      <a:cubicBezTo>
                        <a:pt x="1729" y="-206"/>
                        <a:pt x="826" y="-77"/>
                        <a:pt x="310" y="697"/>
                      </a:cubicBezTo>
                      <a:cubicBezTo>
                        <a:pt x="-207" y="1471"/>
                        <a:pt x="-77" y="2374"/>
                        <a:pt x="697" y="2890"/>
                      </a:cubicBezTo>
                      <a:lnTo>
                        <a:pt x="6116" y="6762"/>
                      </a:lnTo>
                      <a:cubicBezTo>
                        <a:pt x="6762" y="5987"/>
                        <a:pt x="7407" y="5084"/>
                        <a:pt x="7923" y="4181"/>
                      </a:cubicBezTo>
                      <a:lnTo>
                        <a:pt x="2503" y="310"/>
                      </a:lnTo>
                      <a:close/>
                    </a:path>
                  </a:pathLst>
                </a:custGeom>
                <a:solidFill>
                  <a:srgbClr val="7178AA"/>
                </a:solidFill>
                <a:ln w="12874" cap="flat">
                  <a:noFill/>
                  <a:prstDash val="solid"/>
                  <a:miter/>
                </a:ln>
              </p:spPr>
              <p:txBody>
                <a:bodyPr rtlCol="0" anchor="ctr"/>
                <a:lstStyle/>
                <a:p>
                  <a:endParaRPr lang="en-US"/>
                </a:p>
              </p:txBody>
            </p:sp>
            <p:sp>
              <p:nvSpPr>
                <p:cNvPr id="70" name="Freeform 163">
                  <a:extLst>
                    <a:ext uri="{FF2B5EF4-FFF2-40B4-BE49-F238E27FC236}">
                      <a16:creationId xmlns:a16="http://schemas.microsoft.com/office/drawing/2014/main" id="{BBC7BFB3-FF97-745D-9A8B-461608090494}"/>
                    </a:ext>
                  </a:extLst>
                </p:cNvPr>
                <p:cNvSpPr/>
                <p:nvPr/>
              </p:nvSpPr>
              <p:spPr>
                <a:xfrm>
                  <a:off x="2572501" y="4962280"/>
                  <a:ext cx="18385" cy="17027"/>
                </a:xfrm>
                <a:custGeom>
                  <a:avLst/>
                  <a:gdLst>
                    <a:gd name="connsiteX0" fmla="*/ 6127 w 18385"/>
                    <a:gd name="connsiteY0" fmla="*/ 1542 h 17027"/>
                    <a:gd name="connsiteX1" fmla="*/ 578 w 18385"/>
                    <a:gd name="connsiteY1" fmla="*/ 768 h 17027"/>
                    <a:gd name="connsiteX2" fmla="*/ 1998 w 18385"/>
                    <a:gd name="connsiteY2" fmla="*/ 6188 h 17027"/>
                    <a:gd name="connsiteX3" fmla="*/ 14257 w 18385"/>
                    <a:gd name="connsiteY3" fmla="*/ 17027 h 17027"/>
                    <a:gd name="connsiteX4" fmla="*/ 18386 w 18385"/>
                    <a:gd name="connsiteY4" fmla="*/ 12382 h 17027"/>
                    <a:gd name="connsiteX5" fmla="*/ 6127 w 18385"/>
                    <a:gd name="connsiteY5" fmla="*/ 1542 h 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5" h="17027">
                      <a:moveTo>
                        <a:pt x="6127" y="1542"/>
                      </a:moveTo>
                      <a:cubicBezTo>
                        <a:pt x="4192" y="-135"/>
                        <a:pt x="1740" y="-522"/>
                        <a:pt x="578" y="768"/>
                      </a:cubicBezTo>
                      <a:cubicBezTo>
                        <a:pt x="-583" y="2058"/>
                        <a:pt x="62" y="4510"/>
                        <a:pt x="1998" y="6188"/>
                      </a:cubicBezTo>
                      <a:lnTo>
                        <a:pt x="14257" y="17027"/>
                      </a:lnTo>
                      <a:cubicBezTo>
                        <a:pt x="15676" y="15479"/>
                        <a:pt x="17096" y="13930"/>
                        <a:pt x="18386" y="12382"/>
                      </a:cubicBezTo>
                      <a:lnTo>
                        <a:pt x="6127" y="1542"/>
                      </a:lnTo>
                      <a:close/>
                    </a:path>
                  </a:pathLst>
                </a:custGeom>
                <a:solidFill>
                  <a:srgbClr val="7178AA"/>
                </a:solidFill>
                <a:ln w="12874" cap="flat">
                  <a:noFill/>
                  <a:prstDash val="solid"/>
                  <a:miter/>
                </a:ln>
              </p:spPr>
              <p:txBody>
                <a:bodyPr rtlCol="0" anchor="ctr"/>
                <a:lstStyle/>
                <a:p>
                  <a:endParaRPr lang="en-US"/>
                </a:p>
              </p:txBody>
            </p:sp>
            <p:sp>
              <p:nvSpPr>
                <p:cNvPr id="71" name="Freeform 164">
                  <a:extLst>
                    <a:ext uri="{FF2B5EF4-FFF2-40B4-BE49-F238E27FC236}">
                      <a16:creationId xmlns:a16="http://schemas.microsoft.com/office/drawing/2014/main" id="{3A58946D-AD7D-F989-EA1B-7486896A1E42}"/>
                    </a:ext>
                  </a:extLst>
                </p:cNvPr>
                <p:cNvSpPr/>
                <p:nvPr/>
              </p:nvSpPr>
              <p:spPr>
                <a:xfrm>
                  <a:off x="2611356" y="4930223"/>
                  <a:ext cx="8178" cy="6242"/>
                </a:xfrm>
                <a:custGeom>
                  <a:avLst/>
                  <a:gdLst>
                    <a:gd name="connsiteX0" fmla="*/ 2372 w 8178"/>
                    <a:gd name="connsiteY0" fmla="*/ 178 h 6242"/>
                    <a:gd name="connsiteX1" fmla="*/ 178 w 8178"/>
                    <a:gd name="connsiteY1" fmla="*/ 823 h 6242"/>
                    <a:gd name="connsiteX2" fmla="*/ 823 w 8178"/>
                    <a:gd name="connsiteY2" fmla="*/ 3017 h 6242"/>
                    <a:gd name="connsiteX3" fmla="*/ 6630 w 8178"/>
                    <a:gd name="connsiteY3" fmla="*/ 6243 h 6242"/>
                    <a:gd name="connsiteX4" fmla="*/ 8178 w 8178"/>
                    <a:gd name="connsiteY4" fmla="*/ 3533 h 6242"/>
                    <a:gd name="connsiteX5" fmla="*/ 2372 w 8178"/>
                    <a:gd name="connsiteY5" fmla="*/ 307 h 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8" h="6242">
                      <a:moveTo>
                        <a:pt x="2372" y="178"/>
                      </a:moveTo>
                      <a:cubicBezTo>
                        <a:pt x="1597" y="-209"/>
                        <a:pt x="694" y="49"/>
                        <a:pt x="178" y="823"/>
                      </a:cubicBezTo>
                      <a:cubicBezTo>
                        <a:pt x="-209" y="1597"/>
                        <a:pt x="49" y="2501"/>
                        <a:pt x="823" y="3017"/>
                      </a:cubicBezTo>
                      <a:lnTo>
                        <a:pt x="6630" y="6243"/>
                      </a:lnTo>
                      <a:cubicBezTo>
                        <a:pt x="7146" y="5339"/>
                        <a:pt x="7662" y="4436"/>
                        <a:pt x="8178" y="3533"/>
                      </a:cubicBezTo>
                      <a:lnTo>
                        <a:pt x="2372" y="307"/>
                      </a:lnTo>
                      <a:close/>
                    </a:path>
                  </a:pathLst>
                </a:custGeom>
                <a:solidFill>
                  <a:srgbClr val="7178AA"/>
                </a:solidFill>
                <a:ln w="12874" cap="flat">
                  <a:noFill/>
                  <a:prstDash val="solid"/>
                  <a:miter/>
                </a:ln>
              </p:spPr>
              <p:txBody>
                <a:bodyPr rtlCol="0" anchor="ctr"/>
                <a:lstStyle/>
                <a:p>
                  <a:endParaRPr lang="en-US"/>
                </a:p>
              </p:txBody>
            </p:sp>
            <p:sp>
              <p:nvSpPr>
                <p:cNvPr id="72" name="Freeform 166">
                  <a:extLst>
                    <a:ext uri="{FF2B5EF4-FFF2-40B4-BE49-F238E27FC236}">
                      <a16:creationId xmlns:a16="http://schemas.microsoft.com/office/drawing/2014/main" id="{23C5D2E9-B6DB-2A86-2F10-9BA768AF4C74}"/>
                    </a:ext>
                  </a:extLst>
                </p:cNvPr>
                <p:cNvSpPr/>
                <p:nvPr/>
              </p:nvSpPr>
              <p:spPr>
                <a:xfrm>
                  <a:off x="2193831" y="4933617"/>
                  <a:ext cx="8140" cy="6333"/>
                </a:xfrm>
                <a:custGeom>
                  <a:avLst/>
                  <a:gdLst>
                    <a:gd name="connsiteX0" fmla="*/ 7355 w 8140"/>
                    <a:gd name="connsiteY0" fmla="*/ 2978 h 6333"/>
                    <a:gd name="connsiteX1" fmla="*/ 7871 w 8140"/>
                    <a:gd name="connsiteY1" fmla="*/ 785 h 6333"/>
                    <a:gd name="connsiteX2" fmla="*/ 5678 w 8140"/>
                    <a:gd name="connsiteY2" fmla="*/ 269 h 6333"/>
                    <a:gd name="connsiteX3" fmla="*/ 0 w 8140"/>
                    <a:gd name="connsiteY3" fmla="*/ 3624 h 6333"/>
                    <a:gd name="connsiteX4" fmla="*/ 1549 w 8140"/>
                    <a:gd name="connsiteY4" fmla="*/ 6333 h 6333"/>
                    <a:gd name="connsiteX5" fmla="*/ 7226 w 8140"/>
                    <a:gd name="connsiteY5" fmla="*/ 2978 h 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0" h="6333">
                      <a:moveTo>
                        <a:pt x="7355" y="2978"/>
                      </a:moveTo>
                      <a:cubicBezTo>
                        <a:pt x="8130" y="2591"/>
                        <a:pt x="8388" y="1559"/>
                        <a:pt x="7871" y="785"/>
                      </a:cubicBezTo>
                      <a:cubicBezTo>
                        <a:pt x="7484" y="10"/>
                        <a:pt x="6452" y="-248"/>
                        <a:pt x="5678" y="269"/>
                      </a:cubicBezTo>
                      <a:lnTo>
                        <a:pt x="0" y="3624"/>
                      </a:lnTo>
                      <a:cubicBezTo>
                        <a:pt x="516" y="4527"/>
                        <a:pt x="1032" y="5430"/>
                        <a:pt x="1549" y="6333"/>
                      </a:cubicBezTo>
                      <a:lnTo>
                        <a:pt x="7226" y="2978"/>
                      </a:lnTo>
                      <a:close/>
                    </a:path>
                  </a:pathLst>
                </a:custGeom>
                <a:solidFill>
                  <a:srgbClr val="7178AA"/>
                </a:solidFill>
                <a:ln w="12874" cap="flat">
                  <a:noFill/>
                  <a:prstDash val="solid"/>
                  <a:miter/>
                </a:ln>
              </p:spPr>
              <p:txBody>
                <a:bodyPr rtlCol="0" anchor="ctr"/>
                <a:lstStyle/>
                <a:p>
                  <a:endParaRPr lang="en-US"/>
                </a:p>
              </p:txBody>
            </p:sp>
            <p:sp>
              <p:nvSpPr>
                <p:cNvPr id="73" name="Freeform 167">
                  <a:extLst>
                    <a:ext uri="{FF2B5EF4-FFF2-40B4-BE49-F238E27FC236}">
                      <a16:creationId xmlns:a16="http://schemas.microsoft.com/office/drawing/2014/main" id="{C0DD95EC-BD56-7677-EE38-5C93FB02CAD0}"/>
                    </a:ext>
                  </a:extLst>
                </p:cNvPr>
                <p:cNvSpPr/>
                <p:nvPr/>
              </p:nvSpPr>
              <p:spPr>
                <a:xfrm>
                  <a:off x="2182347" y="4911538"/>
                  <a:ext cx="8152" cy="5700"/>
                </a:xfrm>
                <a:custGeom>
                  <a:avLst/>
                  <a:gdLst>
                    <a:gd name="connsiteX0" fmla="*/ 7226 w 8152"/>
                    <a:gd name="connsiteY0" fmla="*/ 2991 h 5700"/>
                    <a:gd name="connsiteX1" fmla="*/ 8001 w 8152"/>
                    <a:gd name="connsiteY1" fmla="*/ 926 h 5700"/>
                    <a:gd name="connsiteX2" fmla="*/ 5936 w 8152"/>
                    <a:gd name="connsiteY2" fmla="*/ 152 h 5700"/>
                    <a:gd name="connsiteX3" fmla="*/ 0 w 8152"/>
                    <a:gd name="connsiteY3" fmla="*/ 2862 h 5700"/>
                    <a:gd name="connsiteX4" fmla="*/ 1290 w 8152"/>
                    <a:gd name="connsiteY4" fmla="*/ 5701 h 5700"/>
                    <a:gd name="connsiteX5" fmla="*/ 7226 w 8152"/>
                    <a:gd name="connsiteY5" fmla="*/ 2991 h 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2" h="5700">
                      <a:moveTo>
                        <a:pt x="7226" y="2991"/>
                      </a:moveTo>
                      <a:cubicBezTo>
                        <a:pt x="8001" y="2604"/>
                        <a:pt x="8388" y="1700"/>
                        <a:pt x="8001" y="926"/>
                      </a:cubicBezTo>
                      <a:cubicBezTo>
                        <a:pt x="7614" y="152"/>
                        <a:pt x="6710" y="-235"/>
                        <a:pt x="5936" y="152"/>
                      </a:cubicBezTo>
                      <a:lnTo>
                        <a:pt x="0" y="2862"/>
                      </a:lnTo>
                      <a:cubicBezTo>
                        <a:pt x="387" y="3765"/>
                        <a:pt x="774" y="4797"/>
                        <a:pt x="1290" y="5701"/>
                      </a:cubicBezTo>
                      <a:lnTo>
                        <a:pt x="7226" y="2991"/>
                      </a:lnTo>
                      <a:close/>
                    </a:path>
                  </a:pathLst>
                </a:custGeom>
                <a:solidFill>
                  <a:srgbClr val="7178AA"/>
                </a:solidFill>
                <a:ln w="12874" cap="flat">
                  <a:noFill/>
                  <a:prstDash val="solid"/>
                  <a:miter/>
                </a:ln>
              </p:spPr>
              <p:txBody>
                <a:bodyPr rtlCol="0" anchor="ctr"/>
                <a:lstStyle/>
                <a:p>
                  <a:endParaRPr lang="en-US"/>
                </a:p>
              </p:txBody>
            </p:sp>
            <p:sp>
              <p:nvSpPr>
                <p:cNvPr id="74" name="Freeform 172">
                  <a:extLst>
                    <a:ext uri="{FF2B5EF4-FFF2-40B4-BE49-F238E27FC236}">
                      <a16:creationId xmlns:a16="http://schemas.microsoft.com/office/drawing/2014/main" id="{CB4E65A5-D1B0-8039-8247-EF7220BA2B0F}"/>
                    </a:ext>
                  </a:extLst>
                </p:cNvPr>
                <p:cNvSpPr/>
                <p:nvPr/>
              </p:nvSpPr>
              <p:spPr>
                <a:xfrm>
                  <a:off x="2241060" y="4981697"/>
                  <a:ext cx="17027" cy="18385"/>
                </a:xfrm>
                <a:custGeom>
                  <a:avLst/>
                  <a:gdLst>
                    <a:gd name="connsiteX0" fmla="*/ 15485 w 17027"/>
                    <a:gd name="connsiteY0" fmla="*/ 6127 h 18385"/>
                    <a:gd name="connsiteX1" fmla="*/ 16259 w 17027"/>
                    <a:gd name="connsiteY1" fmla="*/ 578 h 18385"/>
                    <a:gd name="connsiteX2" fmla="*/ 10839 w 17027"/>
                    <a:gd name="connsiteY2" fmla="*/ 1998 h 18385"/>
                    <a:gd name="connsiteX3" fmla="*/ 0 w 17027"/>
                    <a:gd name="connsiteY3" fmla="*/ 14257 h 18385"/>
                    <a:gd name="connsiteX4" fmla="*/ 4645 w 17027"/>
                    <a:gd name="connsiteY4" fmla="*/ 18386 h 18385"/>
                    <a:gd name="connsiteX5" fmla="*/ 15485 w 17027"/>
                    <a:gd name="connsiteY5" fmla="*/ 6127 h 1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7" h="18385">
                      <a:moveTo>
                        <a:pt x="15485" y="6127"/>
                      </a:moveTo>
                      <a:cubicBezTo>
                        <a:pt x="17162" y="4191"/>
                        <a:pt x="17549" y="1611"/>
                        <a:pt x="16259" y="578"/>
                      </a:cubicBezTo>
                      <a:cubicBezTo>
                        <a:pt x="14969" y="-583"/>
                        <a:pt x="12517" y="62"/>
                        <a:pt x="10839" y="1998"/>
                      </a:cubicBezTo>
                      <a:lnTo>
                        <a:pt x="0" y="14257"/>
                      </a:lnTo>
                      <a:cubicBezTo>
                        <a:pt x="1549" y="15676"/>
                        <a:pt x="3097" y="17095"/>
                        <a:pt x="4645" y="18386"/>
                      </a:cubicBezTo>
                      <a:lnTo>
                        <a:pt x="15485" y="6127"/>
                      </a:lnTo>
                      <a:close/>
                    </a:path>
                  </a:pathLst>
                </a:custGeom>
                <a:solidFill>
                  <a:srgbClr val="7178AA"/>
                </a:solidFill>
                <a:ln w="12874" cap="flat">
                  <a:noFill/>
                  <a:prstDash val="solid"/>
                  <a:miter/>
                </a:ln>
              </p:spPr>
              <p:txBody>
                <a:bodyPr rtlCol="0" anchor="ctr"/>
                <a:lstStyle/>
                <a:p>
                  <a:endParaRPr lang="en-US"/>
                </a:p>
              </p:txBody>
            </p:sp>
            <p:sp>
              <p:nvSpPr>
                <p:cNvPr id="75" name="Freeform 173">
                  <a:extLst>
                    <a:ext uri="{FF2B5EF4-FFF2-40B4-BE49-F238E27FC236}">
                      <a16:creationId xmlns:a16="http://schemas.microsoft.com/office/drawing/2014/main" id="{7BEE03B4-C6BF-1C32-E662-3FC78C56389A}"/>
                    </a:ext>
                  </a:extLst>
                </p:cNvPr>
                <p:cNvSpPr/>
                <p:nvPr/>
              </p:nvSpPr>
              <p:spPr>
                <a:xfrm>
                  <a:off x="2261965" y="5006870"/>
                  <a:ext cx="6761" cy="7923"/>
                </a:xfrm>
                <a:custGeom>
                  <a:avLst/>
                  <a:gdLst>
                    <a:gd name="connsiteX0" fmla="*/ 6452 w 6761"/>
                    <a:gd name="connsiteY0" fmla="*/ 2503 h 7923"/>
                    <a:gd name="connsiteX1" fmla="*/ 6065 w 6761"/>
                    <a:gd name="connsiteY1" fmla="*/ 310 h 7923"/>
                    <a:gd name="connsiteX2" fmla="*/ 3871 w 6761"/>
                    <a:gd name="connsiteY2" fmla="*/ 697 h 7923"/>
                    <a:gd name="connsiteX3" fmla="*/ 0 w 6761"/>
                    <a:gd name="connsiteY3" fmla="*/ 6116 h 7923"/>
                    <a:gd name="connsiteX4" fmla="*/ 2581 w 6761"/>
                    <a:gd name="connsiteY4" fmla="*/ 7923 h 7923"/>
                    <a:gd name="connsiteX5" fmla="*/ 6452 w 6761"/>
                    <a:gd name="connsiteY5" fmla="*/ 2503 h 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1" h="7923">
                      <a:moveTo>
                        <a:pt x="6452" y="2503"/>
                      </a:moveTo>
                      <a:cubicBezTo>
                        <a:pt x="6968" y="1858"/>
                        <a:pt x="6839" y="826"/>
                        <a:pt x="6065" y="310"/>
                      </a:cubicBezTo>
                      <a:cubicBezTo>
                        <a:pt x="5420" y="-206"/>
                        <a:pt x="4387" y="-77"/>
                        <a:pt x="3871" y="697"/>
                      </a:cubicBezTo>
                      <a:lnTo>
                        <a:pt x="0" y="6116"/>
                      </a:lnTo>
                      <a:cubicBezTo>
                        <a:pt x="903" y="6762"/>
                        <a:pt x="1677" y="7278"/>
                        <a:pt x="2581" y="7923"/>
                      </a:cubicBezTo>
                      <a:lnTo>
                        <a:pt x="6452" y="2503"/>
                      </a:lnTo>
                      <a:close/>
                    </a:path>
                  </a:pathLst>
                </a:custGeom>
                <a:solidFill>
                  <a:srgbClr val="7178AA"/>
                </a:solidFill>
                <a:ln w="12874" cap="flat">
                  <a:noFill/>
                  <a:prstDash val="solid"/>
                  <a:miter/>
                </a:ln>
              </p:spPr>
              <p:txBody>
                <a:bodyPr rtlCol="0" anchor="ctr"/>
                <a:lstStyle/>
                <a:p>
                  <a:endParaRPr lang="en-US"/>
                </a:p>
              </p:txBody>
            </p:sp>
            <p:sp>
              <p:nvSpPr>
                <p:cNvPr id="76" name="Freeform 174">
                  <a:extLst>
                    <a:ext uri="{FF2B5EF4-FFF2-40B4-BE49-F238E27FC236}">
                      <a16:creationId xmlns:a16="http://schemas.microsoft.com/office/drawing/2014/main" id="{D5B9BFDA-13C7-627A-D708-155E1AAB5615}"/>
                    </a:ext>
                  </a:extLst>
                </p:cNvPr>
                <p:cNvSpPr/>
                <p:nvPr/>
              </p:nvSpPr>
              <p:spPr>
                <a:xfrm>
                  <a:off x="2283514" y="5020293"/>
                  <a:ext cx="6242" cy="8178"/>
                </a:xfrm>
                <a:custGeom>
                  <a:avLst/>
                  <a:gdLst>
                    <a:gd name="connsiteX0" fmla="*/ 6065 w 6242"/>
                    <a:gd name="connsiteY0" fmla="*/ 2372 h 8178"/>
                    <a:gd name="connsiteX1" fmla="*/ 5420 w 6242"/>
                    <a:gd name="connsiteY1" fmla="*/ 178 h 8178"/>
                    <a:gd name="connsiteX2" fmla="*/ 3226 w 6242"/>
                    <a:gd name="connsiteY2" fmla="*/ 823 h 8178"/>
                    <a:gd name="connsiteX3" fmla="*/ 0 w 6242"/>
                    <a:gd name="connsiteY3" fmla="*/ 6630 h 8178"/>
                    <a:gd name="connsiteX4" fmla="*/ 2710 w 6242"/>
                    <a:gd name="connsiteY4" fmla="*/ 8178 h 8178"/>
                    <a:gd name="connsiteX5" fmla="*/ 5936 w 6242"/>
                    <a:gd name="connsiteY5" fmla="*/ 2372 h 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2" h="8178">
                      <a:moveTo>
                        <a:pt x="6065" y="2372"/>
                      </a:moveTo>
                      <a:cubicBezTo>
                        <a:pt x="6452" y="1597"/>
                        <a:pt x="6194" y="694"/>
                        <a:pt x="5420" y="178"/>
                      </a:cubicBezTo>
                      <a:cubicBezTo>
                        <a:pt x="4645" y="-209"/>
                        <a:pt x="3742" y="49"/>
                        <a:pt x="3226" y="823"/>
                      </a:cubicBezTo>
                      <a:lnTo>
                        <a:pt x="0" y="6630"/>
                      </a:lnTo>
                      <a:cubicBezTo>
                        <a:pt x="903" y="7146"/>
                        <a:pt x="1807" y="7662"/>
                        <a:pt x="2710" y="8178"/>
                      </a:cubicBezTo>
                      <a:lnTo>
                        <a:pt x="5936" y="2372"/>
                      </a:lnTo>
                      <a:close/>
                    </a:path>
                  </a:pathLst>
                </a:custGeom>
                <a:solidFill>
                  <a:srgbClr val="7178AA"/>
                </a:solidFill>
                <a:ln w="12874" cap="flat">
                  <a:noFill/>
                  <a:prstDash val="solid"/>
                  <a:miter/>
                </a:ln>
              </p:spPr>
              <p:txBody>
                <a:bodyPr rtlCol="0" anchor="ctr"/>
                <a:lstStyle/>
                <a:p>
                  <a:endParaRPr lang="en-US"/>
                </a:p>
              </p:txBody>
            </p:sp>
            <p:sp>
              <p:nvSpPr>
                <p:cNvPr id="77" name="Freeform 175">
                  <a:extLst>
                    <a:ext uri="{FF2B5EF4-FFF2-40B4-BE49-F238E27FC236}">
                      <a16:creationId xmlns:a16="http://schemas.microsoft.com/office/drawing/2014/main" id="{2514BEAC-A3E8-8FEB-7719-4A1478EC3600}"/>
                    </a:ext>
                  </a:extLst>
                </p:cNvPr>
                <p:cNvSpPr/>
                <p:nvPr/>
              </p:nvSpPr>
              <p:spPr>
                <a:xfrm>
                  <a:off x="2306483" y="5031546"/>
                  <a:ext cx="5571" cy="8281"/>
                </a:xfrm>
                <a:custGeom>
                  <a:avLst/>
                  <a:gdLst>
                    <a:gd name="connsiteX0" fmla="*/ 5420 w 5571"/>
                    <a:gd name="connsiteY0" fmla="*/ 2216 h 8281"/>
                    <a:gd name="connsiteX1" fmla="*/ 4645 w 5571"/>
                    <a:gd name="connsiteY1" fmla="*/ 152 h 8281"/>
                    <a:gd name="connsiteX2" fmla="*/ 2581 w 5571"/>
                    <a:gd name="connsiteY2" fmla="*/ 926 h 8281"/>
                    <a:gd name="connsiteX3" fmla="*/ 0 w 5571"/>
                    <a:gd name="connsiteY3" fmla="*/ 6991 h 8281"/>
                    <a:gd name="connsiteX4" fmla="*/ 2839 w 5571"/>
                    <a:gd name="connsiteY4" fmla="*/ 8281 h 8281"/>
                    <a:gd name="connsiteX5" fmla="*/ 5549 w 5571"/>
                    <a:gd name="connsiteY5" fmla="*/ 2216 h 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1" h="8281">
                      <a:moveTo>
                        <a:pt x="5420" y="2216"/>
                      </a:moveTo>
                      <a:cubicBezTo>
                        <a:pt x="5807" y="1442"/>
                        <a:pt x="5420" y="539"/>
                        <a:pt x="4645" y="152"/>
                      </a:cubicBezTo>
                      <a:cubicBezTo>
                        <a:pt x="3871" y="-235"/>
                        <a:pt x="2968" y="152"/>
                        <a:pt x="2581" y="926"/>
                      </a:cubicBezTo>
                      <a:lnTo>
                        <a:pt x="0" y="6991"/>
                      </a:lnTo>
                      <a:cubicBezTo>
                        <a:pt x="903" y="7378"/>
                        <a:pt x="1936" y="7894"/>
                        <a:pt x="2839" y="8281"/>
                      </a:cubicBezTo>
                      <a:lnTo>
                        <a:pt x="5549" y="2216"/>
                      </a:lnTo>
                      <a:close/>
                    </a:path>
                  </a:pathLst>
                </a:custGeom>
                <a:solidFill>
                  <a:srgbClr val="7178AA"/>
                </a:solidFill>
                <a:ln w="12874" cap="flat">
                  <a:noFill/>
                  <a:prstDash val="solid"/>
                  <a:miter/>
                </a:ln>
              </p:spPr>
              <p:txBody>
                <a:bodyPr rtlCol="0" anchor="ctr"/>
                <a:lstStyle/>
                <a:p>
                  <a:endParaRPr lang="en-US"/>
                </a:p>
              </p:txBody>
            </p:sp>
            <p:sp>
              <p:nvSpPr>
                <p:cNvPr id="78" name="Freeform 176">
                  <a:extLst>
                    <a:ext uri="{FF2B5EF4-FFF2-40B4-BE49-F238E27FC236}">
                      <a16:creationId xmlns:a16="http://schemas.microsoft.com/office/drawing/2014/main" id="{654FEB86-201B-476E-6A6A-CBBB279D3118}"/>
                    </a:ext>
                  </a:extLst>
                </p:cNvPr>
                <p:cNvSpPr/>
                <p:nvPr/>
              </p:nvSpPr>
              <p:spPr>
                <a:xfrm>
                  <a:off x="2330485" y="5040276"/>
                  <a:ext cx="4981" cy="8454"/>
                </a:xfrm>
                <a:custGeom>
                  <a:avLst/>
                  <a:gdLst>
                    <a:gd name="connsiteX0" fmla="*/ 4903 w 4981"/>
                    <a:gd name="connsiteY0" fmla="*/ 2003 h 8454"/>
                    <a:gd name="connsiteX1" fmla="*/ 3871 w 4981"/>
                    <a:gd name="connsiteY1" fmla="*/ 67 h 8454"/>
                    <a:gd name="connsiteX2" fmla="*/ 1936 w 4981"/>
                    <a:gd name="connsiteY2" fmla="*/ 1099 h 8454"/>
                    <a:gd name="connsiteX3" fmla="*/ 0 w 4981"/>
                    <a:gd name="connsiteY3" fmla="*/ 7422 h 8454"/>
                    <a:gd name="connsiteX4" fmla="*/ 2968 w 4981"/>
                    <a:gd name="connsiteY4" fmla="*/ 8455 h 8454"/>
                    <a:gd name="connsiteX5" fmla="*/ 4903 w 4981"/>
                    <a:gd name="connsiteY5" fmla="*/ 2132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8454">
                      <a:moveTo>
                        <a:pt x="4903" y="2003"/>
                      </a:moveTo>
                      <a:cubicBezTo>
                        <a:pt x="5162" y="1229"/>
                        <a:pt x="4774" y="325"/>
                        <a:pt x="3871" y="67"/>
                      </a:cubicBezTo>
                      <a:cubicBezTo>
                        <a:pt x="3097" y="-191"/>
                        <a:pt x="2194" y="325"/>
                        <a:pt x="1936" y="1099"/>
                      </a:cubicBezTo>
                      <a:lnTo>
                        <a:pt x="0" y="7422"/>
                      </a:lnTo>
                      <a:cubicBezTo>
                        <a:pt x="1032" y="7681"/>
                        <a:pt x="1936" y="8068"/>
                        <a:pt x="2968" y="8455"/>
                      </a:cubicBezTo>
                      <a:lnTo>
                        <a:pt x="4903" y="2132"/>
                      </a:lnTo>
                      <a:close/>
                    </a:path>
                  </a:pathLst>
                </a:custGeom>
                <a:solidFill>
                  <a:srgbClr val="7178AA"/>
                </a:solidFill>
                <a:ln w="12874" cap="flat">
                  <a:noFill/>
                  <a:prstDash val="solid"/>
                  <a:miter/>
                </a:ln>
              </p:spPr>
              <p:txBody>
                <a:bodyPr rtlCol="0" anchor="ctr"/>
                <a:lstStyle/>
                <a:p>
                  <a:endParaRPr lang="en-US"/>
                </a:p>
              </p:txBody>
            </p:sp>
            <p:sp>
              <p:nvSpPr>
                <p:cNvPr id="79" name="Freeform 177">
                  <a:extLst>
                    <a:ext uri="{FF2B5EF4-FFF2-40B4-BE49-F238E27FC236}">
                      <a16:creationId xmlns:a16="http://schemas.microsoft.com/office/drawing/2014/main" id="{87AD2B75-F5B3-587E-BA32-4088418AC55E}"/>
                    </a:ext>
                  </a:extLst>
                </p:cNvPr>
                <p:cNvSpPr/>
                <p:nvPr/>
              </p:nvSpPr>
              <p:spPr>
                <a:xfrm>
                  <a:off x="2207897" y="4954572"/>
                  <a:ext cx="7758" cy="6669"/>
                </a:xfrm>
                <a:custGeom>
                  <a:avLst/>
                  <a:gdLst>
                    <a:gd name="connsiteX0" fmla="*/ 7097 w 7758"/>
                    <a:gd name="connsiteY0" fmla="*/ 2799 h 6669"/>
                    <a:gd name="connsiteX1" fmla="*/ 7484 w 7758"/>
                    <a:gd name="connsiteY1" fmla="*/ 605 h 6669"/>
                    <a:gd name="connsiteX2" fmla="*/ 5290 w 7758"/>
                    <a:gd name="connsiteY2" fmla="*/ 218 h 6669"/>
                    <a:gd name="connsiteX3" fmla="*/ 0 w 7758"/>
                    <a:gd name="connsiteY3" fmla="*/ 4218 h 6669"/>
                    <a:gd name="connsiteX4" fmla="*/ 1936 w 7758"/>
                    <a:gd name="connsiteY4" fmla="*/ 6670 h 6669"/>
                    <a:gd name="connsiteX5" fmla="*/ 7226 w 7758"/>
                    <a:gd name="connsiteY5" fmla="*/ 2799 h 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 h="6669">
                      <a:moveTo>
                        <a:pt x="7097" y="2799"/>
                      </a:moveTo>
                      <a:cubicBezTo>
                        <a:pt x="7742" y="2282"/>
                        <a:pt x="8000" y="1250"/>
                        <a:pt x="7484" y="605"/>
                      </a:cubicBezTo>
                      <a:cubicBezTo>
                        <a:pt x="6968" y="-40"/>
                        <a:pt x="5936" y="-169"/>
                        <a:pt x="5290" y="218"/>
                      </a:cubicBezTo>
                      <a:lnTo>
                        <a:pt x="0" y="4218"/>
                      </a:lnTo>
                      <a:cubicBezTo>
                        <a:pt x="645" y="4992"/>
                        <a:pt x="1290" y="5895"/>
                        <a:pt x="1936" y="6670"/>
                      </a:cubicBezTo>
                      <a:lnTo>
                        <a:pt x="7226" y="2799"/>
                      </a:lnTo>
                      <a:close/>
                    </a:path>
                  </a:pathLst>
                </a:custGeom>
                <a:solidFill>
                  <a:srgbClr val="7178AA"/>
                </a:solidFill>
                <a:ln w="12874" cap="flat">
                  <a:noFill/>
                  <a:prstDash val="solid"/>
                  <a:miter/>
                </a:ln>
              </p:spPr>
              <p:txBody>
                <a:bodyPr rtlCol="0" anchor="ctr"/>
                <a:lstStyle/>
                <a:p>
                  <a:endParaRPr lang="en-US"/>
                </a:p>
              </p:txBody>
            </p:sp>
            <p:sp>
              <p:nvSpPr>
                <p:cNvPr id="80" name="Freeform 178">
                  <a:extLst>
                    <a:ext uri="{FF2B5EF4-FFF2-40B4-BE49-F238E27FC236}">
                      <a16:creationId xmlns:a16="http://schemas.microsoft.com/office/drawing/2014/main" id="{BD633595-3816-DAC3-77D5-AD5666EBDBE0}"/>
                    </a:ext>
                  </a:extLst>
                </p:cNvPr>
                <p:cNvSpPr/>
                <p:nvPr/>
              </p:nvSpPr>
              <p:spPr>
                <a:xfrm>
                  <a:off x="2223898" y="4973920"/>
                  <a:ext cx="7384" cy="7193"/>
                </a:xfrm>
                <a:custGeom>
                  <a:avLst/>
                  <a:gdLst>
                    <a:gd name="connsiteX0" fmla="*/ 7097 w 7384"/>
                    <a:gd name="connsiteY0" fmla="*/ 2678 h 7193"/>
                    <a:gd name="connsiteX1" fmla="*/ 7097 w 7384"/>
                    <a:gd name="connsiteY1" fmla="*/ 484 h 7193"/>
                    <a:gd name="connsiteX2" fmla="*/ 4904 w 7384"/>
                    <a:gd name="connsiteY2" fmla="*/ 484 h 7193"/>
                    <a:gd name="connsiteX3" fmla="*/ 0 w 7384"/>
                    <a:gd name="connsiteY3" fmla="*/ 4871 h 7193"/>
                    <a:gd name="connsiteX4" fmla="*/ 2194 w 7384"/>
                    <a:gd name="connsiteY4" fmla="*/ 7194 h 7193"/>
                    <a:gd name="connsiteX5" fmla="*/ 6968 w 7384"/>
                    <a:gd name="connsiteY5" fmla="*/ 2807 h 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 h="7193">
                      <a:moveTo>
                        <a:pt x="7097" y="2678"/>
                      </a:moveTo>
                      <a:cubicBezTo>
                        <a:pt x="7097" y="2678"/>
                        <a:pt x="7742" y="1129"/>
                        <a:pt x="7097" y="484"/>
                      </a:cubicBezTo>
                      <a:cubicBezTo>
                        <a:pt x="6452" y="-161"/>
                        <a:pt x="5549" y="-161"/>
                        <a:pt x="4904" y="484"/>
                      </a:cubicBezTo>
                      <a:lnTo>
                        <a:pt x="0" y="4871"/>
                      </a:lnTo>
                      <a:cubicBezTo>
                        <a:pt x="645" y="5645"/>
                        <a:pt x="1419" y="6420"/>
                        <a:pt x="2194" y="7194"/>
                      </a:cubicBezTo>
                      <a:lnTo>
                        <a:pt x="6968" y="2807"/>
                      </a:lnTo>
                      <a:close/>
                    </a:path>
                  </a:pathLst>
                </a:custGeom>
                <a:solidFill>
                  <a:srgbClr val="7178AA"/>
                </a:solidFill>
                <a:ln w="12874" cap="flat">
                  <a:noFill/>
                  <a:prstDash val="solid"/>
                  <a:miter/>
                </a:ln>
              </p:spPr>
              <p:txBody>
                <a:bodyPr rtlCol="0" anchor="ctr"/>
                <a:lstStyle/>
                <a:p>
                  <a:endParaRPr lang="en-US"/>
                </a:p>
              </p:txBody>
            </p:sp>
          </p:grpSp>
          <p:sp>
            <p:nvSpPr>
              <p:cNvPr id="57" name="Freeform 181">
                <a:extLst>
                  <a:ext uri="{FF2B5EF4-FFF2-40B4-BE49-F238E27FC236}">
                    <a16:creationId xmlns:a16="http://schemas.microsoft.com/office/drawing/2014/main" id="{0D86CFFA-B9EC-34B8-78DE-F0240F9208D9}"/>
                  </a:ext>
                </a:extLst>
              </p:cNvPr>
              <p:cNvSpPr/>
              <p:nvPr/>
            </p:nvSpPr>
            <p:spPr>
              <a:xfrm>
                <a:off x="2358849" y="4951057"/>
                <a:ext cx="33691" cy="60107"/>
              </a:xfrm>
              <a:custGeom>
                <a:avLst/>
                <a:gdLst>
                  <a:gd name="connsiteX0" fmla="*/ 33187 w 33691"/>
                  <a:gd name="connsiteY0" fmla="*/ 17798 h 60107"/>
                  <a:gd name="connsiteX1" fmla="*/ 32929 w 33691"/>
                  <a:gd name="connsiteY1" fmla="*/ 18830 h 60107"/>
                  <a:gd name="connsiteX2" fmla="*/ 26864 w 33691"/>
                  <a:gd name="connsiteY2" fmla="*/ 17540 h 60107"/>
                  <a:gd name="connsiteX3" fmla="*/ 27122 w 33691"/>
                  <a:gd name="connsiteY3" fmla="*/ 15991 h 60107"/>
                  <a:gd name="connsiteX4" fmla="*/ 21961 w 33691"/>
                  <a:gd name="connsiteY4" fmla="*/ 6313 h 60107"/>
                  <a:gd name="connsiteX5" fmla="*/ 12928 w 33691"/>
                  <a:gd name="connsiteY5" fmla="*/ 14314 h 60107"/>
                  <a:gd name="connsiteX6" fmla="*/ 10218 w 33691"/>
                  <a:gd name="connsiteY6" fmla="*/ 27347 h 60107"/>
                  <a:gd name="connsiteX7" fmla="*/ 20929 w 33691"/>
                  <a:gd name="connsiteY7" fmla="*/ 22959 h 60107"/>
                  <a:gd name="connsiteX8" fmla="*/ 28929 w 33691"/>
                  <a:gd name="connsiteY8" fmla="*/ 38960 h 60107"/>
                  <a:gd name="connsiteX9" fmla="*/ 27122 w 33691"/>
                  <a:gd name="connsiteY9" fmla="*/ 47735 h 60107"/>
                  <a:gd name="connsiteX10" fmla="*/ 10863 w 33691"/>
                  <a:gd name="connsiteY10" fmla="*/ 59736 h 60107"/>
                  <a:gd name="connsiteX11" fmla="*/ 540 w 33691"/>
                  <a:gd name="connsiteY11" fmla="*/ 42315 h 60107"/>
                  <a:gd name="connsiteX12" fmla="*/ 6605 w 33691"/>
                  <a:gd name="connsiteY12" fmla="*/ 12636 h 60107"/>
                  <a:gd name="connsiteX13" fmla="*/ 22993 w 33691"/>
                  <a:gd name="connsiteY13" fmla="*/ 377 h 60107"/>
                  <a:gd name="connsiteX14" fmla="*/ 33187 w 33691"/>
                  <a:gd name="connsiteY14" fmla="*/ 17669 h 60107"/>
                  <a:gd name="connsiteX15" fmla="*/ 8670 w 33691"/>
                  <a:gd name="connsiteY15" fmla="*/ 35476 h 60107"/>
                  <a:gd name="connsiteX16" fmla="*/ 6863 w 33691"/>
                  <a:gd name="connsiteY16" fmla="*/ 44251 h 60107"/>
                  <a:gd name="connsiteX17" fmla="*/ 12025 w 33691"/>
                  <a:gd name="connsiteY17" fmla="*/ 54058 h 60107"/>
                  <a:gd name="connsiteX18" fmla="*/ 20670 w 33691"/>
                  <a:gd name="connsiteY18" fmla="*/ 47090 h 60107"/>
                  <a:gd name="connsiteX19" fmla="*/ 22477 w 33691"/>
                  <a:gd name="connsiteY19" fmla="*/ 38315 h 60107"/>
                  <a:gd name="connsiteX20" fmla="*/ 17315 w 33691"/>
                  <a:gd name="connsiteY20" fmla="*/ 28508 h 60107"/>
                  <a:gd name="connsiteX21" fmla="*/ 8670 w 33691"/>
                  <a:gd name="connsiteY21" fmla="*/ 35476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691" h="60107">
                    <a:moveTo>
                      <a:pt x="33187" y="17798"/>
                    </a:moveTo>
                    <a:lnTo>
                      <a:pt x="32929" y="18830"/>
                    </a:lnTo>
                    <a:lnTo>
                      <a:pt x="26864" y="17540"/>
                    </a:lnTo>
                    <a:lnTo>
                      <a:pt x="27122" y="15991"/>
                    </a:lnTo>
                    <a:cubicBezTo>
                      <a:pt x="28155" y="10701"/>
                      <a:pt x="26606" y="7217"/>
                      <a:pt x="21961" y="6313"/>
                    </a:cubicBezTo>
                    <a:cubicBezTo>
                      <a:pt x="17057" y="5281"/>
                      <a:pt x="14218" y="7991"/>
                      <a:pt x="12928" y="14314"/>
                    </a:cubicBezTo>
                    <a:lnTo>
                      <a:pt x="10218" y="27347"/>
                    </a:lnTo>
                    <a:cubicBezTo>
                      <a:pt x="12541" y="23734"/>
                      <a:pt x="16283" y="22056"/>
                      <a:pt x="20929" y="22959"/>
                    </a:cubicBezTo>
                    <a:cubicBezTo>
                      <a:pt x="28413" y="24508"/>
                      <a:pt x="30606" y="30573"/>
                      <a:pt x="28929" y="38960"/>
                    </a:cubicBezTo>
                    <a:lnTo>
                      <a:pt x="27122" y="47735"/>
                    </a:lnTo>
                    <a:cubicBezTo>
                      <a:pt x="25316" y="56639"/>
                      <a:pt x="19767" y="61542"/>
                      <a:pt x="10863" y="59736"/>
                    </a:cubicBezTo>
                    <a:cubicBezTo>
                      <a:pt x="1831" y="57929"/>
                      <a:pt x="-1395" y="51219"/>
                      <a:pt x="540" y="42315"/>
                    </a:cubicBezTo>
                    <a:lnTo>
                      <a:pt x="6605" y="12636"/>
                    </a:lnTo>
                    <a:cubicBezTo>
                      <a:pt x="8541" y="3345"/>
                      <a:pt x="13831" y="-1429"/>
                      <a:pt x="22993" y="377"/>
                    </a:cubicBezTo>
                    <a:cubicBezTo>
                      <a:pt x="32026" y="2184"/>
                      <a:pt x="34994" y="8765"/>
                      <a:pt x="33187" y="17669"/>
                    </a:cubicBezTo>
                    <a:close/>
                    <a:moveTo>
                      <a:pt x="8670" y="35476"/>
                    </a:moveTo>
                    <a:lnTo>
                      <a:pt x="6863" y="44251"/>
                    </a:lnTo>
                    <a:cubicBezTo>
                      <a:pt x="5831" y="49542"/>
                      <a:pt x="7250" y="53155"/>
                      <a:pt x="12025" y="54058"/>
                    </a:cubicBezTo>
                    <a:cubicBezTo>
                      <a:pt x="16670" y="54961"/>
                      <a:pt x="19509" y="52251"/>
                      <a:pt x="20670" y="47090"/>
                    </a:cubicBezTo>
                    <a:lnTo>
                      <a:pt x="22477" y="38315"/>
                    </a:lnTo>
                    <a:cubicBezTo>
                      <a:pt x="23509" y="33025"/>
                      <a:pt x="21961" y="29411"/>
                      <a:pt x="17315" y="28508"/>
                    </a:cubicBezTo>
                    <a:cubicBezTo>
                      <a:pt x="12541" y="27605"/>
                      <a:pt x="9831" y="30315"/>
                      <a:pt x="8670" y="35476"/>
                    </a:cubicBezTo>
                    <a:close/>
                  </a:path>
                </a:pathLst>
              </a:custGeom>
              <a:solidFill>
                <a:srgbClr val="7178AA"/>
              </a:solidFill>
              <a:ln w="12874" cap="flat">
                <a:noFill/>
                <a:prstDash val="solid"/>
                <a:miter/>
              </a:ln>
            </p:spPr>
            <p:txBody>
              <a:bodyPr rtlCol="0" anchor="ctr"/>
              <a:lstStyle/>
              <a:p>
                <a:endParaRPr lang="en-US"/>
              </a:p>
            </p:txBody>
          </p:sp>
        </p:grpSp>
        <p:grpSp>
          <p:nvGrpSpPr>
            <p:cNvPr id="15" name="Graphic 6">
              <a:extLst>
                <a:ext uri="{FF2B5EF4-FFF2-40B4-BE49-F238E27FC236}">
                  <a16:creationId xmlns:a16="http://schemas.microsoft.com/office/drawing/2014/main" id="{0B5B51C5-DD72-198D-1005-7D2A541BC4E2}"/>
                </a:ext>
              </a:extLst>
            </p:cNvPr>
            <p:cNvGrpSpPr/>
            <p:nvPr/>
          </p:nvGrpSpPr>
          <p:grpSpPr>
            <a:xfrm>
              <a:off x="1250808" y="4903045"/>
              <a:ext cx="1651581" cy="1438666"/>
              <a:chOff x="1250808" y="4903045"/>
              <a:chExt cx="1651581" cy="1438666"/>
            </a:xfrm>
          </p:grpSpPr>
          <p:sp>
            <p:nvSpPr>
              <p:cNvPr id="28" name="Freeform 194">
                <a:extLst>
                  <a:ext uri="{FF2B5EF4-FFF2-40B4-BE49-F238E27FC236}">
                    <a16:creationId xmlns:a16="http://schemas.microsoft.com/office/drawing/2014/main" id="{AAEDF02A-18F4-2191-A478-0CB530AF9C79}"/>
                  </a:ext>
                </a:extLst>
              </p:cNvPr>
              <p:cNvSpPr/>
              <p:nvPr/>
            </p:nvSpPr>
            <p:spPr>
              <a:xfrm>
                <a:off x="1697157" y="4903045"/>
                <a:ext cx="1205232" cy="1436472"/>
              </a:xfrm>
              <a:custGeom>
                <a:avLst/>
                <a:gdLst>
                  <a:gd name="connsiteX0" fmla="*/ 547387 w 1205232"/>
                  <a:gd name="connsiteY0" fmla="*/ 0 h 1436472"/>
                  <a:gd name="connsiteX1" fmla="*/ 0 w 1205232"/>
                  <a:gd name="connsiteY1" fmla="*/ 663523 h 1436472"/>
                  <a:gd name="connsiteX2" fmla="*/ 880826 w 1205232"/>
                  <a:gd name="connsiteY2" fmla="*/ 1428472 h 1436472"/>
                  <a:gd name="connsiteX3" fmla="*/ 1073354 w 1205232"/>
                  <a:gd name="connsiteY3" fmla="*/ 1436473 h 1436472"/>
                  <a:gd name="connsiteX4" fmla="*/ 1205233 w 1205232"/>
                  <a:gd name="connsiteY4" fmla="*/ 1278141 h 1436472"/>
                  <a:gd name="connsiteX5" fmla="*/ 1204072 w 1205232"/>
                  <a:gd name="connsiteY5" fmla="*/ 0 h 1436472"/>
                  <a:gd name="connsiteX6" fmla="*/ 547387 w 1205232"/>
                  <a:gd name="connsiteY6" fmla="*/ 0 h 143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232" h="1436472">
                    <a:moveTo>
                      <a:pt x="547387" y="0"/>
                    </a:moveTo>
                    <a:lnTo>
                      <a:pt x="0" y="663523"/>
                    </a:lnTo>
                    <a:lnTo>
                      <a:pt x="880826" y="1428472"/>
                    </a:lnTo>
                    <a:lnTo>
                      <a:pt x="1073354" y="1436473"/>
                    </a:lnTo>
                    <a:lnTo>
                      <a:pt x="1205233" y="1278141"/>
                    </a:lnTo>
                    <a:lnTo>
                      <a:pt x="1204072" y="0"/>
                    </a:lnTo>
                    <a:lnTo>
                      <a:pt x="547387" y="0"/>
                    </a:lnTo>
                    <a:close/>
                  </a:path>
                </a:pathLst>
              </a:custGeom>
              <a:solidFill>
                <a:schemeClr val="accent1"/>
              </a:solidFill>
              <a:ln w="12874" cap="flat">
                <a:noFill/>
                <a:prstDash val="solid"/>
                <a:miter/>
              </a:ln>
            </p:spPr>
            <p:txBody>
              <a:bodyPr rtlCol="0" anchor="ctr"/>
              <a:lstStyle/>
              <a:p>
                <a:endParaRPr lang="en-US"/>
              </a:p>
            </p:txBody>
          </p:sp>
          <p:sp>
            <p:nvSpPr>
              <p:cNvPr id="29" name="Freeform 195">
                <a:extLst>
                  <a:ext uri="{FF2B5EF4-FFF2-40B4-BE49-F238E27FC236}">
                    <a16:creationId xmlns:a16="http://schemas.microsoft.com/office/drawing/2014/main" id="{DC921598-1F00-DE50-5DA2-EA7E7478DA49}"/>
                  </a:ext>
                </a:extLst>
              </p:cNvPr>
              <p:cNvSpPr/>
              <p:nvPr/>
            </p:nvSpPr>
            <p:spPr>
              <a:xfrm>
                <a:off x="1253260" y="4998147"/>
                <a:ext cx="1534671" cy="1343563"/>
              </a:xfrm>
              <a:custGeom>
                <a:avLst/>
                <a:gdLst>
                  <a:gd name="connsiteX0" fmla="*/ 1534672 w 1534671"/>
                  <a:gd name="connsiteY0" fmla="*/ 1055288 h 1343563"/>
                  <a:gd name="connsiteX1" fmla="*/ 1533123 w 1534671"/>
                  <a:gd name="connsiteY1" fmla="*/ 0 h 1343563"/>
                  <a:gd name="connsiteX2" fmla="*/ 0 w 1534671"/>
                  <a:gd name="connsiteY2" fmla="*/ 2194 h 1343563"/>
                  <a:gd name="connsiteX3" fmla="*/ 1677 w 1534671"/>
                  <a:gd name="connsiteY3" fmla="*/ 1343564 h 1343563"/>
                  <a:gd name="connsiteX4" fmla="*/ 1228976 w 1534671"/>
                  <a:gd name="connsiteY4" fmla="*/ 1341757 h 1343563"/>
                  <a:gd name="connsiteX5" fmla="*/ 1227170 w 1534671"/>
                  <a:gd name="connsiteY5" fmla="*/ 1343564 h 1343563"/>
                  <a:gd name="connsiteX6" fmla="*/ 1534672 w 1534671"/>
                  <a:gd name="connsiteY6" fmla="*/ 1343047 h 1343563"/>
                  <a:gd name="connsiteX7" fmla="*/ 1534285 w 1534671"/>
                  <a:gd name="connsiteY7" fmla="*/ 1055676 h 1343563"/>
                  <a:gd name="connsiteX8" fmla="*/ 1534672 w 1534671"/>
                  <a:gd name="connsiteY8" fmla="*/ 1055288 h 134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671" h="1343563">
                    <a:moveTo>
                      <a:pt x="1534672" y="1055288"/>
                    </a:moveTo>
                    <a:lnTo>
                      <a:pt x="1533123" y="0"/>
                    </a:lnTo>
                    <a:lnTo>
                      <a:pt x="0" y="2194"/>
                    </a:lnTo>
                    <a:lnTo>
                      <a:pt x="1677" y="1343564"/>
                    </a:lnTo>
                    <a:lnTo>
                      <a:pt x="1228976" y="1341757"/>
                    </a:lnTo>
                    <a:lnTo>
                      <a:pt x="1227170" y="1343564"/>
                    </a:lnTo>
                    <a:lnTo>
                      <a:pt x="1534672" y="1343047"/>
                    </a:lnTo>
                    <a:lnTo>
                      <a:pt x="1534285" y="1055676"/>
                    </a:lnTo>
                    <a:lnTo>
                      <a:pt x="1534672" y="1055288"/>
                    </a:lnTo>
                    <a:close/>
                  </a:path>
                </a:pathLst>
              </a:custGeom>
              <a:solidFill>
                <a:srgbClr val="FFFFFF"/>
              </a:solidFill>
              <a:ln w="12874" cap="flat">
                <a:noFill/>
                <a:prstDash val="solid"/>
                <a:miter/>
              </a:ln>
            </p:spPr>
            <p:txBody>
              <a:bodyPr rtlCol="0" anchor="ctr"/>
              <a:lstStyle/>
              <a:p>
                <a:endParaRPr lang="en-US"/>
              </a:p>
            </p:txBody>
          </p:sp>
          <p:grpSp>
            <p:nvGrpSpPr>
              <p:cNvPr id="30" name="Graphic 6">
                <a:extLst>
                  <a:ext uri="{FF2B5EF4-FFF2-40B4-BE49-F238E27FC236}">
                    <a16:creationId xmlns:a16="http://schemas.microsoft.com/office/drawing/2014/main" id="{56F9CC16-DA24-91C5-1216-91766555242C}"/>
                  </a:ext>
                </a:extLst>
              </p:cNvPr>
              <p:cNvGrpSpPr/>
              <p:nvPr/>
            </p:nvGrpSpPr>
            <p:grpSpPr>
              <a:xfrm>
                <a:off x="1370820" y="5293807"/>
                <a:ext cx="1016384" cy="146208"/>
                <a:chOff x="1370820" y="5293807"/>
                <a:chExt cx="1016384" cy="146208"/>
              </a:xfrm>
            </p:grpSpPr>
            <p:sp>
              <p:nvSpPr>
                <p:cNvPr id="52" name="Freeform 197">
                  <a:extLst>
                    <a:ext uri="{FF2B5EF4-FFF2-40B4-BE49-F238E27FC236}">
                      <a16:creationId xmlns:a16="http://schemas.microsoft.com/office/drawing/2014/main" id="{967FFE95-F05D-7771-07E1-091C1DBA254E}"/>
                    </a:ext>
                  </a:extLst>
                </p:cNvPr>
                <p:cNvSpPr/>
                <p:nvPr/>
              </p:nvSpPr>
              <p:spPr>
                <a:xfrm rot="-5377800">
                  <a:off x="1392044" y="5273615"/>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53" name="Freeform 198">
                  <a:extLst>
                    <a:ext uri="{FF2B5EF4-FFF2-40B4-BE49-F238E27FC236}">
                      <a16:creationId xmlns:a16="http://schemas.microsoft.com/office/drawing/2014/main" id="{B88E74CE-ADD5-DB81-751A-1004C4158281}"/>
                    </a:ext>
                  </a:extLst>
                </p:cNvPr>
                <p:cNvSpPr/>
                <p:nvPr/>
              </p:nvSpPr>
              <p:spPr>
                <a:xfrm>
                  <a:off x="1649025" y="5295713"/>
                  <a:ext cx="181946" cy="140653"/>
                </a:xfrm>
                <a:custGeom>
                  <a:avLst/>
                  <a:gdLst>
                    <a:gd name="connsiteX0" fmla="*/ 181043 w 181946"/>
                    <a:gd name="connsiteY0" fmla="*/ 140654 h 140653"/>
                    <a:gd name="connsiteX1" fmla="*/ 0 w 181946"/>
                    <a:gd name="connsiteY1" fmla="*/ 139492 h 140653"/>
                    <a:gd name="connsiteX2" fmla="*/ 1032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492"/>
                      </a:lnTo>
                      <a:lnTo>
                        <a:pt x="1032" y="0"/>
                      </a:lnTo>
                      <a:lnTo>
                        <a:pt x="181946" y="116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54" name="Freeform 199">
                  <a:extLst>
                    <a:ext uri="{FF2B5EF4-FFF2-40B4-BE49-F238E27FC236}">
                      <a16:creationId xmlns:a16="http://schemas.microsoft.com/office/drawing/2014/main" id="{4F8AE6BE-3B9F-8533-0AB1-B7DC9531E6DF}"/>
                    </a:ext>
                  </a:extLst>
                </p:cNvPr>
                <p:cNvSpPr/>
                <p:nvPr/>
              </p:nvSpPr>
              <p:spPr>
                <a:xfrm rot="-5376600">
                  <a:off x="1948270" y="5277255"/>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solidFill>
                <a:ln w="12874" cap="flat">
                  <a:noFill/>
                  <a:prstDash val="solid"/>
                  <a:miter/>
                </a:ln>
              </p:spPr>
              <p:txBody>
                <a:bodyPr rtlCol="0" anchor="ctr"/>
                <a:lstStyle/>
                <a:p>
                  <a:endParaRPr lang="en-US"/>
                </a:p>
              </p:txBody>
            </p:sp>
            <p:sp>
              <p:nvSpPr>
                <p:cNvPr id="55" name="Freeform 200">
                  <a:extLst>
                    <a:ext uri="{FF2B5EF4-FFF2-40B4-BE49-F238E27FC236}">
                      <a16:creationId xmlns:a16="http://schemas.microsoft.com/office/drawing/2014/main" id="{2AD9808A-413F-6E03-8DE5-938B8D3D1286}"/>
                    </a:ext>
                  </a:extLst>
                </p:cNvPr>
                <p:cNvSpPr/>
                <p:nvPr/>
              </p:nvSpPr>
              <p:spPr>
                <a:xfrm rot="-5377200">
                  <a:off x="2226476" y="5279150"/>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a:p>
              </p:txBody>
            </p:sp>
          </p:grpSp>
          <p:grpSp>
            <p:nvGrpSpPr>
              <p:cNvPr id="31" name="Graphic 6">
                <a:extLst>
                  <a:ext uri="{FF2B5EF4-FFF2-40B4-BE49-F238E27FC236}">
                    <a16:creationId xmlns:a16="http://schemas.microsoft.com/office/drawing/2014/main" id="{CD07D34D-A2C6-80BC-C4F5-A890D4791F47}"/>
                  </a:ext>
                </a:extLst>
              </p:cNvPr>
              <p:cNvGrpSpPr/>
              <p:nvPr/>
            </p:nvGrpSpPr>
            <p:grpSpPr>
              <a:xfrm>
                <a:off x="1369183" y="5526153"/>
                <a:ext cx="1016301" cy="146244"/>
                <a:chOff x="1369183" y="5526153"/>
                <a:chExt cx="1016301" cy="146244"/>
              </a:xfrm>
              <a:solidFill>
                <a:srgbClr val="BFD4F8"/>
              </a:solidFill>
            </p:grpSpPr>
            <p:sp>
              <p:nvSpPr>
                <p:cNvPr id="48" name="Freeform 202">
                  <a:extLst>
                    <a:ext uri="{FF2B5EF4-FFF2-40B4-BE49-F238E27FC236}">
                      <a16:creationId xmlns:a16="http://schemas.microsoft.com/office/drawing/2014/main" id="{F0471CD7-9B4F-BFF9-6725-B510B52CB937}"/>
                    </a:ext>
                  </a:extLst>
                </p:cNvPr>
                <p:cNvSpPr/>
                <p:nvPr/>
              </p:nvSpPr>
              <p:spPr>
                <a:xfrm rot="-5376000">
                  <a:off x="1390507" y="5505943"/>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9" name="Freeform 203">
                  <a:extLst>
                    <a:ext uri="{FF2B5EF4-FFF2-40B4-BE49-F238E27FC236}">
                      <a16:creationId xmlns:a16="http://schemas.microsoft.com/office/drawing/2014/main" id="{F69705E5-AABE-2B96-D602-ADDA435324CC}"/>
                    </a:ext>
                  </a:extLst>
                </p:cNvPr>
                <p:cNvSpPr/>
                <p:nvPr/>
              </p:nvSpPr>
              <p:spPr>
                <a:xfrm rot="-5375400">
                  <a:off x="1668779" y="5507936"/>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50" name="Freeform 204">
                  <a:extLst>
                    <a:ext uri="{FF2B5EF4-FFF2-40B4-BE49-F238E27FC236}">
                      <a16:creationId xmlns:a16="http://schemas.microsoft.com/office/drawing/2014/main" id="{B7F6AD2A-6DA0-7AB1-36FF-1CCAB4A7DB7F}"/>
                    </a:ext>
                  </a:extLst>
                </p:cNvPr>
                <p:cNvSpPr/>
                <p:nvPr/>
              </p:nvSpPr>
              <p:spPr>
                <a:xfrm>
                  <a:off x="1925687" y="5529921"/>
                  <a:ext cx="181817" cy="140653"/>
                </a:xfrm>
                <a:custGeom>
                  <a:avLst/>
                  <a:gdLst>
                    <a:gd name="connsiteX0" fmla="*/ 181043 w 181817"/>
                    <a:gd name="connsiteY0" fmla="*/ 140653 h 140653"/>
                    <a:gd name="connsiteX1" fmla="*/ 0 w 181817"/>
                    <a:gd name="connsiteY1" fmla="*/ 139492 h 140653"/>
                    <a:gd name="connsiteX2" fmla="*/ 903 w 181817"/>
                    <a:gd name="connsiteY2" fmla="*/ 0 h 140653"/>
                    <a:gd name="connsiteX3" fmla="*/ 181817 w 181817"/>
                    <a:gd name="connsiteY3" fmla="*/ 1290 h 140653"/>
                    <a:gd name="connsiteX4" fmla="*/ 181043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1043" y="140653"/>
                      </a:moveTo>
                      <a:lnTo>
                        <a:pt x="0" y="139492"/>
                      </a:lnTo>
                      <a:lnTo>
                        <a:pt x="903" y="0"/>
                      </a:lnTo>
                      <a:lnTo>
                        <a:pt x="181817" y="1290"/>
                      </a:lnTo>
                      <a:lnTo>
                        <a:pt x="181043" y="14065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51" name="Freeform 205">
                  <a:extLst>
                    <a:ext uri="{FF2B5EF4-FFF2-40B4-BE49-F238E27FC236}">
                      <a16:creationId xmlns:a16="http://schemas.microsoft.com/office/drawing/2014/main" id="{1F48F380-1B64-D56B-30CD-B9F3BE4C23D8}"/>
                    </a:ext>
                  </a:extLst>
                </p:cNvPr>
                <p:cNvSpPr/>
                <p:nvPr/>
              </p:nvSpPr>
              <p:spPr>
                <a:xfrm rot="-5376600">
                  <a:off x="2224809" y="5511580"/>
                  <a:ext cx="139492" cy="180914"/>
                </a:xfrm>
                <a:custGeom>
                  <a:avLst/>
                  <a:gdLst>
                    <a:gd name="connsiteX0" fmla="*/ 0 w 139492"/>
                    <a:gd name="connsiteY0" fmla="*/ 0 h 180914"/>
                    <a:gd name="connsiteX1" fmla="*/ 139492 w 139492"/>
                    <a:gd name="connsiteY1" fmla="*/ 0 h 180914"/>
                    <a:gd name="connsiteX2" fmla="*/ 139492 w 139492"/>
                    <a:gd name="connsiteY2" fmla="*/ 180914 h 180914"/>
                    <a:gd name="connsiteX3" fmla="*/ 0 w 139492"/>
                    <a:gd name="connsiteY3" fmla="*/ 180914 h 180914"/>
                  </a:gdLst>
                  <a:ahLst/>
                  <a:cxnLst>
                    <a:cxn ang="0">
                      <a:pos x="connsiteX0" y="connsiteY0"/>
                    </a:cxn>
                    <a:cxn ang="0">
                      <a:pos x="connsiteX1" y="connsiteY1"/>
                    </a:cxn>
                    <a:cxn ang="0">
                      <a:pos x="connsiteX2" y="connsiteY2"/>
                    </a:cxn>
                    <a:cxn ang="0">
                      <a:pos x="connsiteX3" y="connsiteY3"/>
                    </a:cxn>
                  </a:cxnLst>
                  <a:rect l="l" t="t" r="r" b="b"/>
                  <a:pathLst>
                    <a:path w="139492" h="180914">
                      <a:moveTo>
                        <a:pt x="0" y="0"/>
                      </a:moveTo>
                      <a:lnTo>
                        <a:pt x="139492" y="0"/>
                      </a:lnTo>
                      <a:lnTo>
                        <a:pt x="139492" y="180914"/>
                      </a:lnTo>
                      <a:lnTo>
                        <a:pt x="0" y="180914"/>
                      </a:lnTo>
                      <a:close/>
                    </a:path>
                  </a:pathLst>
                </a:custGeom>
                <a:solidFill>
                  <a:schemeClr val="accent1">
                    <a:lumMod val="20000"/>
                    <a:lumOff val="80000"/>
                  </a:schemeClr>
                </a:solidFill>
                <a:ln w="12874" cap="flat">
                  <a:noFill/>
                  <a:prstDash val="solid"/>
                  <a:miter/>
                </a:ln>
              </p:spPr>
              <p:txBody>
                <a:bodyPr rtlCol="0" anchor="ctr"/>
                <a:lstStyle/>
                <a:p>
                  <a:endParaRPr lang="en-US"/>
                </a:p>
              </p:txBody>
            </p:sp>
          </p:grpSp>
          <p:grpSp>
            <p:nvGrpSpPr>
              <p:cNvPr id="32" name="Graphic 6">
                <a:extLst>
                  <a:ext uri="{FF2B5EF4-FFF2-40B4-BE49-F238E27FC236}">
                    <a16:creationId xmlns:a16="http://schemas.microsoft.com/office/drawing/2014/main" id="{F128069D-7CF9-E780-BFCD-1C7EA6948A8E}"/>
                  </a:ext>
                </a:extLst>
              </p:cNvPr>
              <p:cNvGrpSpPr/>
              <p:nvPr/>
            </p:nvGrpSpPr>
            <p:grpSpPr>
              <a:xfrm>
                <a:off x="1367718" y="5758708"/>
                <a:ext cx="1016562" cy="146281"/>
                <a:chOff x="1367718" y="5758708"/>
                <a:chExt cx="1016562" cy="146281"/>
              </a:xfrm>
            </p:grpSpPr>
            <p:sp>
              <p:nvSpPr>
                <p:cNvPr id="44" name="Freeform 207">
                  <a:extLst>
                    <a:ext uri="{FF2B5EF4-FFF2-40B4-BE49-F238E27FC236}">
                      <a16:creationId xmlns:a16="http://schemas.microsoft.com/office/drawing/2014/main" id="{FC352036-D00B-649D-C681-6D8943C843CF}"/>
                    </a:ext>
                  </a:extLst>
                </p:cNvPr>
                <p:cNvSpPr/>
                <p:nvPr/>
              </p:nvSpPr>
              <p:spPr>
                <a:xfrm>
                  <a:off x="1367718" y="5758708"/>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03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03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5" name="Freeform 208">
                  <a:extLst>
                    <a:ext uri="{FF2B5EF4-FFF2-40B4-BE49-F238E27FC236}">
                      <a16:creationId xmlns:a16="http://schemas.microsoft.com/office/drawing/2014/main" id="{DCB5EE0A-0545-8E3C-65AE-BA01D87E4E5C}"/>
                    </a:ext>
                  </a:extLst>
                </p:cNvPr>
                <p:cNvSpPr/>
                <p:nvPr/>
              </p:nvSpPr>
              <p:spPr>
                <a:xfrm>
                  <a:off x="1645799" y="5760515"/>
                  <a:ext cx="182075" cy="140653"/>
                </a:xfrm>
                <a:custGeom>
                  <a:avLst/>
                  <a:gdLst>
                    <a:gd name="connsiteX0" fmla="*/ 181172 w 182075"/>
                    <a:gd name="connsiteY0" fmla="*/ 140654 h 140653"/>
                    <a:gd name="connsiteX1" fmla="*/ 0 w 182075"/>
                    <a:gd name="connsiteY1" fmla="*/ 139363 h 140653"/>
                    <a:gd name="connsiteX2" fmla="*/ 1032 w 182075"/>
                    <a:gd name="connsiteY2" fmla="*/ 0 h 140653"/>
                    <a:gd name="connsiteX3" fmla="*/ 182075 w 182075"/>
                    <a:gd name="connsiteY3" fmla="*/ 1161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1032" y="0"/>
                      </a:lnTo>
                      <a:lnTo>
                        <a:pt x="182075" y="1161"/>
                      </a:lnTo>
                      <a:lnTo>
                        <a:pt x="181172" y="140654"/>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6" name="Freeform 209">
                  <a:extLst>
                    <a:ext uri="{FF2B5EF4-FFF2-40B4-BE49-F238E27FC236}">
                      <a16:creationId xmlns:a16="http://schemas.microsoft.com/office/drawing/2014/main" id="{8EF053B7-ED7E-E277-FDE6-4947E75E5CFB}"/>
                    </a:ext>
                  </a:extLst>
                </p:cNvPr>
                <p:cNvSpPr/>
                <p:nvPr/>
              </p:nvSpPr>
              <p:spPr>
                <a:xfrm>
                  <a:off x="1924009" y="5762451"/>
                  <a:ext cx="181946" cy="140524"/>
                </a:xfrm>
                <a:custGeom>
                  <a:avLst/>
                  <a:gdLst>
                    <a:gd name="connsiteX0" fmla="*/ 181043 w 181946"/>
                    <a:gd name="connsiteY0" fmla="*/ 140524 h 140524"/>
                    <a:gd name="connsiteX1" fmla="*/ 0 w 181946"/>
                    <a:gd name="connsiteY1" fmla="*/ 139363 h 140524"/>
                    <a:gd name="connsiteX2" fmla="*/ 1032 w 181946"/>
                    <a:gd name="connsiteY2" fmla="*/ 0 h 140524"/>
                    <a:gd name="connsiteX3" fmla="*/ 181946 w 181946"/>
                    <a:gd name="connsiteY3" fmla="*/ 1290 h 140524"/>
                    <a:gd name="connsiteX4" fmla="*/ 181043 w 181946"/>
                    <a:gd name="connsiteY4" fmla="*/ 140524 h 14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524">
                      <a:moveTo>
                        <a:pt x="181043" y="140524"/>
                      </a:moveTo>
                      <a:lnTo>
                        <a:pt x="0" y="139363"/>
                      </a:lnTo>
                      <a:lnTo>
                        <a:pt x="1032" y="0"/>
                      </a:lnTo>
                      <a:lnTo>
                        <a:pt x="181946" y="1290"/>
                      </a:lnTo>
                      <a:lnTo>
                        <a:pt x="181043" y="140524"/>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7" name="Freeform 210">
                  <a:extLst>
                    <a:ext uri="{FF2B5EF4-FFF2-40B4-BE49-F238E27FC236}">
                      <a16:creationId xmlns:a16="http://schemas.microsoft.com/office/drawing/2014/main" id="{0D898D1E-D93A-7736-D37B-25ED0A1C88C2}"/>
                    </a:ext>
                  </a:extLst>
                </p:cNvPr>
                <p:cNvSpPr/>
                <p:nvPr/>
              </p:nvSpPr>
              <p:spPr>
                <a:xfrm rot="-5376000">
                  <a:off x="2223528" y="5744092"/>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a:p>
              </p:txBody>
            </p:sp>
          </p:grpSp>
          <p:sp>
            <p:nvSpPr>
              <p:cNvPr id="33" name="Freeform 211">
                <a:extLst>
                  <a:ext uri="{FF2B5EF4-FFF2-40B4-BE49-F238E27FC236}">
                    <a16:creationId xmlns:a16="http://schemas.microsoft.com/office/drawing/2014/main" id="{BCB5D009-FC11-B4D8-4838-BE84A247BFF5}"/>
                  </a:ext>
                </a:extLst>
              </p:cNvPr>
              <p:cNvSpPr/>
              <p:nvPr/>
            </p:nvSpPr>
            <p:spPr>
              <a:xfrm rot="-5377800">
                <a:off x="2514454" y="5278573"/>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a:p>
            </p:txBody>
          </p:sp>
          <p:sp>
            <p:nvSpPr>
              <p:cNvPr id="34" name="Freeform 212">
                <a:extLst>
                  <a:ext uri="{FF2B5EF4-FFF2-40B4-BE49-F238E27FC236}">
                    <a16:creationId xmlns:a16="http://schemas.microsoft.com/office/drawing/2014/main" id="{177E361E-7A9C-6154-85D0-4A0EA6D6C44D}"/>
                  </a:ext>
                </a:extLst>
              </p:cNvPr>
              <p:cNvSpPr/>
              <p:nvPr/>
            </p:nvSpPr>
            <p:spPr>
              <a:xfrm rot="-5376000">
                <a:off x="2512990" y="5510779"/>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a:p>
            </p:txBody>
          </p:sp>
          <p:sp>
            <p:nvSpPr>
              <p:cNvPr id="35" name="Freeform 213">
                <a:extLst>
                  <a:ext uri="{FF2B5EF4-FFF2-40B4-BE49-F238E27FC236}">
                    <a16:creationId xmlns:a16="http://schemas.microsoft.com/office/drawing/2014/main" id="{56C3670A-1048-6AE4-04F1-DF2F5E4366CD}"/>
                  </a:ext>
                </a:extLst>
              </p:cNvPr>
              <p:cNvSpPr/>
              <p:nvPr/>
            </p:nvSpPr>
            <p:spPr>
              <a:xfrm>
                <a:off x="2490107" y="5763483"/>
                <a:ext cx="182075" cy="140653"/>
              </a:xfrm>
              <a:custGeom>
                <a:avLst/>
                <a:gdLst>
                  <a:gd name="connsiteX0" fmla="*/ 181172 w 182075"/>
                  <a:gd name="connsiteY0" fmla="*/ 140654 h 140653"/>
                  <a:gd name="connsiteX1" fmla="*/ 0 w 182075"/>
                  <a:gd name="connsiteY1" fmla="*/ 139363 h 140653"/>
                  <a:gd name="connsiteX2" fmla="*/ 774 w 182075"/>
                  <a:gd name="connsiteY2" fmla="*/ 0 h 140653"/>
                  <a:gd name="connsiteX3" fmla="*/ 182075 w 182075"/>
                  <a:gd name="connsiteY3" fmla="*/ 1162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774" y="0"/>
                    </a:lnTo>
                    <a:lnTo>
                      <a:pt x="182075" y="1162"/>
                    </a:lnTo>
                    <a:lnTo>
                      <a:pt x="181172" y="140654"/>
                    </a:lnTo>
                    <a:close/>
                  </a:path>
                </a:pathLst>
              </a:custGeom>
              <a:solidFill>
                <a:schemeClr val="accent6">
                  <a:lumMod val="60000"/>
                  <a:lumOff val="40000"/>
                </a:schemeClr>
              </a:solidFill>
              <a:ln w="12874" cap="flat">
                <a:noFill/>
                <a:prstDash val="solid"/>
                <a:miter/>
              </a:ln>
            </p:spPr>
            <p:txBody>
              <a:bodyPr rtlCol="0" anchor="ctr"/>
              <a:lstStyle/>
              <a:p>
                <a:endParaRPr lang="en-US"/>
              </a:p>
            </p:txBody>
          </p:sp>
          <p:grpSp>
            <p:nvGrpSpPr>
              <p:cNvPr id="36" name="Graphic 6">
                <a:extLst>
                  <a:ext uri="{FF2B5EF4-FFF2-40B4-BE49-F238E27FC236}">
                    <a16:creationId xmlns:a16="http://schemas.microsoft.com/office/drawing/2014/main" id="{46896D14-7C23-ED8B-04A0-CD1316AF3354}"/>
                  </a:ext>
                </a:extLst>
              </p:cNvPr>
              <p:cNvGrpSpPr/>
              <p:nvPr/>
            </p:nvGrpSpPr>
            <p:grpSpPr>
              <a:xfrm>
                <a:off x="1366557" y="6010852"/>
                <a:ext cx="1016676" cy="146493"/>
                <a:chOff x="1366557" y="6010852"/>
                <a:chExt cx="1016676" cy="146493"/>
              </a:xfrm>
              <a:solidFill>
                <a:srgbClr val="BFD4F8"/>
              </a:solidFill>
            </p:grpSpPr>
            <p:sp>
              <p:nvSpPr>
                <p:cNvPr id="40" name="Freeform 215">
                  <a:extLst>
                    <a:ext uri="{FF2B5EF4-FFF2-40B4-BE49-F238E27FC236}">
                      <a16:creationId xmlns:a16="http://schemas.microsoft.com/office/drawing/2014/main" id="{E0435BFE-0E93-71A8-1B7B-5A9CB41F3EC0}"/>
                    </a:ext>
                  </a:extLst>
                </p:cNvPr>
                <p:cNvSpPr/>
                <p:nvPr/>
              </p:nvSpPr>
              <p:spPr>
                <a:xfrm>
                  <a:off x="1366557" y="6010852"/>
                  <a:ext cx="182075" cy="140653"/>
                </a:xfrm>
                <a:custGeom>
                  <a:avLst/>
                  <a:gdLst>
                    <a:gd name="connsiteX0" fmla="*/ 181172 w 182075"/>
                    <a:gd name="connsiteY0" fmla="*/ 140653 h 140653"/>
                    <a:gd name="connsiteX1" fmla="*/ 0 w 182075"/>
                    <a:gd name="connsiteY1" fmla="*/ 139363 h 140653"/>
                    <a:gd name="connsiteX2" fmla="*/ 774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774"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1" name="Freeform 216">
                  <a:extLst>
                    <a:ext uri="{FF2B5EF4-FFF2-40B4-BE49-F238E27FC236}">
                      <a16:creationId xmlns:a16="http://schemas.microsoft.com/office/drawing/2014/main" id="{D8F89491-4788-055C-813E-E82D2C96A7D9}"/>
                    </a:ext>
                  </a:extLst>
                </p:cNvPr>
                <p:cNvSpPr/>
                <p:nvPr/>
              </p:nvSpPr>
              <p:spPr>
                <a:xfrm>
                  <a:off x="1644638" y="6012788"/>
                  <a:ext cx="182075" cy="140653"/>
                </a:xfrm>
                <a:custGeom>
                  <a:avLst/>
                  <a:gdLst>
                    <a:gd name="connsiteX0" fmla="*/ 181172 w 182075"/>
                    <a:gd name="connsiteY0" fmla="*/ 140653 h 140653"/>
                    <a:gd name="connsiteX1" fmla="*/ 0 w 182075"/>
                    <a:gd name="connsiteY1" fmla="*/ 139363 h 140653"/>
                    <a:gd name="connsiteX2" fmla="*/ 1161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1161"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2" name="Freeform 217">
                  <a:extLst>
                    <a:ext uri="{FF2B5EF4-FFF2-40B4-BE49-F238E27FC236}">
                      <a16:creationId xmlns:a16="http://schemas.microsoft.com/office/drawing/2014/main" id="{E73863B1-0445-35EF-315D-E895C00D4FDC}"/>
                    </a:ext>
                  </a:extLst>
                </p:cNvPr>
                <p:cNvSpPr/>
                <p:nvPr/>
              </p:nvSpPr>
              <p:spPr>
                <a:xfrm>
                  <a:off x="1922977" y="6014595"/>
                  <a:ext cx="181817" cy="140653"/>
                </a:xfrm>
                <a:custGeom>
                  <a:avLst/>
                  <a:gdLst>
                    <a:gd name="connsiteX0" fmla="*/ 180914 w 181817"/>
                    <a:gd name="connsiteY0" fmla="*/ 140653 h 140653"/>
                    <a:gd name="connsiteX1" fmla="*/ 0 w 181817"/>
                    <a:gd name="connsiteY1" fmla="*/ 139492 h 140653"/>
                    <a:gd name="connsiteX2" fmla="*/ 903 w 181817"/>
                    <a:gd name="connsiteY2" fmla="*/ 0 h 140653"/>
                    <a:gd name="connsiteX3" fmla="*/ 181817 w 181817"/>
                    <a:gd name="connsiteY3" fmla="*/ 1419 h 140653"/>
                    <a:gd name="connsiteX4" fmla="*/ 180914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0914" y="140653"/>
                      </a:moveTo>
                      <a:lnTo>
                        <a:pt x="0" y="139492"/>
                      </a:lnTo>
                      <a:lnTo>
                        <a:pt x="903" y="0"/>
                      </a:lnTo>
                      <a:lnTo>
                        <a:pt x="181817" y="1419"/>
                      </a:lnTo>
                      <a:lnTo>
                        <a:pt x="180914" y="140653"/>
                      </a:ln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43" name="Freeform 218">
                  <a:extLst>
                    <a:ext uri="{FF2B5EF4-FFF2-40B4-BE49-F238E27FC236}">
                      <a16:creationId xmlns:a16="http://schemas.microsoft.com/office/drawing/2014/main" id="{69626309-A1C0-15E6-FBF3-2454850204F3}"/>
                    </a:ext>
                  </a:extLst>
                </p:cNvPr>
                <p:cNvSpPr/>
                <p:nvPr/>
              </p:nvSpPr>
              <p:spPr>
                <a:xfrm rot="-5376000">
                  <a:off x="2222481" y="5996449"/>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a:p>
              </p:txBody>
            </p:sp>
          </p:grpSp>
          <p:sp>
            <p:nvSpPr>
              <p:cNvPr id="37" name="Freeform 219">
                <a:extLst>
                  <a:ext uri="{FF2B5EF4-FFF2-40B4-BE49-F238E27FC236}">
                    <a16:creationId xmlns:a16="http://schemas.microsoft.com/office/drawing/2014/main" id="{0C583C69-9127-D101-394E-F46A251E1F48}"/>
                  </a:ext>
                </a:extLst>
              </p:cNvPr>
              <p:cNvSpPr/>
              <p:nvPr/>
            </p:nvSpPr>
            <p:spPr>
              <a:xfrm>
                <a:off x="2489075" y="6015756"/>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162"/>
                    </a:lnTo>
                    <a:lnTo>
                      <a:pt x="181043" y="140654"/>
                    </a:lnTo>
                    <a:close/>
                  </a:path>
                </a:pathLst>
              </a:custGeom>
              <a:solidFill>
                <a:schemeClr val="accent6">
                  <a:lumMod val="60000"/>
                  <a:lumOff val="40000"/>
                </a:schemeClr>
              </a:solidFill>
              <a:ln w="12874" cap="flat">
                <a:noFill/>
                <a:prstDash val="solid"/>
                <a:miter/>
              </a:ln>
            </p:spPr>
            <p:txBody>
              <a:bodyPr rtlCol="0" anchor="ctr"/>
              <a:lstStyle/>
              <a:p>
                <a:endParaRPr lang="en-US"/>
              </a:p>
            </p:txBody>
          </p:sp>
          <p:sp>
            <p:nvSpPr>
              <p:cNvPr id="38" name="Freeform 220">
                <a:extLst>
                  <a:ext uri="{FF2B5EF4-FFF2-40B4-BE49-F238E27FC236}">
                    <a16:creationId xmlns:a16="http://schemas.microsoft.com/office/drawing/2014/main" id="{8946269F-0E29-65A2-B543-5B21F59108B9}"/>
                  </a:ext>
                </a:extLst>
              </p:cNvPr>
              <p:cNvSpPr/>
              <p:nvPr/>
            </p:nvSpPr>
            <p:spPr>
              <a:xfrm>
                <a:off x="1250808" y="4903948"/>
                <a:ext cx="1537510" cy="217690"/>
              </a:xfrm>
              <a:custGeom>
                <a:avLst/>
                <a:gdLst>
                  <a:gd name="connsiteX0" fmla="*/ 0 w 1537510"/>
                  <a:gd name="connsiteY0" fmla="*/ 0 h 217690"/>
                  <a:gd name="connsiteX1" fmla="*/ 1537511 w 1537510"/>
                  <a:gd name="connsiteY1" fmla="*/ 0 h 217690"/>
                  <a:gd name="connsiteX2" fmla="*/ 1537511 w 1537510"/>
                  <a:gd name="connsiteY2" fmla="*/ 217690 h 217690"/>
                  <a:gd name="connsiteX3" fmla="*/ 0 w 1537510"/>
                  <a:gd name="connsiteY3" fmla="*/ 217690 h 217690"/>
                </a:gdLst>
                <a:ahLst/>
                <a:cxnLst>
                  <a:cxn ang="0">
                    <a:pos x="connsiteX0" y="connsiteY0"/>
                  </a:cxn>
                  <a:cxn ang="0">
                    <a:pos x="connsiteX1" y="connsiteY1"/>
                  </a:cxn>
                  <a:cxn ang="0">
                    <a:pos x="connsiteX2" y="connsiteY2"/>
                  </a:cxn>
                  <a:cxn ang="0">
                    <a:pos x="connsiteX3" y="connsiteY3"/>
                  </a:cxn>
                </a:cxnLst>
                <a:rect l="l" t="t" r="r" b="b"/>
                <a:pathLst>
                  <a:path w="1537510" h="217690">
                    <a:moveTo>
                      <a:pt x="0" y="0"/>
                    </a:moveTo>
                    <a:lnTo>
                      <a:pt x="1537511" y="0"/>
                    </a:lnTo>
                    <a:lnTo>
                      <a:pt x="1537511" y="217690"/>
                    </a:lnTo>
                    <a:lnTo>
                      <a:pt x="0" y="217690"/>
                    </a:lnTo>
                    <a:close/>
                  </a:path>
                </a:pathLst>
              </a:custGeom>
              <a:solidFill>
                <a:schemeClr val="accent1"/>
              </a:solidFill>
              <a:ln w="12874" cap="flat">
                <a:noFill/>
                <a:prstDash val="solid"/>
                <a:miter/>
              </a:ln>
            </p:spPr>
            <p:txBody>
              <a:bodyPr rtlCol="0" anchor="ctr"/>
              <a:lstStyle/>
              <a:p>
                <a:endParaRPr lang="en-US"/>
              </a:p>
            </p:txBody>
          </p:sp>
          <p:sp>
            <p:nvSpPr>
              <p:cNvPr id="39" name="Freeform 221">
                <a:extLst>
                  <a:ext uri="{FF2B5EF4-FFF2-40B4-BE49-F238E27FC236}">
                    <a16:creationId xmlns:a16="http://schemas.microsoft.com/office/drawing/2014/main" id="{FB198DB4-F480-4EE3-50C1-1955220AA5FF}"/>
                  </a:ext>
                </a:extLst>
              </p:cNvPr>
              <p:cNvSpPr/>
              <p:nvPr/>
            </p:nvSpPr>
            <p:spPr>
              <a:xfrm>
                <a:off x="1250808" y="5121638"/>
                <a:ext cx="1537510" cy="14839"/>
              </a:xfrm>
              <a:custGeom>
                <a:avLst/>
                <a:gdLst>
                  <a:gd name="connsiteX0" fmla="*/ 0 w 1537510"/>
                  <a:gd name="connsiteY0" fmla="*/ 0 h 14839"/>
                  <a:gd name="connsiteX1" fmla="*/ 1537511 w 1537510"/>
                  <a:gd name="connsiteY1" fmla="*/ 0 h 14839"/>
                  <a:gd name="connsiteX2" fmla="*/ 1537511 w 1537510"/>
                  <a:gd name="connsiteY2" fmla="*/ 14840 h 14839"/>
                  <a:gd name="connsiteX3" fmla="*/ 0 w 1537510"/>
                  <a:gd name="connsiteY3" fmla="*/ 14840 h 14839"/>
                </a:gdLst>
                <a:ahLst/>
                <a:cxnLst>
                  <a:cxn ang="0">
                    <a:pos x="connsiteX0" y="connsiteY0"/>
                  </a:cxn>
                  <a:cxn ang="0">
                    <a:pos x="connsiteX1" y="connsiteY1"/>
                  </a:cxn>
                  <a:cxn ang="0">
                    <a:pos x="connsiteX2" y="connsiteY2"/>
                  </a:cxn>
                  <a:cxn ang="0">
                    <a:pos x="connsiteX3" y="connsiteY3"/>
                  </a:cxn>
                </a:cxnLst>
                <a:rect l="l" t="t" r="r" b="b"/>
                <a:pathLst>
                  <a:path w="1537510" h="14839">
                    <a:moveTo>
                      <a:pt x="0" y="0"/>
                    </a:moveTo>
                    <a:lnTo>
                      <a:pt x="1537511" y="0"/>
                    </a:lnTo>
                    <a:lnTo>
                      <a:pt x="1537511" y="14840"/>
                    </a:lnTo>
                    <a:lnTo>
                      <a:pt x="0" y="14840"/>
                    </a:lnTo>
                    <a:close/>
                  </a:path>
                </a:pathLst>
              </a:custGeom>
              <a:solidFill>
                <a:schemeClr val="accent1">
                  <a:lumMod val="20000"/>
                  <a:lumOff val="80000"/>
                </a:schemeClr>
              </a:solidFill>
              <a:ln w="12874" cap="flat">
                <a:noFill/>
                <a:prstDash val="solid"/>
                <a:miter/>
              </a:ln>
            </p:spPr>
            <p:txBody>
              <a:bodyPr rtlCol="0" anchor="ctr"/>
              <a:lstStyle/>
              <a:p>
                <a:endParaRPr lang="en-US"/>
              </a:p>
            </p:txBody>
          </p:sp>
        </p:grpSp>
        <p:grpSp>
          <p:nvGrpSpPr>
            <p:cNvPr id="16" name="Graphic 6">
              <a:extLst>
                <a:ext uri="{FF2B5EF4-FFF2-40B4-BE49-F238E27FC236}">
                  <a16:creationId xmlns:a16="http://schemas.microsoft.com/office/drawing/2014/main" id="{BD288D81-4510-70C1-53FF-F70AB5607478}"/>
                </a:ext>
              </a:extLst>
            </p:cNvPr>
            <p:cNvGrpSpPr/>
            <p:nvPr/>
          </p:nvGrpSpPr>
          <p:grpSpPr>
            <a:xfrm>
              <a:off x="1340749" y="5384622"/>
              <a:ext cx="413122" cy="1113742"/>
              <a:chOff x="1340749" y="5384622"/>
              <a:chExt cx="413122" cy="1113742"/>
            </a:xfrm>
          </p:grpSpPr>
          <p:sp>
            <p:nvSpPr>
              <p:cNvPr id="17" name="Freeform 223">
                <a:extLst>
                  <a:ext uri="{FF2B5EF4-FFF2-40B4-BE49-F238E27FC236}">
                    <a16:creationId xmlns:a16="http://schemas.microsoft.com/office/drawing/2014/main" id="{5F0EBBF7-100B-8C2C-3F4E-DAA836EF37D8}"/>
                  </a:ext>
                </a:extLst>
              </p:cNvPr>
              <p:cNvSpPr/>
              <p:nvPr/>
            </p:nvSpPr>
            <p:spPr>
              <a:xfrm>
                <a:off x="1460712" y="5878040"/>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20 h 620324"/>
                  <a:gd name="connsiteX7" fmla="*/ 45595 w 83016"/>
                  <a:gd name="connsiteY7" fmla="*/ 543804 h 620324"/>
                  <a:gd name="connsiteX8" fmla="*/ 52047 w 83016"/>
                  <a:gd name="connsiteY8" fmla="*/ 462896 h 620324"/>
                  <a:gd name="connsiteX9" fmla="*/ 64563 w 83016"/>
                  <a:gd name="connsiteY9" fmla="*/ 353987 h 620324"/>
                  <a:gd name="connsiteX10" fmla="*/ 75016 w 83016"/>
                  <a:gd name="connsiteY10" fmla="*/ 185202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054" y="65969"/>
                      <a:pt x="12044" y="161846"/>
                    </a:cubicBezTo>
                    <a:cubicBezTo>
                      <a:pt x="26109"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20"/>
                    </a:cubicBezTo>
                    <a:cubicBezTo>
                      <a:pt x="45465" y="571032"/>
                      <a:pt x="45595" y="543804"/>
                      <a:pt x="45595" y="543804"/>
                    </a:cubicBezTo>
                    <a:cubicBezTo>
                      <a:pt x="47143" y="512705"/>
                      <a:pt x="52047" y="462896"/>
                      <a:pt x="52047" y="462896"/>
                    </a:cubicBezTo>
                    <a:cubicBezTo>
                      <a:pt x="52047" y="462896"/>
                      <a:pt x="53853" y="422894"/>
                      <a:pt x="64563" y="353987"/>
                    </a:cubicBezTo>
                    <a:cubicBezTo>
                      <a:pt x="75403" y="285079"/>
                      <a:pt x="77854" y="211656"/>
                      <a:pt x="75016" y="185202"/>
                    </a:cubicBezTo>
                    <a:cubicBezTo>
                      <a:pt x="72177" y="158620"/>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a:p>
            </p:txBody>
          </p:sp>
          <p:sp>
            <p:nvSpPr>
              <p:cNvPr id="18" name="Freeform 224">
                <a:extLst>
                  <a:ext uri="{FF2B5EF4-FFF2-40B4-BE49-F238E27FC236}">
                    <a16:creationId xmlns:a16="http://schemas.microsoft.com/office/drawing/2014/main" id="{3EFC753C-C10B-92DC-F46C-DACA144DD44F}"/>
                  </a:ext>
                </a:extLst>
              </p:cNvPr>
              <p:cNvSpPr/>
              <p:nvPr/>
            </p:nvSpPr>
            <p:spPr>
              <a:xfrm>
                <a:off x="1488112" y="6443723"/>
                <a:ext cx="52329" cy="54513"/>
              </a:xfrm>
              <a:custGeom>
                <a:avLst/>
                <a:gdLst>
                  <a:gd name="connsiteX0" fmla="*/ 129 w 52329"/>
                  <a:gd name="connsiteY0" fmla="*/ 34383 h 54513"/>
                  <a:gd name="connsiteX1" fmla="*/ 6839 w 52329"/>
                  <a:gd name="connsiteY1" fmla="*/ 39674 h 54513"/>
                  <a:gd name="connsiteX2" fmla="*/ 28647 w 52329"/>
                  <a:gd name="connsiteY2" fmla="*/ 21866 h 54513"/>
                  <a:gd name="connsiteX3" fmla="*/ 20517 w 52329"/>
                  <a:gd name="connsiteY3" fmla="*/ 16060 h 54513"/>
                  <a:gd name="connsiteX4" fmla="*/ 29034 w 52329"/>
                  <a:gd name="connsiteY4" fmla="*/ 4575 h 54513"/>
                  <a:gd name="connsiteX5" fmla="*/ 50971 w 52329"/>
                  <a:gd name="connsiteY5" fmla="*/ 2123 h 54513"/>
                  <a:gd name="connsiteX6" fmla="*/ 46196 w 52329"/>
                  <a:gd name="connsiteY6" fmla="*/ 24576 h 54513"/>
                  <a:gd name="connsiteX7" fmla="*/ 2194 w 52329"/>
                  <a:gd name="connsiteY7" fmla="*/ 54513 h 54513"/>
                  <a:gd name="connsiteX8" fmla="*/ 0 w 52329"/>
                  <a:gd name="connsiteY8" fmla="*/ 34383 h 5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513">
                    <a:moveTo>
                      <a:pt x="129" y="34383"/>
                    </a:moveTo>
                    <a:cubicBezTo>
                      <a:pt x="903" y="36190"/>
                      <a:pt x="2581" y="38642"/>
                      <a:pt x="6839" y="39674"/>
                    </a:cubicBezTo>
                    <a:cubicBezTo>
                      <a:pt x="13807" y="41609"/>
                      <a:pt x="24647" y="30641"/>
                      <a:pt x="28647" y="21866"/>
                    </a:cubicBezTo>
                    <a:cubicBezTo>
                      <a:pt x="31873" y="14640"/>
                      <a:pt x="23227" y="16060"/>
                      <a:pt x="20517" y="16060"/>
                    </a:cubicBezTo>
                    <a:cubicBezTo>
                      <a:pt x="22453" y="10769"/>
                      <a:pt x="25550" y="7027"/>
                      <a:pt x="29034" y="4575"/>
                    </a:cubicBezTo>
                    <a:cubicBezTo>
                      <a:pt x="34583" y="704"/>
                      <a:pt x="47229" y="-2135"/>
                      <a:pt x="50971" y="2123"/>
                    </a:cubicBezTo>
                    <a:cubicBezTo>
                      <a:pt x="54842" y="6382"/>
                      <a:pt x="49551" y="21221"/>
                      <a:pt x="46196" y="24576"/>
                    </a:cubicBezTo>
                    <a:cubicBezTo>
                      <a:pt x="34196" y="36577"/>
                      <a:pt x="17808" y="47287"/>
                      <a:pt x="2194" y="54513"/>
                    </a:cubicBezTo>
                    <a:cubicBezTo>
                      <a:pt x="1419" y="47803"/>
                      <a:pt x="774" y="41093"/>
                      <a:pt x="0" y="34383"/>
                    </a:cubicBezTo>
                    <a:close/>
                  </a:path>
                </a:pathLst>
              </a:custGeom>
              <a:solidFill>
                <a:schemeClr val="tx1"/>
              </a:solidFill>
              <a:ln w="12874" cap="flat">
                <a:noFill/>
                <a:prstDash val="solid"/>
                <a:miter/>
              </a:ln>
            </p:spPr>
            <p:txBody>
              <a:bodyPr rtlCol="0" anchor="ctr"/>
              <a:lstStyle/>
              <a:p>
                <a:endParaRPr lang="en-US"/>
              </a:p>
            </p:txBody>
          </p:sp>
          <p:sp>
            <p:nvSpPr>
              <p:cNvPr id="19" name="Freeform 225">
                <a:extLst>
                  <a:ext uri="{FF2B5EF4-FFF2-40B4-BE49-F238E27FC236}">
                    <a16:creationId xmlns:a16="http://schemas.microsoft.com/office/drawing/2014/main" id="{5356AC35-E2E6-E815-E1EC-E04BEE80134D}"/>
                  </a:ext>
                </a:extLst>
              </p:cNvPr>
              <p:cNvSpPr/>
              <p:nvPr/>
            </p:nvSpPr>
            <p:spPr>
              <a:xfrm>
                <a:off x="1340749" y="5671736"/>
                <a:ext cx="67528" cy="235239"/>
              </a:xfrm>
              <a:custGeom>
                <a:avLst/>
                <a:gdLst>
                  <a:gd name="connsiteX0" fmla="*/ 25421 w 67528"/>
                  <a:gd name="connsiteY0" fmla="*/ 0 h 235239"/>
                  <a:gd name="connsiteX1" fmla="*/ 0 w 67528"/>
                  <a:gd name="connsiteY1" fmla="*/ 109942 h 235239"/>
                  <a:gd name="connsiteX2" fmla="*/ 57810 w 67528"/>
                  <a:gd name="connsiteY2" fmla="*/ 235240 h 235239"/>
                  <a:gd name="connsiteX3" fmla="*/ 25421 w 67528"/>
                  <a:gd name="connsiteY3" fmla="*/ 0 h 235239"/>
                </a:gdLst>
                <a:ahLst/>
                <a:cxnLst>
                  <a:cxn ang="0">
                    <a:pos x="connsiteX0" y="connsiteY0"/>
                  </a:cxn>
                  <a:cxn ang="0">
                    <a:pos x="connsiteX1" y="connsiteY1"/>
                  </a:cxn>
                  <a:cxn ang="0">
                    <a:pos x="connsiteX2" y="connsiteY2"/>
                  </a:cxn>
                  <a:cxn ang="0">
                    <a:pos x="connsiteX3" y="connsiteY3"/>
                  </a:cxn>
                </a:cxnLst>
                <a:rect l="l" t="t" r="r" b="b"/>
                <a:pathLst>
                  <a:path w="67528" h="235239">
                    <a:moveTo>
                      <a:pt x="25421" y="0"/>
                    </a:moveTo>
                    <a:lnTo>
                      <a:pt x="0" y="109942"/>
                    </a:lnTo>
                    <a:lnTo>
                      <a:pt x="57810" y="235240"/>
                    </a:lnTo>
                    <a:cubicBezTo>
                      <a:pt x="57810" y="235240"/>
                      <a:pt x="94457" y="34583"/>
                      <a:pt x="25421" y="0"/>
                    </a:cubicBezTo>
                    <a:close/>
                  </a:path>
                </a:pathLst>
              </a:custGeom>
              <a:solidFill>
                <a:schemeClr val="accent5"/>
              </a:solidFill>
              <a:ln w="12874" cap="flat">
                <a:noFill/>
                <a:prstDash val="solid"/>
                <a:miter/>
              </a:ln>
            </p:spPr>
            <p:txBody>
              <a:bodyPr rtlCol="0" anchor="ctr"/>
              <a:lstStyle/>
              <a:p>
                <a:endParaRPr lang="en-US"/>
              </a:p>
            </p:txBody>
          </p:sp>
          <p:sp>
            <p:nvSpPr>
              <p:cNvPr id="20" name="Freeform 226">
                <a:extLst>
                  <a:ext uri="{FF2B5EF4-FFF2-40B4-BE49-F238E27FC236}">
                    <a16:creationId xmlns:a16="http://schemas.microsoft.com/office/drawing/2014/main" id="{52CAE687-D580-BE84-19A4-0574717B5226}"/>
                  </a:ext>
                </a:extLst>
              </p:cNvPr>
              <p:cNvSpPr/>
              <p:nvPr/>
            </p:nvSpPr>
            <p:spPr>
              <a:xfrm>
                <a:off x="1689963" y="5384622"/>
                <a:ext cx="63908" cy="89714"/>
              </a:xfrm>
              <a:custGeom>
                <a:avLst/>
                <a:gdLst>
                  <a:gd name="connsiteX0" fmla="*/ 6032 w 63908"/>
                  <a:gd name="connsiteY0" fmla="*/ 57681 h 89714"/>
                  <a:gd name="connsiteX1" fmla="*/ 16872 w 63908"/>
                  <a:gd name="connsiteY1" fmla="*/ 23356 h 89714"/>
                  <a:gd name="connsiteX2" fmla="*/ 17259 w 63908"/>
                  <a:gd name="connsiteY2" fmla="*/ 37680 h 89714"/>
                  <a:gd name="connsiteX3" fmla="*/ 36228 w 63908"/>
                  <a:gd name="connsiteY3" fmla="*/ 0 h 89714"/>
                  <a:gd name="connsiteX4" fmla="*/ 32614 w 63908"/>
                  <a:gd name="connsiteY4" fmla="*/ 33292 h 89714"/>
                  <a:gd name="connsiteX5" fmla="*/ 49132 w 63908"/>
                  <a:gd name="connsiteY5" fmla="*/ 1419 h 89714"/>
                  <a:gd name="connsiteX6" fmla="*/ 39583 w 63908"/>
                  <a:gd name="connsiteY6" fmla="*/ 33679 h 89714"/>
                  <a:gd name="connsiteX7" fmla="*/ 59326 w 63908"/>
                  <a:gd name="connsiteY7" fmla="*/ 9033 h 89714"/>
                  <a:gd name="connsiteX8" fmla="*/ 46680 w 63908"/>
                  <a:gd name="connsiteY8" fmla="*/ 34583 h 89714"/>
                  <a:gd name="connsiteX9" fmla="*/ 63326 w 63908"/>
                  <a:gd name="connsiteY9" fmla="*/ 20001 h 89714"/>
                  <a:gd name="connsiteX10" fmla="*/ 39196 w 63908"/>
                  <a:gd name="connsiteY10" fmla="*/ 58197 h 89714"/>
                  <a:gd name="connsiteX11" fmla="*/ 15581 w 63908"/>
                  <a:gd name="connsiteY11" fmla="*/ 84134 h 89714"/>
                  <a:gd name="connsiteX12" fmla="*/ 613 w 63908"/>
                  <a:gd name="connsiteY12" fmla="*/ 75359 h 89714"/>
                  <a:gd name="connsiteX13" fmla="*/ 6032 w 63908"/>
                  <a:gd name="connsiteY13" fmla="*/ 57423 h 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908" h="89714">
                    <a:moveTo>
                      <a:pt x="6032" y="57681"/>
                    </a:moveTo>
                    <a:cubicBezTo>
                      <a:pt x="7065" y="48261"/>
                      <a:pt x="11065" y="24130"/>
                      <a:pt x="16872" y="23356"/>
                    </a:cubicBezTo>
                    <a:cubicBezTo>
                      <a:pt x="22678" y="22582"/>
                      <a:pt x="13000" y="36776"/>
                      <a:pt x="17259" y="37680"/>
                    </a:cubicBezTo>
                    <a:cubicBezTo>
                      <a:pt x="21517" y="38583"/>
                      <a:pt x="32227" y="13162"/>
                      <a:pt x="36228" y="0"/>
                    </a:cubicBezTo>
                    <a:cubicBezTo>
                      <a:pt x="42809" y="7355"/>
                      <a:pt x="34550" y="25034"/>
                      <a:pt x="32614" y="33292"/>
                    </a:cubicBezTo>
                    <a:cubicBezTo>
                      <a:pt x="37518" y="22324"/>
                      <a:pt x="42292" y="10968"/>
                      <a:pt x="49132" y="1419"/>
                    </a:cubicBezTo>
                    <a:cubicBezTo>
                      <a:pt x="50164" y="11742"/>
                      <a:pt x="43970" y="24518"/>
                      <a:pt x="39583" y="33679"/>
                    </a:cubicBezTo>
                    <a:cubicBezTo>
                      <a:pt x="46293" y="25163"/>
                      <a:pt x="49777" y="14968"/>
                      <a:pt x="59326" y="9033"/>
                    </a:cubicBezTo>
                    <a:cubicBezTo>
                      <a:pt x="56100" y="18066"/>
                      <a:pt x="50422" y="25808"/>
                      <a:pt x="46680" y="34583"/>
                    </a:cubicBezTo>
                    <a:cubicBezTo>
                      <a:pt x="51841" y="30970"/>
                      <a:pt x="59197" y="18194"/>
                      <a:pt x="63326" y="20001"/>
                    </a:cubicBezTo>
                    <a:cubicBezTo>
                      <a:pt x="67455" y="21937"/>
                      <a:pt x="48615" y="45035"/>
                      <a:pt x="39196" y="58197"/>
                    </a:cubicBezTo>
                    <a:cubicBezTo>
                      <a:pt x="29776" y="71359"/>
                      <a:pt x="26421" y="79231"/>
                      <a:pt x="15581" y="84134"/>
                    </a:cubicBezTo>
                    <a:cubicBezTo>
                      <a:pt x="8226" y="94844"/>
                      <a:pt x="6677" y="89166"/>
                      <a:pt x="613" y="75359"/>
                    </a:cubicBezTo>
                    <a:cubicBezTo>
                      <a:pt x="-2097" y="69294"/>
                      <a:pt x="5000" y="66972"/>
                      <a:pt x="6032" y="57423"/>
                    </a:cubicBezTo>
                    <a:close/>
                  </a:path>
                </a:pathLst>
              </a:custGeom>
              <a:solidFill>
                <a:schemeClr val="accent5">
                  <a:lumMod val="50000"/>
                </a:schemeClr>
              </a:solidFill>
              <a:ln w="12874" cap="flat">
                <a:noFill/>
                <a:prstDash val="solid"/>
                <a:miter/>
              </a:ln>
            </p:spPr>
            <p:txBody>
              <a:bodyPr rtlCol="0" anchor="ctr"/>
              <a:lstStyle/>
              <a:p>
                <a:endParaRPr lang="en-US"/>
              </a:p>
            </p:txBody>
          </p:sp>
          <p:sp>
            <p:nvSpPr>
              <p:cNvPr id="21" name="Freeform 227">
                <a:extLst>
                  <a:ext uri="{FF2B5EF4-FFF2-40B4-BE49-F238E27FC236}">
                    <a16:creationId xmlns:a16="http://schemas.microsoft.com/office/drawing/2014/main" id="{BEDFD4D3-3E3F-8DD1-5127-69B7E9173C32}"/>
                  </a:ext>
                </a:extLst>
              </p:cNvPr>
              <p:cNvSpPr/>
              <p:nvPr/>
            </p:nvSpPr>
            <p:spPr>
              <a:xfrm>
                <a:off x="1418547" y="5460952"/>
                <a:ext cx="104882" cy="177233"/>
              </a:xfrm>
              <a:custGeom>
                <a:avLst/>
                <a:gdLst>
                  <a:gd name="connsiteX0" fmla="*/ 22337 w 104882"/>
                  <a:gd name="connsiteY0" fmla="*/ 111165 h 177233"/>
                  <a:gd name="connsiteX1" fmla="*/ 24789 w 104882"/>
                  <a:gd name="connsiteY1" fmla="*/ 177234 h 177233"/>
                  <a:gd name="connsiteX2" fmla="*/ 93696 w 104882"/>
                  <a:gd name="connsiteY2" fmla="*/ 155297 h 177233"/>
                  <a:gd name="connsiteX3" fmla="*/ 74211 w 104882"/>
                  <a:gd name="connsiteY3" fmla="*/ 121101 h 177233"/>
                  <a:gd name="connsiteX4" fmla="*/ 102858 w 104882"/>
                  <a:gd name="connsiteY4" fmla="*/ 113617 h 177233"/>
                  <a:gd name="connsiteX5" fmla="*/ 84663 w 104882"/>
                  <a:gd name="connsiteY5" fmla="*/ 23418 h 177233"/>
                  <a:gd name="connsiteX6" fmla="*/ 3497 w 104882"/>
                  <a:gd name="connsiteY6" fmla="*/ 31290 h 177233"/>
                  <a:gd name="connsiteX7" fmla="*/ 22337 w 104882"/>
                  <a:gd name="connsiteY7" fmla="*/ 111294 h 1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2" h="177233">
                    <a:moveTo>
                      <a:pt x="22337" y="111165"/>
                    </a:moveTo>
                    <a:cubicBezTo>
                      <a:pt x="22337" y="111165"/>
                      <a:pt x="36402" y="150264"/>
                      <a:pt x="24789" y="177234"/>
                    </a:cubicBezTo>
                    <a:cubicBezTo>
                      <a:pt x="24789" y="177234"/>
                      <a:pt x="78856" y="173362"/>
                      <a:pt x="93696" y="155297"/>
                    </a:cubicBezTo>
                    <a:lnTo>
                      <a:pt x="74211" y="121101"/>
                    </a:lnTo>
                    <a:cubicBezTo>
                      <a:pt x="74211" y="121101"/>
                      <a:pt x="97180" y="125618"/>
                      <a:pt x="102858" y="113617"/>
                    </a:cubicBezTo>
                    <a:cubicBezTo>
                      <a:pt x="108536" y="101616"/>
                      <a:pt x="102213" y="48452"/>
                      <a:pt x="84663" y="23418"/>
                    </a:cubicBezTo>
                    <a:cubicBezTo>
                      <a:pt x="67114" y="-1616"/>
                      <a:pt x="17691" y="-16455"/>
                      <a:pt x="3497" y="31290"/>
                    </a:cubicBezTo>
                    <a:cubicBezTo>
                      <a:pt x="-10568" y="79034"/>
                      <a:pt x="22337" y="111294"/>
                      <a:pt x="22337" y="111294"/>
                    </a:cubicBezTo>
                    <a:close/>
                  </a:path>
                </a:pathLst>
              </a:custGeom>
              <a:solidFill>
                <a:schemeClr val="accent5">
                  <a:lumMod val="50000"/>
                </a:schemeClr>
              </a:solidFill>
              <a:ln w="12874" cap="flat">
                <a:noFill/>
                <a:prstDash val="solid"/>
                <a:miter/>
              </a:ln>
            </p:spPr>
            <p:txBody>
              <a:bodyPr rtlCol="0" anchor="ctr"/>
              <a:lstStyle/>
              <a:p>
                <a:endParaRPr lang="en-US"/>
              </a:p>
            </p:txBody>
          </p:sp>
          <p:sp>
            <p:nvSpPr>
              <p:cNvPr id="22" name="Freeform 228">
                <a:extLst>
                  <a:ext uri="{FF2B5EF4-FFF2-40B4-BE49-F238E27FC236}">
                    <a16:creationId xmlns:a16="http://schemas.microsoft.com/office/drawing/2014/main" id="{0D3D1E18-416B-3F7F-2268-90DC7B155C49}"/>
                  </a:ext>
                </a:extLst>
              </p:cNvPr>
              <p:cNvSpPr/>
              <p:nvPr/>
            </p:nvSpPr>
            <p:spPr>
              <a:xfrm>
                <a:off x="1360010" y="5604057"/>
                <a:ext cx="194422" cy="309119"/>
              </a:xfrm>
              <a:custGeom>
                <a:avLst/>
                <a:gdLst>
                  <a:gd name="connsiteX0" fmla="*/ 180622 w 194422"/>
                  <a:gd name="connsiteY0" fmla="*/ 28063 h 309119"/>
                  <a:gd name="connsiteX1" fmla="*/ 155846 w 194422"/>
                  <a:gd name="connsiteY1" fmla="*/ 6771 h 309119"/>
                  <a:gd name="connsiteX2" fmla="*/ 92100 w 194422"/>
                  <a:gd name="connsiteY2" fmla="*/ 835 h 309119"/>
                  <a:gd name="connsiteX3" fmla="*/ 21645 w 194422"/>
                  <a:gd name="connsiteY3" fmla="*/ 31160 h 309119"/>
                  <a:gd name="connsiteX4" fmla="*/ 2676 w 194422"/>
                  <a:gd name="connsiteY4" fmla="*/ 123036 h 309119"/>
                  <a:gd name="connsiteX5" fmla="*/ 23064 w 194422"/>
                  <a:gd name="connsiteY5" fmla="*/ 219687 h 309119"/>
                  <a:gd name="connsiteX6" fmla="*/ 10934 w 194422"/>
                  <a:gd name="connsiteY6" fmla="*/ 306660 h 309119"/>
                  <a:gd name="connsiteX7" fmla="*/ 163718 w 194422"/>
                  <a:gd name="connsiteY7" fmla="*/ 271819 h 309119"/>
                  <a:gd name="connsiteX8" fmla="*/ 187590 w 194422"/>
                  <a:gd name="connsiteY8" fmla="*/ 140328 h 309119"/>
                  <a:gd name="connsiteX9" fmla="*/ 183203 w 194422"/>
                  <a:gd name="connsiteY9" fmla="*/ 33354 h 309119"/>
                  <a:gd name="connsiteX10" fmla="*/ 180622 w 194422"/>
                  <a:gd name="connsiteY10" fmla="*/ 28063 h 30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22" h="309119">
                    <a:moveTo>
                      <a:pt x="180622" y="28063"/>
                    </a:moveTo>
                    <a:cubicBezTo>
                      <a:pt x="175331" y="17869"/>
                      <a:pt x="167718" y="9481"/>
                      <a:pt x="155846" y="6771"/>
                    </a:cubicBezTo>
                    <a:cubicBezTo>
                      <a:pt x="137264" y="2513"/>
                      <a:pt x="111327" y="-1874"/>
                      <a:pt x="92100" y="835"/>
                    </a:cubicBezTo>
                    <a:cubicBezTo>
                      <a:pt x="51066" y="6384"/>
                      <a:pt x="21645" y="31160"/>
                      <a:pt x="21645" y="31160"/>
                    </a:cubicBezTo>
                    <a:cubicBezTo>
                      <a:pt x="21645" y="31160"/>
                      <a:pt x="-9067" y="72324"/>
                      <a:pt x="2676" y="123036"/>
                    </a:cubicBezTo>
                    <a:cubicBezTo>
                      <a:pt x="14289" y="173749"/>
                      <a:pt x="25645" y="201880"/>
                      <a:pt x="23064" y="219687"/>
                    </a:cubicBezTo>
                    <a:cubicBezTo>
                      <a:pt x="20483" y="237495"/>
                      <a:pt x="18935" y="287562"/>
                      <a:pt x="10934" y="306660"/>
                    </a:cubicBezTo>
                    <a:cubicBezTo>
                      <a:pt x="10934" y="306660"/>
                      <a:pt x="190300" y="322919"/>
                      <a:pt x="163718" y="271819"/>
                    </a:cubicBezTo>
                    <a:cubicBezTo>
                      <a:pt x="137264" y="220849"/>
                      <a:pt x="171847" y="201880"/>
                      <a:pt x="187590" y="140328"/>
                    </a:cubicBezTo>
                    <a:cubicBezTo>
                      <a:pt x="196494" y="105358"/>
                      <a:pt x="198300" y="67807"/>
                      <a:pt x="183203" y="33354"/>
                    </a:cubicBezTo>
                    <a:cubicBezTo>
                      <a:pt x="182428" y="31547"/>
                      <a:pt x="181525" y="29741"/>
                      <a:pt x="180622" y="28063"/>
                    </a:cubicBezTo>
                    <a:close/>
                  </a:path>
                </a:pathLst>
              </a:custGeom>
              <a:solidFill>
                <a:schemeClr val="accent5">
                  <a:lumMod val="90000"/>
                </a:schemeClr>
              </a:solidFill>
              <a:ln w="12874" cap="flat">
                <a:noFill/>
                <a:prstDash val="solid"/>
                <a:miter/>
              </a:ln>
            </p:spPr>
            <p:txBody>
              <a:bodyPr rtlCol="0" anchor="ctr"/>
              <a:lstStyle/>
              <a:p>
                <a:endParaRPr lang="en-US"/>
              </a:p>
            </p:txBody>
          </p:sp>
          <p:sp>
            <p:nvSpPr>
              <p:cNvPr id="23" name="Freeform 229">
                <a:extLst>
                  <a:ext uri="{FF2B5EF4-FFF2-40B4-BE49-F238E27FC236}">
                    <a16:creationId xmlns:a16="http://schemas.microsoft.com/office/drawing/2014/main" id="{5D04EB3A-467E-F775-E924-31F5B4807760}"/>
                  </a:ext>
                </a:extLst>
              </p:cNvPr>
              <p:cNvSpPr/>
              <p:nvPr/>
            </p:nvSpPr>
            <p:spPr>
              <a:xfrm>
                <a:off x="1486225" y="5447077"/>
                <a:ext cx="227964" cy="255591"/>
              </a:xfrm>
              <a:custGeom>
                <a:avLst/>
                <a:gdLst>
                  <a:gd name="connsiteX0" fmla="*/ 227965 w 227964"/>
                  <a:gd name="connsiteY0" fmla="*/ 16904 h 255591"/>
                  <a:gd name="connsiteX1" fmla="*/ 156218 w 227964"/>
                  <a:gd name="connsiteY1" fmla="*/ 167623 h 255591"/>
                  <a:gd name="connsiteX2" fmla="*/ 96344 w 227964"/>
                  <a:gd name="connsiteY2" fmla="*/ 214722 h 255591"/>
                  <a:gd name="connsiteX3" fmla="*/ 51825 w 227964"/>
                  <a:gd name="connsiteY3" fmla="*/ 254209 h 255591"/>
                  <a:gd name="connsiteX4" fmla="*/ 1371 w 227964"/>
                  <a:gd name="connsiteY4" fmla="*/ 236659 h 255591"/>
                  <a:gd name="connsiteX5" fmla="*/ 23695 w 227964"/>
                  <a:gd name="connsiteY5" fmla="*/ 187882 h 255591"/>
                  <a:gd name="connsiteX6" fmla="*/ 113893 w 227964"/>
                  <a:gd name="connsiteY6" fmla="*/ 118588 h 255591"/>
                  <a:gd name="connsiteX7" fmla="*/ 168994 w 227964"/>
                  <a:gd name="connsiteY7" fmla="*/ 57165 h 255591"/>
                  <a:gd name="connsiteX8" fmla="*/ 201382 w 227964"/>
                  <a:gd name="connsiteY8" fmla="*/ 0 h 255591"/>
                  <a:gd name="connsiteX9" fmla="*/ 227836 w 227964"/>
                  <a:gd name="connsiteY9" fmla="*/ 16775 h 2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64" h="255591">
                    <a:moveTo>
                      <a:pt x="227965" y="16904"/>
                    </a:moveTo>
                    <a:cubicBezTo>
                      <a:pt x="227965" y="16904"/>
                      <a:pt x="181252" y="143363"/>
                      <a:pt x="156218" y="167623"/>
                    </a:cubicBezTo>
                    <a:cubicBezTo>
                      <a:pt x="137895" y="185430"/>
                      <a:pt x="116603" y="199367"/>
                      <a:pt x="96344" y="214722"/>
                    </a:cubicBezTo>
                    <a:cubicBezTo>
                      <a:pt x="83440" y="224400"/>
                      <a:pt x="66665" y="248918"/>
                      <a:pt x="51825" y="254209"/>
                    </a:cubicBezTo>
                    <a:cubicBezTo>
                      <a:pt x="38534" y="258854"/>
                      <a:pt x="7306" y="251499"/>
                      <a:pt x="1371" y="236659"/>
                    </a:cubicBezTo>
                    <a:cubicBezTo>
                      <a:pt x="-5210" y="220013"/>
                      <a:pt x="13500" y="199496"/>
                      <a:pt x="23695" y="187882"/>
                    </a:cubicBezTo>
                    <a:cubicBezTo>
                      <a:pt x="48986" y="159364"/>
                      <a:pt x="83053" y="140137"/>
                      <a:pt x="113893" y="118588"/>
                    </a:cubicBezTo>
                    <a:cubicBezTo>
                      <a:pt x="139701" y="100651"/>
                      <a:pt x="153638" y="74843"/>
                      <a:pt x="168994" y="57165"/>
                    </a:cubicBezTo>
                    <a:cubicBezTo>
                      <a:pt x="184349" y="39357"/>
                      <a:pt x="191188" y="21033"/>
                      <a:pt x="201382" y="0"/>
                    </a:cubicBezTo>
                    <a:cubicBezTo>
                      <a:pt x="208093" y="2581"/>
                      <a:pt x="227836" y="16775"/>
                      <a:pt x="227836" y="16775"/>
                    </a:cubicBezTo>
                    <a:close/>
                  </a:path>
                </a:pathLst>
              </a:custGeom>
              <a:solidFill>
                <a:schemeClr val="accent5"/>
              </a:solidFill>
              <a:ln w="12874" cap="flat">
                <a:noFill/>
                <a:prstDash val="solid"/>
                <a:miter/>
              </a:ln>
            </p:spPr>
            <p:txBody>
              <a:bodyPr rtlCol="0" anchor="ctr"/>
              <a:lstStyle/>
              <a:p>
                <a:endParaRPr lang="en-US"/>
              </a:p>
            </p:txBody>
          </p:sp>
          <p:sp>
            <p:nvSpPr>
              <p:cNvPr id="24" name="Freeform 230">
                <a:extLst>
                  <a:ext uri="{FF2B5EF4-FFF2-40B4-BE49-F238E27FC236}">
                    <a16:creationId xmlns:a16="http://schemas.microsoft.com/office/drawing/2014/main" id="{E8B963D2-B967-2E47-C5F4-9BD2CE41ED57}"/>
                  </a:ext>
                </a:extLst>
              </p:cNvPr>
              <p:cNvSpPr/>
              <p:nvPr/>
            </p:nvSpPr>
            <p:spPr>
              <a:xfrm>
                <a:off x="1364061" y="5876879"/>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19 h 620324"/>
                  <a:gd name="connsiteX7" fmla="*/ 45595 w 83016"/>
                  <a:gd name="connsiteY7" fmla="*/ 543804 h 620324"/>
                  <a:gd name="connsiteX8" fmla="*/ 52046 w 83016"/>
                  <a:gd name="connsiteY8" fmla="*/ 462896 h 620324"/>
                  <a:gd name="connsiteX9" fmla="*/ 64563 w 83016"/>
                  <a:gd name="connsiteY9" fmla="*/ 354116 h 620324"/>
                  <a:gd name="connsiteX10" fmla="*/ 75016 w 83016"/>
                  <a:gd name="connsiteY10" fmla="*/ 185331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183" y="65969"/>
                      <a:pt x="12044" y="161846"/>
                    </a:cubicBezTo>
                    <a:cubicBezTo>
                      <a:pt x="26110"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19"/>
                    </a:cubicBezTo>
                    <a:cubicBezTo>
                      <a:pt x="45466" y="571032"/>
                      <a:pt x="45595" y="543804"/>
                      <a:pt x="45595" y="543804"/>
                    </a:cubicBezTo>
                    <a:cubicBezTo>
                      <a:pt x="47143" y="512706"/>
                      <a:pt x="52046" y="462896"/>
                      <a:pt x="52046" y="462896"/>
                    </a:cubicBezTo>
                    <a:cubicBezTo>
                      <a:pt x="52046" y="462896"/>
                      <a:pt x="53724" y="422894"/>
                      <a:pt x="64563" y="354116"/>
                    </a:cubicBezTo>
                    <a:cubicBezTo>
                      <a:pt x="75403" y="285208"/>
                      <a:pt x="77854" y="211785"/>
                      <a:pt x="75016" y="185331"/>
                    </a:cubicBezTo>
                    <a:cubicBezTo>
                      <a:pt x="72177" y="158749"/>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a:p>
            </p:txBody>
          </p:sp>
          <p:sp>
            <p:nvSpPr>
              <p:cNvPr id="25" name="Freeform 231">
                <a:extLst>
                  <a:ext uri="{FF2B5EF4-FFF2-40B4-BE49-F238E27FC236}">
                    <a16:creationId xmlns:a16="http://schemas.microsoft.com/office/drawing/2014/main" id="{6CAD969B-36ED-ACA6-65C1-20A4F14F92AD}"/>
                  </a:ext>
                </a:extLst>
              </p:cNvPr>
              <p:cNvSpPr/>
              <p:nvPr/>
            </p:nvSpPr>
            <p:spPr>
              <a:xfrm>
                <a:off x="1344817" y="5439166"/>
                <a:ext cx="180393" cy="295985"/>
              </a:xfrm>
              <a:custGeom>
                <a:avLst/>
                <a:gdLst>
                  <a:gd name="connsiteX0" fmla="*/ 122133 w 180393"/>
                  <a:gd name="connsiteY0" fmla="*/ 3266 h 295985"/>
                  <a:gd name="connsiteX1" fmla="*/ 133359 w 180393"/>
                  <a:gd name="connsiteY1" fmla="*/ 5460 h 295985"/>
                  <a:gd name="connsiteX2" fmla="*/ 143941 w 180393"/>
                  <a:gd name="connsiteY2" fmla="*/ 5331 h 295985"/>
                  <a:gd name="connsiteX3" fmla="*/ 159425 w 180393"/>
                  <a:gd name="connsiteY3" fmla="*/ 40 h 295985"/>
                  <a:gd name="connsiteX4" fmla="*/ 159038 w 180393"/>
                  <a:gd name="connsiteY4" fmla="*/ 54753 h 295985"/>
                  <a:gd name="connsiteX5" fmla="*/ 144199 w 180393"/>
                  <a:gd name="connsiteY5" fmla="*/ 84174 h 295985"/>
                  <a:gd name="connsiteX6" fmla="*/ 159684 w 180393"/>
                  <a:gd name="connsiteY6" fmla="*/ 120950 h 295985"/>
                  <a:gd name="connsiteX7" fmla="*/ 169878 w 180393"/>
                  <a:gd name="connsiteY7" fmla="*/ 236957 h 295985"/>
                  <a:gd name="connsiteX8" fmla="*/ 138908 w 180393"/>
                  <a:gd name="connsiteY8" fmla="*/ 266249 h 295985"/>
                  <a:gd name="connsiteX9" fmla="*/ 106261 w 180393"/>
                  <a:gd name="connsiteY9" fmla="*/ 253861 h 295985"/>
                  <a:gd name="connsiteX10" fmla="*/ 104196 w 180393"/>
                  <a:gd name="connsiteY10" fmla="*/ 256829 h 295985"/>
                  <a:gd name="connsiteX11" fmla="*/ 96067 w 180393"/>
                  <a:gd name="connsiteY11" fmla="*/ 274766 h 295985"/>
                  <a:gd name="connsiteX12" fmla="*/ 81614 w 180393"/>
                  <a:gd name="connsiteY12" fmla="*/ 290251 h 295985"/>
                  <a:gd name="connsiteX13" fmla="*/ 32708 w 180393"/>
                  <a:gd name="connsiteY13" fmla="*/ 292315 h 295985"/>
                  <a:gd name="connsiteX14" fmla="*/ 8578 w 180393"/>
                  <a:gd name="connsiteY14" fmla="*/ 253216 h 295985"/>
                  <a:gd name="connsiteX15" fmla="*/ 9739 w 180393"/>
                  <a:gd name="connsiteY15" fmla="*/ 228957 h 295985"/>
                  <a:gd name="connsiteX16" fmla="*/ 17352 w 180393"/>
                  <a:gd name="connsiteY16" fmla="*/ 209988 h 295985"/>
                  <a:gd name="connsiteX17" fmla="*/ 2126 w 180393"/>
                  <a:gd name="connsiteY17" fmla="*/ 172566 h 295985"/>
                  <a:gd name="connsiteX18" fmla="*/ 29998 w 180393"/>
                  <a:gd name="connsiteY18" fmla="*/ 119531 h 295985"/>
                  <a:gd name="connsiteX19" fmla="*/ 32450 w 180393"/>
                  <a:gd name="connsiteY19" fmla="*/ 76303 h 295985"/>
                  <a:gd name="connsiteX20" fmla="*/ 73743 w 180393"/>
                  <a:gd name="connsiteY20" fmla="*/ 13460 h 295985"/>
                  <a:gd name="connsiteX21" fmla="*/ 122133 w 180393"/>
                  <a:gd name="connsiteY21" fmla="*/ 3395 h 2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393" h="295985">
                    <a:moveTo>
                      <a:pt x="122133" y="3266"/>
                    </a:moveTo>
                    <a:cubicBezTo>
                      <a:pt x="125746" y="3782"/>
                      <a:pt x="129488" y="4556"/>
                      <a:pt x="133359" y="5460"/>
                    </a:cubicBezTo>
                    <a:cubicBezTo>
                      <a:pt x="140328" y="7008"/>
                      <a:pt x="136714" y="7008"/>
                      <a:pt x="143941" y="5331"/>
                    </a:cubicBezTo>
                    <a:cubicBezTo>
                      <a:pt x="148844" y="4169"/>
                      <a:pt x="153361" y="-476"/>
                      <a:pt x="159425" y="40"/>
                    </a:cubicBezTo>
                    <a:cubicBezTo>
                      <a:pt x="192460" y="2492"/>
                      <a:pt x="170007" y="42881"/>
                      <a:pt x="159038" y="54753"/>
                    </a:cubicBezTo>
                    <a:cubicBezTo>
                      <a:pt x="148328" y="66366"/>
                      <a:pt x="142650" y="65076"/>
                      <a:pt x="144199" y="84174"/>
                    </a:cubicBezTo>
                    <a:cubicBezTo>
                      <a:pt x="145231" y="96949"/>
                      <a:pt x="151554" y="111143"/>
                      <a:pt x="159684" y="120950"/>
                    </a:cubicBezTo>
                    <a:cubicBezTo>
                      <a:pt x="182136" y="148178"/>
                      <a:pt x="187556" y="204955"/>
                      <a:pt x="169878" y="236957"/>
                    </a:cubicBezTo>
                    <a:cubicBezTo>
                      <a:pt x="162651" y="249990"/>
                      <a:pt x="152199" y="259797"/>
                      <a:pt x="138908" y="266249"/>
                    </a:cubicBezTo>
                    <a:cubicBezTo>
                      <a:pt x="123165" y="273992"/>
                      <a:pt x="114907" y="266249"/>
                      <a:pt x="106261" y="253861"/>
                    </a:cubicBezTo>
                    <a:cubicBezTo>
                      <a:pt x="106003" y="254248"/>
                      <a:pt x="104454" y="256571"/>
                      <a:pt x="104196" y="256829"/>
                    </a:cubicBezTo>
                    <a:cubicBezTo>
                      <a:pt x="99680" y="260313"/>
                      <a:pt x="99035" y="269991"/>
                      <a:pt x="96067" y="274766"/>
                    </a:cubicBezTo>
                    <a:cubicBezTo>
                      <a:pt x="92841" y="280185"/>
                      <a:pt x="87808" y="287025"/>
                      <a:pt x="81614" y="290251"/>
                    </a:cubicBezTo>
                    <a:cubicBezTo>
                      <a:pt x="69614" y="296574"/>
                      <a:pt x="44838" y="298251"/>
                      <a:pt x="32708" y="292315"/>
                    </a:cubicBezTo>
                    <a:cubicBezTo>
                      <a:pt x="20062" y="286250"/>
                      <a:pt x="9868" y="266120"/>
                      <a:pt x="8578" y="253216"/>
                    </a:cubicBezTo>
                    <a:cubicBezTo>
                      <a:pt x="7804" y="245732"/>
                      <a:pt x="8191" y="236183"/>
                      <a:pt x="9739" y="228957"/>
                    </a:cubicBezTo>
                    <a:cubicBezTo>
                      <a:pt x="11159" y="222376"/>
                      <a:pt x="16707" y="216440"/>
                      <a:pt x="17352" y="209988"/>
                    </a:cubicBezTo>
                    <a:cubicBezTo>
                      <a:pt x="-1358" y="209472"/>
                      <a:pt x="-2133" y="185341"/>
                      <a:pt x="2126" y="172566"/>
                    </a:cubicBezTo>
                    <a:cubicBezTo>
                      <a:pt x="8578" y="153597"/>
                      <a:pt x="23933" y="138887"/>
                      <a:pt x="29998" y="119531"/>
                    </a:cubicBezTo>
                    <a:cubicBezTo>
                      <a:pt x="34515" y="105078"/>
                      <a:pt x="32192" y="91013"/>
                      <a:pt x="32450" y="76303"/>
                    </a:cubicBezTo>
                    <a:cubicBezTo>
                      <a:pt x="33095" y="48301"/>
                      <a:pt x="50516" y="27138"/>
                      <a:pt x="73743" y="13460"/>
                    </a:cubicBezTo>
                    <a:cubicBezTo>
                      <a:pt x="90905" y="3395"/>
                      <a:pt x="105229" y="1072"/>
                      <a:pt x="122133" y="3395"/>
                    </a:cubicBezTo>
                    <a:close/>
                  </a:path>
                </a:pathLst>
              </a:custGeom>
              <a:solidFill>
                <a:schemeClr val="tx1"/>
              </a:solidFill>
              <a:ln w="12874" cap="flat">
                <a:noFill/>
                <a:prstDash val="solid"/>
                <a:miter/>
              </a:ln>
            </p:spPr>
            <p:txBody>
              <a:bodyPr rtlCol="0" anchor="ctr"/>
              <a:lstStyle/>
              <a:p>
                <a:endParaRPr lang="en-US"/>
              </a:p>
            </p:txBody>
          </p:sp>
          <p:sp>
            <p:nvSpPr>
              <p:cNvPr id="26" name="Freeform 232">
                <a:extLst>
                  <a:ext uri="{FF2B5EF4-FFF2-40B4-BE49-F238E27FC236}">
                    <a16:creationId xmlns:a16="http://schemas.microsoft.com/office/drawing/2014/main" id="{5A5DBEAF-8733-27D2-AB6E-CE19E603515E}"/>
                  </a:ext>
                </a:extLst>
              </p:cNvPr>
              <p:cNvSpPr/>
              <p:nvPr/>
            </p:nvSpPr>
            <p:spPr>
              <a:xfrm>
                <a:off x="1347198" y="5840262"/>
                <a:ext cx="212165" cy="361608"/>
              </a:xfrm>
              <a:custGeom>
                <a:avLst/>
                <a:gdLst>
                  <a:gd name="connsiteX0" fmla="*/ 201692 w 212165"/>
                  <a:gd name="connsiteY0" fmla="*/ 203754 h 361608"/>
                  <a:gd name="connsiteX1" fmla="*/ 192143 w 212165"/>
                  <a:gd name="connsiteY1" fmla="*/ 352924 h 361608"/>
                  <a:gd name="connsiteX2" fmla="*/ 17423 w 212165"/>
                  <a:gd name="connsiteY2" fmla="*/ 353569 h 361608"/>
                  <a:gd name="connsiteX3" fmla="*/ 519 w 212165"/>
                  <a:gd name="connsiteY3" fmla="*/ 74843 h 361608"/>
                  <a:gd name="connsiteX4" fmla="*/ 34457 w 212165"/>
                  <a:gd name="connsiteY4" fmla="*/ 0 h 361608"/>
                  <a:gd name="connsiteX5" fmla="*/ 94202 w 212165"/>
                  <a:gd name="connsiteY5" fmla="*/ 10452 h 361608"/>
                  <a:gd name="connsiteX6" fmla="*/ 168787 w 212165"/>
                  <a:gd name="connsiteY6" fmla="*/ 5936 h 361608"/>
                  <a:gd name="connsiteX7" fmla="*/ 209435 w 212165"/>
                  <a:gd name="connsiteY7" fmla="*/ 103748 h 361608"/>
                  <a:gd name="connsiteX8" fmla="*/ 201563 w 212165"/>
                  <a:gd name="connsiteY8" fmla="*/ 203625 h 36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165" h="361608">
                    <a:moveTo>
                      <a:pt x="201692" y="203754"/>
                    </a:moveTo>
                    <a:cubicBezTo>
                      <a:pt x="190853" y="253434"/>
                      <a:pt x="194982" y="302340"/>
                      <a:pt x="192143" y="352924"/>
                    </a:cubicBezTo>
                    <a:cubicBezTo>
                      <a:pt x="137430" y="372667"/>
                      <a:pt x="72781" y="352408"/>
                      <a:pt x="17423" y="353569"/>
                    </a:cubicBezTo>
                    <a:cubicBezTo>
                      <a:pt x="22585" y="261693"/>
                      <a:pt x="-3997" y="168268"/>
                      <a:pt x="519" y="74843"/>
                    </a:cubicBezTo>
                    <a:cubicBezTo>
                      <a:pt x="1680" y="50067"/>
                      <a:pt x="34457" y="0"/>
                      <a:pt x="34457" y="0"/>
                    </a:cubicBezTo>
                    <a:cubicBezTo>
                      <a:pt x="34457" y="0"/>
                      <a:pt x="64394" y="8516"/>
                      <a:pt x="94202" y="10452"/>
                    </a:cubicBezTo>
                    <a:cubicBezTo>
                      <a:pt x="124010" y="12517"/>
                      <a:pt x="168787" y="5936"/>
                      <a:pt x="168787" y="5936"/>
                    </a:cubicBezTo>
                    <a:cubicBezTo>
                      <a:pt x="168787" y="5936"/>
                      <a:pt x="203628" y="75488"/>
                      <a:pt x="209435" y="103748"/>
                    </a:cubicBezTo>
                    <a:cubicBezTo>
                      <a:pt x="216403" y="137556"/>
                      <a:pt x="208660" y="170978"/>
                      <a:pt x="201563" y="203625"/>
                    </a:cubicBezTo>
                    <a:close/>
                  </a:path>
                </a:pathLst>
              </a:custGeom>
              <a:solidFill>
                <a:schemeClr val="tx1"/>
              </a:solidFill>
              <a:ln w="12874" cap="flat">
                <a:noFill/>
                <a:prstDash val="solid"/>
                <a:miter/>
              </a:ln>
            </p:spPr>
            <p:txBody>
              <a:bodyPr rtlCol="0" anchor="ctr"/>
              <a:lstStyle/>
              <a:p>
                <a:endParaRPr lang="en-US"/>
              </a:p>
            </p:txBody>
          </p:sp>
          <p:sp>
            <p:nvSpPr>
              <p:cNvPr id="27" name="Freeform 233">
                <a:extLst>
                  <a:ext uri="{FF2B5EF4-FFF2-40B4-BE49-F238E27FC236}">
                    <a16:creationId xmlns:a16="http://schemas.microsoft.com/office/drawing/2014/main" id="{42A85216-C1EA-A716-6166-7F2FC60244F5}"/>
                  </a:ext>
                </a:extLst>
              </p:cNvPr>
              <p:cNvSpPr/>
              <p:nvPr/>
            </p:nvSpPr>
            <p:spPr>
              <a:xfrm>
                <a:off x="1391461" y="6442851"/>
                <a:ext cx="52329" cy="54482"/>
              </a:xfrm>
              <a:custGeom>
                <a:avLst/>
                <a:gdLst>
                  <a:gd name="connsiteX0" fmla="*/ 129 w 52329"/>
                  <a:gd name="connsiteY0" fmla="*/ 34223 h 54482"/>
                  <a:gd name="connsiteX1" fmla="*/ 6839 w 52329"/>
                  <a:gd name="connsiteY1" fmla="*/ 39643 h 54482"/>
                  <a:gd name="connsiteX2" fmla="*/ 28647 w 52329"/>
                  <a:gd name="connsiteY2" fmla="*/ 21835 h 54482"/>
                  <a:gd name="connsiteX3" fmla="*/ 20517 w 52329"/>
                  <a:gd name="connsiteY3" fmla="*/ 16029 h 54482"/>
                  <a:gd name="connsiteX4" fmla="*/ 29034 w 52329"/>
                  <a:gd name="connsiteY4" fmla="*/ 4544 h 54482"/>
                  <a:gd name="connsiteX5" fmla="*/ 50971 w 52329"/>
                  <a:gd name="connsiteY5" fmla="*/ 2092 h 54482"/>
                  <a:gd name="connsiteX6" fmla="*/ 46196 w 52329"/>
                  <a:gd name="connsiteY6" fmla="*/ 24545 h 54482"/>
                  <a:gd name="connsiteX7" fmla="*/ 2194 w 52329"/>
                  <a:gd name="connsiteY7" fmla="*/ 54482 h 54482"/>
                  <a:gd name="connsiteX8" fmla="*/ 0 w 52329"/>
                  <a:gd name="connsiteY8" fmla="*/ 34352 h 5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482">
                    <a:moveTo>
                      <a:pt x="129" y="34223"/>
                    </a:moveTo>
                    <a:cubicBezTo>
                      <a:pt x="903" y="36030"/>
                      <a:pt x="2581" y="38481"/>
                      <a:pt x="6839" y="39643"/>
                    </a:cubicBezTo>
                    <a:cubicBezTo>
                      <a:pt x="13807" y="41578"/>
                      <a:pt x="24647" y="30610"/>
                      <a:pt x="28647" y="21835"/>
                    </a:cubicBezTo>
                    <a:cubicBezTo>
                      <a:pt x="31873" y="14609"/>
                      <a:pt x="23227" y="16029"/>
                      <a:pt x="20517" y="16029"/>
                    </a:cubicBezTo>
                    <a:cubicBezTo>
                      <a:pt x="22453" y="10738"/>
                      <a:pt x="25550" y="6996"/>
                      <a:pt x="29034" y="4544"/>
                    </a:cubicBezTo>
                    <a:cubicBezTo>
                      <a:pt x="34583" y="802"/>
                      <a:pt x="47229" y="-2166"/>
                      <a:pt x="50971" y="2092"/>
                    </a:cubicBezTo>
                    <a:cubicBezTo>
                      <a:pt x="54842" y="6351"/>
                      <a:pt x="49551" y="21190"/>
                      <a:pt x="46196" y="24545"/>
                    </a:cubicBezTo>
                    <a:cubicBezTo>
                      <a:pt x="34196" y="36546"/>
                      <a:pt x="17807" y="47256"/>
                      <a:pt x="2194" y="54482"/>
                    </a:cubicBezTo>
                    <a:cubicBezTo>
                      <a:pt x="1419" y="47772"/>
                      <a:pt x="774" y="41062"/>
                      <a:pt x="0" y="34352"/>
                    </a:cubicBezTo>
                    <a:close/>
                  </a:path>
                </a:pathLst>
              </a:custGeom>
              <a:solidFill>
                <a:schemeClr val="tx1"/>
              </a:solidFill>
              <a:ln w="12874" cap="flat">
                <a:noFill/>
                <a:prstDash val="solid"/>
                <a:miter/>
              </a:ln>
            </p:spPr>
            <p:txBody>
              <a:bodyPr rtlCol="0" anchor="ctr"/>
              <a:lstStyle/>
              <a:p>
                <a:endParaRPr lang="en-US"/>
              </a:p>
            </p:txBody>
          </p:sp>
        </p:grpSp>
      </p:grpSp>
      <p:grpSp>
        <p:nvGrpSpPr>
          <p:cNvPr id="102" name="Group 101">
            <a:extLst>
              <a:ext uri="{FF2B5EF4-FFF2-40B4-BE49-F238E27FC236}">
                <a16:creationId xmlns:a16="http://schemas.microsoft.com/office/drawing/2014/main" id="{8E7741D8-6CC2-BF9F-E10C-28C8103858A4}"/>
              </a:ext>
              <a:ext uri="{C183D7F6-B498-43B3-948B-1728B52AA6E4}">
                <adec:decorative xmlns:adec="http://schemas.microsoft.com/office/drawing/2017/decorative" val="1"/>
              </a:ext>
            </a:extLst>
          </p:cNvPr>
          <p:cNvGrpSpPr/>
          <p:nvPr userDrawn="1"/>
        </p:nvGrpSpPr>
        <p:grpSpPr>
          <a:xfrm>
            <a:off x="8609012" y="3814258"/>
            <a:ext cx="986341" cy="986342"/>
            <a:chOff x="10258193" y="4288840"/>
            <a:chExt cx="1208952" cy="1208953"/>
          </a:xfrm>
        </p:grpSpPr>
        <p:sp>
          <p:nvSpPr>
            <p:cNvPr id="103" name="Freeform 66">
              <a:extLst>
                <a:ext uri="{FF2B5EF4-FFF2-40B4-BE49-F238E27FC236}">
                  <a16:creationId xmlns:a16="http://schemas.microsoft.com/office/drawing/2014/main" id="{0690DDEF-372F-8201-1C75-57A03BBB5FF8}"/>
                </a:ext>
              </a:extLst>
            </p:cNvPr>
            <p:cNvSpPr/>
            <p:nvPr/>
          </p:nvSpPr>
          <p:spPr>
            <a:xfrm>
              <a:off x="10258193" y="4288840"/>
              <a:ext cx="1208952" cy="1208953"/>
            </a:xfrm>
            <a:custGeom>
              <a:avLst/>
              <a:gdLst>
                <a:gd name="connsiteX0" fmla="*/ 557947 w 563731"/>
                <a:gd name="connsiteY0" fmla="*/ 338320 h 563731"/>
                <a:gd name="connsiteX1" fmla="*/ 225411 w 563731"/>
                <a:gd name="connsiteY1" fmla="*/ 557946 h 563731"/>
                <a:gd name="connsiteX2" fmla="*/ 5785 w 563731"/>
                <a:gd name="connsiteY2" fmla="*/ 225411 h 563731"/>
                <a:gd name="connsiteX3" fmla="*/ 338321 w 563731"/>
                <a:gd name="connsiteY3" fmla="*/ 5785 h 563731"/>
                <a:gd name="connsiteX4" fmla="*/ 557947 w 563731"/>
                <a:gd name="connsiteY4" fmla="*/ 338320 h 56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31" h="563731">
                  <a:moveTo>
                    <a:pt x="557947" y="338320"/>
                  </a:moveTo>
                  <a:cubicBezTo>
                    <a:pt x="526848" y="490846"/>
                    <a:pt x="377936" y="589174"/>
                    <a:pt x="225411" y="557946"/>
                  </a:cubicBezTo>
                  <a:cubicBezTo>
                    <a:pt x="72885" y="526848"/>
                    <a:pt x="-25443" y="377936"/>
                    <a:pt x="5785" y="225411"/>
                  </a:cubicBezTo>
                  <a:cubicBezTo>
                    <a:pt x="36883" y="72885"/>
                    <a:pt x="185795" y="-25443"/>
                    <a:pt x="338321" y="5785"/>
                  </a:cubicBezTo>
                  <a:cubicBezTo>
                    <a:pt x="490846" y="36883"/>
                    <a:pt x="589174" y="185795"/>
                    <a:pt x="557947" y="338320"/>
                  </a:cubicBezTo>
                  <a:close/>
                </a:path>
              </a:pathLst>
            </a:custGeom>
            <a:solidFill>
              <a:schemeClr val="accent1"/>
            </a:solidFill>
            <a:ln w="12874" cap="flat">
              <a:noFill/>
              <a:prstDash val="solid"/>
              <a:miter/>
            </a:ln>
          </p:spPr>
          <p:txBody>
            <a:bodyPr rtlCol="0" anchor="ctr"/>
            <a:lstStyle/>
            <a:p>
              <a:endParaRPr lang="en-US"/>
            </a:p>
          </p:txBody>
        </p:sp>
        <p:sp>
          <p:nvSpPr>
            <p:cNvPr id="104" name="Freeform 67">
              <a:extLst>
                <a:ext uri="{FF2B5EF4-FFF2-40B4-BE49-F238E27FC236}">
                  <a16:creationId xmlns:a16="http://schemas.microsoft.com/office/drawing/2014/main" id="{63C01FCD-A399-CBF3-E659-9F025F795C5C}"/>
                </a:ext>
              </a:extLst>
            </p:cNvPr>
            <p:cNvSpPr/>
            <p:nvPr/>
          </p:nvSpPr>
          <p:spPr>
            <a:xfrm>
              <a:off x="10317764" y="4339836"/>
              <a:ext cx="1093125" cy="1093125"/>
            </a:xfrm>
            <a:custGeom>
              <a:avLst/>
              <a:gdLst>
                <a:gd name="connsiteX0" fmla="*/ 504488 w 509721"/>
                <a:gd name="connsiteY0" fmla="*/ 305896 h 509721"/>
                <a:gd name="connsiteX1" fmla="*/ 203825 w 509721"/>
                <a:gd name="connsiteY1" fmla="*/ 504488 h 509721"/>
                <a:gd name="connsiteX2" fmla="*/ 5233 w 509721"/>
                <a:gd name="connsiteY2" fmla="*/ 203825 h 509721"/>
                <a:gd name="connsiteX3" fmla="*/ 305896 w 509721"/>
                <a:gd name="connsiteY3" fmla="*/ 5233 h 509721"/>
                <a:gd name="connsiteX4" fmla="*/ 504488 w 509721"/>
                <a:gd name="connsiteY4" fmla="*/ 305896 h 50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21" h="509721">
                  <a:moveTo>
                    <a:pt x="504488" y="305896"/>
                  </a:moveTo>
                  <a:cubicBezTo>
                    <a:pt x="476358" y="443711"/>
                    <a:pt x="341769" y="532748"/>
                    <a:pt x="203825" y="504488"/>
                  </a:cubicBezTo>
                  <a:cubicBezTo>
                    <a:pt x="66011" y="476358"/>
                    <a:pt x="-23027" y="341769"/>
                    <a:pt x="5233" y="203825"/>
                  </a:cubicBezTo>
                  <a:cubicBezTo>
                    <a:pt x="33364" y="66011"/>
                    <a:pt x="167952" y="-23027"/>
                    <a:pt x="305896" y="5233"/>
                  </a:cubicBezTo>
                  <a:cubicBezTo>
                    <a:pt x="443711" y="33364"/>
                    <a:pt x="532748" y="168081"/>
                    <a:pt x="504488" y="305896"/>
                  </a:cubicBezTo>
                  <a:close/>
                </a:path>
              </a:pathLst>
            </a:custGeom>
            <a:solidFill>
              <a:schemeClr val="accent1">
                <a:lumMod val="20000"/>
                <a:lumOff val="80000"/>
              </a:schemeClr>
            </a:solidFill>
            <a:ln w="12874" cap="flat">
              <a:noFill/>
              <a:prstDash val="solid"/>
              <a:miter/>
            </a:ln>
          </p:spPr>
          <p:txBody>
            <a:bodyPr rtlCol="0" anchor="ctr"/>
            <a:lstStyle/>
            <a:p>
              <a:endParaRPr lang="en-US"/>
            </a:p>
          </p:txBody>
        </p:sp>
        <p:sp>
          <p:nvSpPr>
            <p:cNvPr id="105" name="Freeform 68">
              <a:extLst>
                <a:ext uri="{FF2B5EF4-FFF2-40B4-BE49-F238E27FC236}">
                  <a16:creationId xmlns:a16="http://schemas.microsoft.com/office/drawing/2014/main" id="{D0E729C2-9A03-31EA-DAD6-AEDD07028050}"/>
                </a:ext>
              </a:extLst>
            </p:cNvPr>
            <p:cNvSpPr/>
            <p:nvPr/>
          </p:nvSpPr>
          <p:spPr>
            <a:xfrm>
              <a:off x="10625922" y="4339265"/>
              <a:ext cx="781472" cy="1039303"/>
            </a:xfrm>
            <a:custGeom>
              <a:avLst/>
              <a:gdLst>
                <a:gd name="connsiteX0" fmla="*/ 164655 w 364398"/>
                <a:gd name="connsiteY0" fmla="*/ 5112 h 484624"/>
                <a:gd name="connsiteX1" fmla="*/ 0 w 364398"/>
                <a:gd name="connsiteY1" fmla="*/ 27952 h 484624"/>
                <a:gd name="connsiteX2" fmla="*/ 139363 w 364398"/>
                <a:gd name="connsiteY2" fmla="*/ 16467 h 484624"/>
                <a:gd name="connsiteX3" fmla="*/ 333955 w 364398"/>
                <a:gd name="connsiteY3" fmla="*/ 312098 h 484624"/>
                <a:gd name="connsiteX4" fmla="*/ 203496 w 364398"/>
                <a:gd name="connsiteY4" fmla="*/ 484624 h 484624"/>
                <a:gd name="connsiteX5" fmla="*/ 359247 w 364398"/>
                <a:gd name="connsiteY5" fmla="*/ 300742 h 484624"/>
                <a:gd name="connsiteX6" fmla="*/ 164655 w 364398"/>
                <a:gd name="connsiteY6" fmla="*/ 5112 h 48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98" h="484624">
                  <a:moveTo>
                    <a:pt x="164655" y="5112"/>
                  </a:moveTo>
                  <a:cubicBezTo>
                    <a:pt x="106458" y="-6760"/>
                    <a:pt x="48906" y="2531"/>
                    <a:pt x="0" y="27952"/>
                  </a:cubicBezTo>
                  <a:cubicBezTo>
                    <a:pt x="42970" y="11435"/>
                    <a:pt x="90973" y="6531"/>
                    <a:pt x="139363" y="16467"/>
                  </a:cubicBezTo>
                  <a:cubicBezTo>
                    <a:pt x="274597" y="44211"/>
                    <a:pt x="361699" y="176606"/>
                    <a:pt x="333955" y="312098"/>
                  </a:cubicBezTo>
                  <a:cubicBezTo>
                    <a:pt x="318084" y="389393"/>
                    <a:pt x="268403" y="450945"/>
                    <a:pt x="203496" y="484624"/>
                  </a:cubicBezTo>
                  <a:cubicBezTo>
                    <a:pt x="280533" y="454945"/>
                    <a:pt x="341440" y="387844"/>
                    <a:pt x="359247" y="300742"/>
                  </a:cubicBezTo>
                  <a:cubicBezTo>
                    <a:pt x="386991" y="165121"/>
                    <a:pt x="299889" y="32855"/>
                    <a:pt x="164655" y="5112"/>
                  </a:cubicBezTo>
                  <a:close/>
                </a:path>
              </a:pathLst>
            </a:custGeom>
            <a:solidFill>
              <a:schemeClr val="bg1"/>
            </a:solidFill>
            <a:ln w="12874" cap="flat">
              <a:noFill/>
              <a:prstDash val="solid"/>
              <a:miter/>
            </a:ln>
          </p:spPr>
          <p:txBody>
            <a:bodyPr rtlCol="0" anchor="ctr"/>
            <a:lstStyle/>
            <a:p>
              <a:endParaRPr lang="en-US"/>
            </a:p>
          </p:txBody>
        </p:sp>
        <p:sp>
          <p:nvSpPr>
            <p:cNvPr id="106" name="Freeform 69">
              <a:extLst>
                <a:ext uri="{FF2B5EF4-FFF2-40B4-BE49-F238E27FC236}">
                  <a16:creationId xmlns:a16="http://schemas.microsoft.com/office/drawing/2014/main" id="{A89DF600-A516-9BE4-3201-B75A46DF6BB2}"/>
                </a:ext>
              </a:extLst>
            </p:cNvPr>
            <p:cNvSpPr/>
            <p:nvPr/>
          </p:nvSpPr>
          <p:spPr>
            <a:xfrm>
              <a:off x="10399768" y="4657678"/>
              <a:ext cx="788750" cy="679850"/>
            </a:xfrm>
            <a:custGeom>
              <a:avLst/>
              <a:gdLst>
                <a:gd name="connsiteX0" fmla="*/ 267271 w 367792"/>
                <a:gd name="connsiteY0" fmla="*/ 304534 h 317012"/>
                <a:gd name="connsiteX1" fmla="*/ 367793 w 367792"/>
                <a:gd name="connsiteY1" fmla="*/ 220013 h 317012"/>
                <a:gd name="connsiteX2" fmla="*/ 279272 w 367792"/>
                <a:gd name="connsiteY2" fmla="*/ 286211 h 317012"/>
                <a:gd name="connsiteX3" fmla="*/ 24805 w 367792"/>
                <a:gd name="connsiteY3" fmla="*/ 170204 h 317012"/>
                <a:gd name="connsiteX4" fmla="*/ 39645 w 367792"/>
                <a:gd name="connsiteY4" fmla="*/ 0 h 317012"/>
                <a:gd name="connsiteX5" fmla="*/ 12675 w 367792"/>
                <a:gd name="connsiteY5" fmla="*/ 188398 h 317012"/>
                <a:gd name="connsiteX6" fmla="*/ 267142 w 367792"/>
                <a:gd name="connsiteY6" fmla="*/ 304405 h 31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792" h="317012">
                  <a:moveTo>
                    <a:pt x="267271" y="304534"/>
                  </a:moveTo>
                  <a:cubicBezTo>
                    <a:pt x="311144" y="288017"/>
                    <a:pt x="345727" y="257564"/>
                    <a:pt x="367793" y="220013"/>
                  </a:cubicBezTo>
                  <a:cubicBezTo>
                    <a:pt x="345985" y="249176"/>
                    <a:pt x="315919" y="272532"/>
                    <a:pt x="279272" y="286211"/>
                  </a:cubicBezTo>
                  <a:cubicBezTo>
                    <a:pt x="177201" y="324535"/>
                    <a:pt x="63259" y="272532"/>
                    <a:pt x="24805" y="170204"/>
                  </a:cubicBezTo>
                  <a:cubicBezTo>
                    <a:pt x="2868" y="111878"/>
                    <a:pt x="10352" y="49680"/>
                    <a:pt x="39645" y="0"/>
                  </a:cubicBezTo>
                  <a:cubicBezTo>
                    <a:pt x="545" y="52261"/>
                    <a:pt x="-11971" y="122717"/>
                    <a:pt x="12675" y="188398"/>
                  </a:cubicBezTo>
                  <a:cubicBezTo>
                    <a:pt x="51000" y="290727"/>
                    <a:pt x="164942" y="342730"/>
                    <a:pt x="267142" y="304405"/>
                  </a:cubicBezTo>
                  <a:close/>
                </a:path>
              </a:pathLst>
            </a:custGeom>
            <a:solidFill>
              <a:schemeClr val="bg1"/>
            </a:solidFill>
            <a:ln w="12874" cap="flat">
              <a:noFill/>
              <a:prstDash val="solid"/>
              <a:miter/>
            </a:ln>
          </p:spPr>
          <p:txBody>
            <a:bodyPr rtlCol="0" anchor="ctr"/>
            <a:lstStyle/>
            <a:p>
              <a:endParaRPr lang="en-US"/>
            </a:p>
          </p:txBody>
        </p:sp>
        <p:sp>
          <p:nvSpPr>
            <p:cNvPr id="107" name="Freeform 70">
              <a:extLst>
                <a:ext uri="{FF2B5EF4-FFF2-40B4-BE49-F238E27FC236}">
                  <a16:creationId xmlns:a16="http://schemas.microsoft.com/office/drawing/2014/main" id="{D3A4DCE9-E3C4-04D3-27FF-342D11CBC6AD}"/>
                </a:ext>
              </a:extLst>
            </p:cNvPr>
            <p:cNvSpPr/>
            <p:nvPr/>
          </p:nvSpPr>
          <p:spPr>
            <a:xfrm>
              <a:off x="11217874" y="4902346"/>
              <a:ext cx="71624" cy="129531"/>
            </a:xfrm>
            <a:custGeom>
              <a:avLst/>
              <a:gdLst>
                <a:gd name="connsiteX0" fmla="*/ 32765 w 33398"/>
                <a:gd name="connsiteY0" fmla="*/ 17792 h 60400"/>
                <a:gd name="connsiteX1" fmla="*/ 32507 w 33398"/>
                <a:gd name="connsiteY1" fmla="*/ 19341 h 60400"/>
                <a:gd name="connsiteX2" fmla="*/ 22958 w 33398"/>
                <a:gd name="connsiteY2" fmla="*/ 29922 h 60400"/>
                <a:gd name="connsiteX3" fmla="*/ 27603 w 33398"/>
                <a:gd name="connsiteY3" fmla="*/ 43471 h 60400"/>
                <a:gd name="connsiteX4" fmla="*/ 26700 w 33398"/>
                <a:gd name="connsiteY4" fmla="*/ 47987 h 60400"/>
                <a:gd name="connsiteX5" fmla="*/ 10570 w 33398"/>
                <a:gd name="connsiteY5" fmla="*/ 59988 h 60400"/>
                <a:gd name="connsiteX6" fmla="*/ 505 w 33398"/>
                <a:gd name="connsiteY6" fmla="*/ 42568 h 60400"/>
                <a:gd name="connsiteX7" fmla="*/ 1279 w 33398"/>
                <a:gd name="connsiteY7" fmla="*/ 38567 h 60400"/>
                <a:gd name="connsiteX8" fmla="*/ 7344 w 33398"/>
                <a:gd name="connsiteY8" fmla="*/ 39858 h 60400"/>
                <a:gd name="connsiteX9" fmla="*/ 6441 w 33398"/>
                <a:gd name="connsiteY9" fmla="*/ 44245 h 60400"/>
                <a:gd name="connsiteX10" fmla="*/ 11603 w 33398"/>
                <a:gd name="connsiteY10" fmla="*/ 54052 h 60400"/>
                <a:gd name="connsiteX11" fmla="*/ 20248 w 33398"/>
                <a:gd name="connsiteY11" fmla="*/ 46439 h 60400"/>
                <a:gd name="connsiteX12" fmla="*/ 21151 w 33398"/>
                <a:gd name="connsiteY12" fmla="*/ 41923 h 60400"/>
                <a:gd name="connsiteX13" fmla="*/ 15603 w 33398"/>
                <a:gd name="connsiteY13" fmla="*/ 31728 h 60400"/>
                <a:gd name="connsiteX14" fmla="*/ 12119 w 33398"/>
                <a:gd name="connsiteY14" fmla="*/ 31083 h 60400"/>
                <a:gd name="connsiteX15" fmla="*/ 13280 w 33398"/>
                <a:gd name="connsiteY15" fmla="*/ 25276 h 60400"/>
                <a:gd name="connsiteX16" fmla="*/ 17151 w 33398"/>
                <a:gd name="connsiteY16" fmla="*/ 26051 h 60400"/>
                <a:gd name="connsiteX17" fmla="*/ 25797 w 33398"/>
                <a:gd name="connsiteY17" fmla="*/ 19470 h 60400"/>
                <a:gd name="connsiteX18" fmla="*/ 26313 w 33398"/>
                <a:gd name="connsiteY18" fmla="*/ 16760 h 60400"/>
                <a:gd name="connsiteX19" fmla="*/ 21409 w 33398"/>
                <a:gd name="connsiteY19" fmla="*/ 6308 h 60400"/>
                <a:gd name="connsiteX20" fmla="*/ 12893 w 33398"/>
                <a:gd name="connsiteY20" fmla="*/ 13405 h 60400"/>
                <a:gd name="connsiteX21" fmla="*/ 12248 w 33398"/>
                <a:gd name="connsiteY21" fmla="*/ 16373 h 60400"/>
                <a:gd name="connsiteX22" fmla="*/ 6183 w 33398"/>
                <a:gd name="connsiteY22" fmla="*/ 15082 h 60400"/>
                <a:gd name="connsiteX23" fmla="*/ 6699 w 33398"/>
                <a:gd name="connsiteY23" fmla="*/ 12372 h 60400"/>
                <a:gd name="connsiteX24" fmla="*/ 22700 w 33398"/>
                <a:gd name="connsiteY24" fmla="*/ 372 h 60400"/>
                <a:gd name="connsiteX25" fmla="*/ 32894 w 33398"/>
                <a:gd name="connsiteY25" fmla="*/ 17663 h 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398" h="60400">
                  <a:moveTo>
                    <a:pt x="32765" y="17792"/>
                  </a:moveTo>
                  <a:lnTo>
                    <a:pt x="32507" y="19341"/>
                  </a:lnTo>
                  <a:cubicBezTo>
                    <a:pt x="31346" y="25276"/>
                    <a:pt x="27990" y="29148"/>
                    <a:pt x="22958" y="29922"/>
                  </a:cubicBezTo>
                  <a:cubicBezTo>
                    <a:pt x="27474" y="32761"/>
                    <a:pt x="28765" y="37664"/>
                    <a:pt x="27603" y="43471"/>
                  </a:cubicBezTo>
                  <a:lnTo>
                    <a:pt x="26700" y="47987"/>
                  </a:lnTo>
                  <a:cubicBezTo>
                    <a:pt x="24894" y="56891"/>
                    <a:pt x="19474" y="61924"/>
                    <a:pt x="10570" y="59988"/>
                  </a:cubicBezTo>
                  <a:cubicBezTo>
                    <a:pt x="1666" y="58182"/>
                    <a:pt x="-1301" y="51471"/>
                    <a:pt x="505" y="42568"/>
                  </a:cubicBezTo>
                  <a:lnTo>
                    <a:pt x="1279" y="38567"/>
                  </a:lnTo>
                  <a:lnTo>
                    <a:pt x="7344" y="39858"/>
                  </a:lnTo>
                  <a:lnTo>
                    <a:pt x="6441" y="44245"/>
                  </a:lnTo>
                  <a:cubicBezTo>
                    <a:pt x="5408" y="49536"/>
                    <a:pt x="6828" y="53020"/>
                    <a:pt x="11603" y="54052"/>
                  </a:cubicBezTo>
                  <a:cubicBezTo>
                    <a:pt x="16377" y="54956"/>
                    <a:pt x="19087" y="52375"/>
                    <a:pt x="20248" y="46439"/>
                  </a:cubicBezTo>
                  <a:lnTo>
                    <a:pt x="21151" y="41923"/>
                  </a:lnTo>
                  <a:cubicBezTo>
                    <a:pt x="22313" y="36245"/>
                    <a:pt x="20506" y="32890"/>
                    <a:pt x="15603" y="31728"/>
                  </a:cubicBezTo>
                  <a:lnTo>
                    <a:pt x="12119" y="31083"/>
                  </a:lnTo>
                  <a:lnTo>
                    <a:pt x="13280" y="25276"/>
                  </a:lnTo>
                  <a:lnTo>
                    <a:pt x="17151" y="26051"/>
                  </a:lnTo>
                  <a:cubicBezTo>
                    <a:pt x="21538" y="26825"/>
                    <a:pt x="24764" y="24631"/>
                    <a:pt x="25797" y="19470"/>
                  </a:cubicBezTo>
                  <a:lnTo>
                    <a:pt x="26313" y="16760"/>
                  </a:lnTo>
                  <a:cubicBezTo>
                    <a:pt x="27474" y="10824"/>
                    <a:pt x="26055" y="7211"/>
                    <a:pt x="21409" y="6308"/>
                  </a:cubicBezTo>
                  <a:cubicBezTo>
                    <a:pt x="16764" y="5404"/>
                    <a:pt x="13925" y="8114"/>
                    <a:pt x="12893" y="13405"/>
                  </a:cubicBezTo>
                  <a:lnTo>
                    <a:pt x="12248" y="16373"/>
                  </a:lnTo>
                  <a:lnTo>
                    <a:pt x="6183" y="15082"/>
                  </a:lnTo>
                  <a:lnTo>
                    <a:pt x="6699" y="12372"/>
                  </a:lnTo>
                  <a:cubicBezTo>
                    <a:pt x="8505" y="3469"/>
                    <a:pt x="13796" y="-1435"/>
                    <a:pt x="22700" y="372"/>
                  </a:cubicBezTo>
                  <a:cubicBezTo>
                    <a:pt x="31733" y="2178"/>
                    <a:pt x="34701" y="8759"/>
                    <a:pt x="32894" y="17663"/>
                  </a:cubicBezTo>
                  <a:close/>
                </a:path>
              </a:pathLst>
            </a:custGeom>
            <a:solidFill>
              <a:schemeClr val="accent1">
                <a:lumMod val="75000"/>
              </a:schemeClr>
            </a:solidFill>
            <a:ln w="12874" cap="flat">
              <a:noFill/>
              <a:prstDash val="solid"/>
              <a:miter/>
            </a:ln>
          </p:spPr>
          <p:txBody>
            <a:bodyPr rtlCol="0" anchor="ctr"/>
            <a:lstStyle/>
            <a:p>
              <a:endParaRPr lang="en-US"/>
            </a:p>
          </p:txBody>
        </p:sp>
        <p:sp>
          <p:nvSpPr>
            <p:cNvPr id="108" name="Freeform 71">
              <a:extLst>
                <a:ext uri="{FF2B5EF4-FFF2-40B4-BE49-F238E27FC236}">
                  <a16:creationId xmlns:a16="http://schemas.microsoft.com/office/drawing/2014/main" id="{C94D06E6-9459-2FDA-E3FA-F2A124602169}"/>
                </a:ext>
              </a:extLst>
            </p:cNvPr>
            <p:cNvSpPr/>
            <p:nvPr/>
          </p:nvSpPr>
          <p:spPr>
            <a:xfrm>
              <a:off x="10475978" y="4753638"/>
              <a:ext cx="72381" cy="128815"/>
            </a:xfrm>
            <a:custGeom>
              <a:avLst/>
              <a:gdLst>
                <a:gd name="connsiteX0" fmla="*/ 33270 w 33751"/>
                <a:gd name="connsiteY0" fmla="*/ 17711 h 60066"/>
                <a:gd name="connsiteX1" fmla="*/ 27205 w 33751"/>
                <a:gd name="connsiteY1" fmla="*/ 47390 h 60066"/>
                <a:gd name="connsiteX2" fmla="*/ 10688 w 33751"/>
                <a:gd name="connsiteY2" fmla="*/ 59649 h 60066"/>
                <a:gd name="connsiteX3" fmla="*/ 494 w 33751"/>
                <a:gd name="connsiteY3" fmla="*/ 42357 h 60066"/>
                <a:gd name="connsiteX4" fmla="*/ 752 w 33751"/>
                <a:gd name="connsiteY4" fmla="*/ 41325 h 60066"/>
                <a:gd name="connsiteX5" fmla="*/ 6817 w 33751"/>
                <a:gd name="connsiteY5" fmla="*/ 42615 h 60066"/>
                <a:gd name="connsiteX6" fmla="*/ 6559 w 33751"/>
                <a:gd name="connsiteY6" fmla="*/ 44164 h 60066"/>
                <a:gd name="connsiteX7" fmla="*/ 11720 w 33751"/>
                <a:gd name="connsiteY7" fmla="*/ 53842 h 60066"/>
                <a:gd name="connsiteX8" fmla="*/ 20753 w 33751"/>
                <a:gd name="connsiteY8" fmla="*/ 45970 h 60066"/>
                <a:gd name="connsiteX9" fmla="*/ 23463 w 33751"/>
                <a:gd name="connsiteY9" fmla="*/ 32937 h 60066"/>
                <a:gd name="connsiteX10" fmla="*/ 12752 w 33751"/>
                <a:gd name="connsiteY10" fmla="*/ 37196 h 60066"/>
                <a:gd name="connsiteX11" fmla="*/ 4752 w 33751"/>
                <a:gd name="connsiteY11" fmla="*/ 21195 h 60066"/>
                <a:gd name="connsiteX12" fmla="*/ 6559 w 33751"/>
                <a:gd name="connsiteY12" fmla="*/ 12291 h 60066"/>
                <a:gd name="connsiteX13" fmla="*/ 22818 w 33751"/>
                <a:gd name="connsiteY13" fmla="*/ 419 h 60066"/>
                <a:gd name="connsiteX14" fmla="*/ 33270 w 33751"/>
                <a:gd name="connsiteY14" fmla="*/ 17840 h 60066"/>
                <a:gd name="connsiteX15" fmla="*/ 13011 w 33751"/>
                <a:gd name="connsiteY15" fmla="*/ 13194 h 60066"/>
                <a:gd name="connsiteX16" fmla="*/ 11204 w 33751"/>
                <a:gd name="connsiteY16" fmla="*/ 21969 h 60066"/>
                <a:gd name="connsiteX17" fmla="*/ 16366 w 33751"/>
                <a:gd name="connsiteY17" fmla="*/ 31776 h 60066"/>
                <a:gd name="connsiteX18" fmla="*/ 25011 w 33751"/>
                <a:gd name="connsiteY18" fmla="*/ 24808 h 60066"/>
                <a:gd name="connsiteX19" fmla="*/ 26818 w 33751"/>
                <a:gd name="connsiteY19" fmla="*/ 16033 h 60066"/>
                <a:gd name="connsiteX20" fmla="*/ 21656 w 33751"/>
                <a:gd name="connsiteY20" fmla="*/ 6226 h 60066"/>
                <a:gd name="connsiteX21" fmla="*/ 13011 w 33751"/>
                <a:gd name="connsiteY21" fmla="*/ 13194 h 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751" h="60066">
                  <a:moveTo>
                    <a:pt x="33270" y="17711"/>
                  </a:moveTo>
                  <a:lnTo>
                    <a:pt x="27205" y="47390"/>
                  </a:lnTo>
                  <a:cubicBezTo>
                    <a:pt x="25269" y="56681"/>
                    <a:pt x="19979" y="61584"/>
                    <a:pt x="10688" y="59649"/>
                  </a:cubicBezTo>
                  <a:cubicBezTo>
                    <a:pt x="1784" y="57842"/>
                    <a:pt x="-1313" y="51261"/>
                    <a:pt x="494" y="42357"/>
                  </a:cubicBezTo>
                  <a:lnTo>
                    <a:pt x="752" y="41325"/>
                  </a:lnTo>
                  <a:lnTo>
                    <a:pt x="6817" y="42615"/>
                  </a:lnTo>
                  <a:lnTo>
                    <a:pt x="6559" y="44164"/>
                  </a:lnTo>
                  <a:cubicBezTo>
                    <a:pt x="5526" y="49454"/>
                    <a:pt x="7075" y="52939"/>
                    <a:pt x="11720" y="53842"/>
                  </a:cubicBezTo>
                  <a:cubicBezTo>
                    <a:pt x="16753" y="54874"/>
                    <a:pt x="19592" y="52164"/>
                    <a:pt x="20753" y="45970"/>
                  </a:cubicBezTo>
                  <a:lnTo>
                    <a:pt x="23463" y="32937"/>
                  </a:lnTo>
                  <a:cubicBezTo>
                    <a:pt x="21011" y="36679"/>
                    <a:pt x="17398" y="38099"/>
                    <a:pt x="12752" y="37196"/>
                  </a:cubicBezTo>
                  <a:cubicBezTo>
                    <a:pt x="5268" y="35647"/>
                    <a:pt x="3074" y="29711"/>
                    <a:pt x="4752" y="21195"/>
                  </a:cubicBezTo>
                  <a:lnTo>
                    <a:pt x="6559" y="12291"/>
                  </a:lnTo>
                  <a:cubicBezTo>
                    <a:pt x="8365" y="3387"/>
                    <a:pt x="13914" y="-1516"/>
                    <a:pt x="22818" y="419"/>
                  </a:cubicBezTo>
                  <a:cubicBezTo>
                    <a:pt x="31850" y="2226"/>
                    <a:pt x="35076" y="8936"/>
                    <a:pt x="33270" y="17840"/>
                  </a:cubicBezTo>
                  <a:close/>
                  <a:moveTo>
                    <a:pt x="13011" y="13194"/>
                  </a:moveTo>
                  <a:lnTo>
                    <a:pt x="11204" y="21969"/>
                  </a:lnTo>
                  <a:cubicBezTo>
                    <a:pt x="10172" y="27260"/>
                    <a:pt x="11720" y="30873"/>
                    <a:pt x="16366" y="31776"/>
                  </a:cubicBezTo>
                  <a:cubicBezTo>
                    <a:pt x="21140" y="32808"/>
                    <a:pt x="23979" y="29969"/>
                    <a:pt x="25011" y="24808"/>
                  </a:cubicBezTo>
                  <a:lnTo>
                    <a:pt x="26818" y="16033"/>
                  </a:lnTo>
                  <a:cubicBezTo>
                    <a:pt x="27850" y="10743"/>
                    <a:pt x="26302" y="7129"/>
                    <a:pt x="21656" y="6226"/>
                  </a:cubicBezTo>
                  <a:cubicBezTo>
                    <a:pt x="17011" y="5323"/>
                    <a:pt x="14172" y="7904"/>
                    <a:pt x="13011" y="13194"/>
                  </a:cubicBezTo>
                  <a:close/>
                </a:path>
              </a:pathLst>
            </a:custGeom>
            <a:solidFill>
              <a:schemeClr val="accent1">
                <a:lumMod val="75000"/>
              </a:schemeClr>
            </a:solidFill>
            <a:ln w="12874" cap="flat">
              <a:noFill/>
              <a:prstDash val="solid"/>
              <a:miter/>
            </a:ln>
          </p:spPr>
          <p:txBody>
            <a:bodyPr rtlCol="0" anchor="ctr"/>
            <a:lstStyle/>
            <a:p>
              <a:endParaRPr lang="en-US"/>
            </a:p>
          </p:txBody>
        </p:sp>
        <p:sp>
          <p:nvSpPr>
            <p:cNvPr id="109" name="Freeform 72">
              <a:extLst>
                <a:ext uri="{FF2B5EF4-FFF2-40B4-BE49-F238E27FC236}">
                  <a16:creationId xmlns:a16="http://schemas.microsoft.com/office/drawing/2014/main" id="{8A48ED16-3158-C582-2858-ED759126DA4C}"/>
                </a:ext>
              </a:extLst>
            </p:cNvPr>
            <p:cNvSpPr/>
            <p:nvPr/>
          </p:nvSpPr>
          <p:spPr>
            <a:xfrm>
              <a:off x="10864643" y="4641570"/>
              <a:ext cx="426194" cy="283686"/>
            </a:xfrm>
            <a:custGeom>
              <a:avLst/>
              <a:gdLst>
                <a:gd name="connsiteX0" fmla="*/ 188186 w 198733"/>
                <a:gd name="connsiteY0" fmla="*/ 10351 h 132282"/>
                <a:gd name="connsiteX1" fmla="*/ 184960 w 198733"/>
                <a:gd name="connsiteY1" fmla="*/ 5189 h 132282"/>
                <a:gd name="connsiteX2" fmla="*/ 137216 w 198733"/>
                <a:gd name="connsiteY2" fmla="*/ 29191 h 132282"/>
                <a:gd name="connsiteX3" fmla="*/ 75534 w 198733"/>
                <a:gd name="connsiteY3" fmla="*/ 60160 h 132282"/>
                <a:gd name="connsiteX4" fmla="*/ 27790 w 198733"/>
                <a:gd name="connsiteY4" fmla="*/ 84162 h 132282"/>
                <a:gd name="connsiteX5" fmla="*/ 175 w 198733"/>
                <a:gd name="connsiteY5" fmla="*/ 104937 h 132282"/>
                <a:gd name="connsiteX6" fmla="*/ 5208 w 198733"/>
                <a:gd name="connsiteY6" fmla="*/ 113067 h 132282"/>
                <a:gd name="connsiteX7" fmla="*/ 11660 w 198733"/>
                <a:gd name="connsiteY7" fmla="*/ 123519 h 132282"/>
                <a:gd name="connsiteX8" fmla="*/ 16692 w 198733"/>
                <a:gd name="connsiteY8" fmla="*/ 131649 h 132282"/>
                <a:gd name="connsiteX9" fmla="*/ 47533 w 198733"/>
                <a:gd name="connsiteY9" fmla="*/ 116164 h 132282"/>
                <a:gd name="connsiteX10" fmla="*/ 90245 w 198733"/>
                <a:gd name="connsiteY10" fmla="*/ 84162 h 132282"/>
                <a:gd name="connsiteX11" fmla="*/ 145603 w 198733"/>
                <a:gd name="connsiteY11" fmla="*/ 42740 h 132282"/>
                <a:gd name="connsiteX12" fmla="*/ 188315 w 198733"/>
                <a:gd name="connsiteY12" fmla="*/ 10738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33" h="132282">
                  <a:moveTo>
                    <a:pt x="188186" y="10351"/>
                  </a:moveTo>
                  <a:cubicBezTo>
                    <a:pt x="203413" y="-1004"/>
                    <a:pt x="201993" y="-3456"/>
                    <a:pt x="184960" y="5189"/>
                  </a:cubicBezTo>
                  <a:lnTo>
                    <a:pt x="137216" y="29191"/>
                  </a:lnTo>
                  <a:cubicBezTo>
                    <a:pt x="120182" y="37708"/>
                    <a:pt x="92439" y="51644"/>
                    <a:pt x="75534" y="60160"/>
                  </a:cubicBezTo>
                  <a:lnTo>
                    <a:pt x="27790" y="84162"/>
                  </a:lnTo>
                  <a:cubicBezTo>
                    <a:pt x="10756" y="92678"/>
                    <a:pt x="-1632" y="101969"/>
                    <a:pt x="175" y="104937"/>
                  </a:cubicBezTo>
                  <a:lnTo>
                    <a:pt x="5208" y="113067"/>
                  </a:lnTo>
                  <a:cubicBezTo>
                    <a:pt x="7014" y="115906"/>
                    <a:pt x="9853" y="120680"/>
                    <a:pt x="11660" y="123519"/>
                  </a:cubicBezTo>
                  <a:lnTo>
                    <a:pt x="16692" y="131649"/>
                  </a:lnTo>
                  <a:cubicBezTo>
                    <a:pt x="18499" y="134488"/>
                    <a:pt x="32306" y="127519"/>
                    <a:pt x="47533" y="116164"/>
                  </a:cubicBezTo>
                  <a:lnTo>
                    <a:pt x="90245" y="84162"/>
                  </a:lnTo>
                  <a:cubicBezTo>
                    <a:pt x="105472" y="72806"/>
                    <a:pt x="130376" y="54096"/>
                    <a:pt x="145603" y="42740"/>
                  </a:cubicBezTo>
                  <a:lnTo>
                    <a:pt x="188315" y="10738"/>
                  </a:lnTo>
                  <a:close/>
                </a:path>
              </a:pathLst>
            </a:custGeom>
            <a:solidFill>
              <a:schemeClr val="accent1"/>
            </a:solidFill>
            <a:ln w="12874" cap="flat">
              <a:noFill/>
              <a:prstDash val="solid"/>
              <a:miter/>
            </a:ln>
          </p:spPr>
          <p:txBody>
            <a:bodyPr rtlCol="0" anchor="ctr"/>
            <a:lstStyle/>
            <a:p>
              <a:endParaRPr lang="en-US"/>
            </a:p>
          </p:txBody>
        </p:sp>
        <p:sp>
          <p:nvSpPr>
            <p:cNvPr id="110" name="Freeform 73">
              <a:extLst>
                <a:ext uri="{FF2B5EF4-FFF2-40B4-BE49-F238E27FC236}">
                  <a16:creationId xmlns:a16="http://schemas.microsoft.com/office/drawing/2014/main" id="{07ECFDFE-8A31-107D-9153-8E4DC6440545}"/>
                </a:ext>
              </a:extLst>
            </p:cNvPr>
            <p:cNvSpPr/>
            <p:nvPr/>
          </p:nvSpPr>
          <p:spPr>
            <a:xfrm>
              <a:off x="10882728" y="4642460"/>
              <a:ext cx="407903" cy="281966"/>
            </a:xfrm>
            <a:custGeom>
              <a:avLst/>
              <a:gdLst>
                <a:gd name="connsiteX0" fmla="*/ 190205 w 190204"/>
                <a:gd name="connsiteY0" fmla="*/ 129 h 131480"/>
                <a:gd name="connsiteX1" fmla="*/ 179753 w 190204"/>
                <a:gd name="connsiteY1" fmla="*/ 9936 h 131480"/>
                <a:gd name="connsiteX2" fmla="*/ 137041 w 190204"/>
                <a:gd name="connsiteY2" fmla="*/ 41938 h 131480"/>
                <a:gd name="connsiteX3" fmla="*/ 81682 w 190204"/>
                <a:gd name="connsiteY3" fmla="*/ 83360 h 131480"/>
                <a:gd name="connsiteX4" fmla="*/ 38970 w 190204"/>
                <a:gd name="connsiteY4" fmla="*/ 115362 h 131480"/>
                <a:gd name="connsiteX5" fmla="*/ 8130 w 190204"/>
                <a:gd name="connsiteY5" fmla="*/ 130846 h 131480"/>
                <a:gd name="connsiteX6" fmla="*/ 0 w 190204"/>
                <a:gd name="connsiteY6" fmla="*/ 117684 h 131480"/>
                <a:gd name="connsiteX7" fmla="*/ 190205 w 190204"/>
                <a:gd name="connsiteY7" fmla="*/ 0 h 1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04" h="131480">
                  <a:moveTo>
                    <a:pt x="190205" y="129"/>
                  </a:moveTo>
                  <a:cubicBezTo>
                    <a:pt x="190205" y="1290"/>
                    <a:pt x="186850" y="4645"/>
                    <a:pt x="179753" y="9936"/>
                  </a:cubicBezTo>
                  <a:lnTo>
                    <a:pt x="137041" y="41938"/>
                  </a:lnTo>
                  <a:cubicBezTo>
                    <a:pt x="121814" y="53293"/>
                    <a:pt x="96909" y="72004"/>
                    <a:pt x="81682" y="83360"/>
                  </a:cubicBezTo>
                  <a:lnTo>
                    <a:pt x="38970" y="115362"/>
                  </a:lnTo>
                  <a:cubicBezTo>
                    <a:pt x="23743" y="126717"/>
                    <a:pt x="9807" y="133685"/>
                    <a:pt x="8130" y="130846"/>
                  </a:cubicBezTo>
                  <a:lnTo>
                    <a:pt x="0" y="117684"/>
                  </a:lnTo>
                  <a:lnTo>
                    <a:pt x="190205" y="0"/>
                  </a:lnTo>
                  <a:close/>
                </a:path>
              </a:pathLst>
            </a:custGeom>
            <a:solidFill>
              <a:schemeClr val="accent1">
                <a:lumMod val="75000"/>
              </a:schemeClr>
            </a:solidFill>
            <a:ln w="12874" cap="flat">
              <a:noFill/>
              <a:prstDash val="solid"/>
              <a:miter/>
            </a:ln>
          </p:spPr>
          <p:txBody>
            <a:bodyPr rtlCol="0" anchor="ctr"/>
            <a:lstStyle/>
            <a:p>
              <a:endParaRPr lang="en-US"/>
            </a:p>
          </p:txBody>
        </p:sp>
        <p:sp>
          <p:nvSpPr>
            <p:cNvPr id="111" name="Freeform 74">
              <a:extLst>
                <a:ext uri="{FF2B5EF4-FFF2-40B4-BE49-F238E27FC236}">
                  <a16:creationId xmlns:a16="http://schemas.microsoft.com/office/drawing/2014/main" id="{D9B0C464-180F-7713-3BAE-46CCB8AAC78F}"/>
                </a:ext>
              </a:extLst>
            </p:cNvPr>
            <p:cNvSpPr/>
            <p:nvPr/>
          </p:nvSpPr>
          <p:spPr>
            <a:xfrm>
              <a:off x="10640717" y="4674952"/>
              <a:ext cx="254443" cy="258398"/>
            </a:xfrm>
            <a:custGeom>
              <a:avLst/>
              <a:gdLst>
                <a:gd name="connsiteX0" fmla="*/ 8971 w 118646"/>
                <a:gd name="connsiteY0" fmla="*/ 5235 h 120490"/>
                <a:gd name="connsiteX1" fmla="*/ 5100 w 118646"/>
                <a:gd name="connsiteY1" fmla="*/ 9106 h 120490"/>
                <a:gd name="connsiteX2" fmla="*/ 27940 w 118646"/>
                <a:gd name="connsiteY2" fmla="*/ 38269 h 120490"/>
                <a:gd name="connsiteX3" fmla="*/ 57361 w 118646"/>
                <a:gd name="connsiteY3" fmla="*/ 75949 h 120490"/>
                <a:gd name="connsiteX4" fmla="*/ 80072 w 118646"/>
                <a:gd name="connsiteY4" fmla="*/ 105112 h 120490"/>
                <a:gd name="connsiteX5" fmla="*/ 98654 w 118646"/>
                <a:gd name="connsiteY5" fmla="*/ 120080 h 120490"/>
                <a:gd name="connsiteX6" fmla="*/ 104590 w 118646"/>
                <a:gd name="connsiteY6" fmla="*/ 114144 h 120490"/>
                <a:gd name="connsiteX7" fmla="*/ 112332 w 118646"/>
                <a:gd name="connsiteY7" fmla="*/ 106531 h 120490"/>
                <a:gd name="connsiteX8" fmla="*/ 118268 w 118646"/>
                <a:gd name="connsiteY8" fmla="*/ 100595 h 120490"/>
                <a:gd name="connsiteX9" fmla="*/ 103557 w 118646"/>
                <a:gd name="connsiteY9" fmla="*/ 81755 h 120490"/>
                <a:gd name="connsiteX10" fmla="*/ 74782 w 118646"/>
                <a:gd name="connsiteY10" fmla="*/ 58528 h 120490"/>
                <a:gd name="connsiteX11" fmla="*/ 37618 w 118646"/>
                <a:gd name="connsiteY11" fmla="*/ 28462 h 120490"/>
                <a:gd name="connsiteX12" fmla="*/ 8842 w 118646"/>
                <a:gd name="connsiteY12" fmla="*/ 5235 h 1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46" h="120490">
                  <a:moveTo>
                    <a:pt x="8971" y="5235"/>
                  </a:moveTo>
                  <a:cubicBezTo>
                    <a:pt x="-1223" y="-3024"/>
                    <a:pt x="-3030" y="-1346"/>
                    <a:pt x="5100" y="9106"/>
                  </a:cubicBezTo>
                  <a:lnTo>
                    <a:pt x="27940" y="38269"/>
                  </a:lnTo>
                  <a:cubicBezTo>
                    <a:pt x="36070" y="48592"/>
                    <a:pt x="49232" y="65625"/>
                    <a:pt x="57361" y="75949"/>
                  </a:cubicBezTo>
                  <a:lnTo>
                    <a:pt x="80072" y="105112"/>
                  </a:lnTo>
                  <a:cubicBezTo>
                    <a:pt x="88202" y="115435"/>
                    <a:pt x="96589" y="122274"/>
                    <a:pt x="98654" y="120080"/>
                  </a:cubicBezTo>
                  <a:lnTo>
                    <a:pt x="104590" y="114144"/>
                  </a:lnTo>
                  <a:cubicBezTo>
                    <a:pt x="106783" y="112080"/>
                    <a:pt x="110268" y="108596"/>
                    <a:pt x="112332" y="106531"/>
                  </a:cubicBezTo>
                  <a:lnTo>
                    <a:pt x="118268" y="100595"/>
                  </a:lnTo>
                  <a:cubicBezTo>
                    <a:pt x="120333" y="98531"/>
                    <a:pt x="113752" y="90014"/>
                    <a:pt x="103557" y="81755"/>
                  </a:cubicBezTo>
                  <a:lnTo>
                    <a:pt x="74782" y="58528"/>
                  </a:lnTo>
                  <a:cubicBezTo>
                    <a:pt x="64587" y="50270"/>
                    <a:pt x="47812" y="36720"/>
                    <a:pt x="37618" y="28462"/>
                  </a:cubicBezTo>
                  <a:lnTo>
                    <a:pt x="8842" y="5235"/>
                  </a:lnTo>
                  <a:close/>
                </a:path>
              </a:pathLst>
            </a:custGeom>
            <a:solidFill>
              <a:schemeClr val="accent1"/>
            </a:solidFill>
            <a:ln w="12874" cap="flat">
              <a:noFill/>
              <a:prstDash val="solid"/>
              <a:miter/>
            </a:ln>
          </p:spPr>
          <p:txBody>
            <a:bodyPr rtlCol="0" anchor="ctr"/>
            <a:lstStyle/>
            <a:p>
              <a:endParaRPr lang="en-US"/>
            </a:p>
          </p:txBody>
        </p:sp>
        <p:sp>
          <p:nvSpPr>
            <p:cNvPr id="112" name="Freeform 75">
              <a:extLst>
                <a:ext uri="{FF2B5EF4-FFF2-40B4-BE49-F238E27FC236}">
                  <a16:creationId xmlns:a16="http://schemas.microsoft.com/office/drawing/2014/main" id="{F8CF19FA-6A58-02D6-04F0-B5ECDFE3386E}"/>
                </a:ext>
              </a:extLst>
            </p:cNvPr>
            <p:cNvSpPr/>
            <p:nvPr/>
          </p:nvSpPr>
          <p:spPr>
            <a:xfrm>
              <a:off x="10641693" y="4674832"/>
              <a:ext cx="254102" cy="236330"/>
            </a:xfrm>
            <a:custGeom>
              <a:avLst/>
              <a:gdLst>
                <a:gd name="connsiteX0" fmla="*/ 0 w 118487"/>
                <a:gd name="connsiteY0" fmla="*/ 129 h 110200"/>
                <a:gd name="connsiteX1" fmla="*/ 8646 w 118487"/>
                <a:gd name="connsiteY1" fmla="*/ 5291 h 110200"/>
                <a:gd name="connsiteX2" fmla="*/ 37422 w 118487"/>
                <a:gd name="connsiteY2" fmla="*/ 28518 h 110200"/>
                <a:gd name="connsiteX3" fmla="*/ 74585 w 118487"/>
                <a:gd name="connsiteY3" fmla="*/ 58584 h 110200"/>
                <a:gd name="connsiteX4" fmla="*/ 103361 w 118487"/>
                <a:gd name="connsiteY4" fmla="*/ 81811 h 110200"/>
                <a:gd name="connsiteX5" fmla="*/ 118071 w 118487"/>
                <a:gd name="connsiteY5" fmla="*/ 100651 h 110200"/>
                <a:gd name="connsiteX6" fmla="*/ 108393 w 118487"/>
                <a:gd name="connsiteY6" fmla="*/ 110200 h 110200"/>
                <a:gd name="connsiteX7" fmla="*/ 0 w 118487"/>
                <a:gd name="connsiteY7" fmla="*/ 0 h 1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87" h="110200">
                  <a:moveTo>
                    <a:pt x="0" y="129"/>
                  </a:moveTo>
                  <a:cubicBezTo>
                    <a:pt x="903" y="-258"/>
                    <a:pt x="3871" y="1419"/>
                    <a:pt x="8646" y="5291"/>
                  </a:cubicBezTo>
                  <a:lnTo>
                    <a:pt x="37422" y="28518"/>
                  </a:lnTo>
                  <a:cubicBezTo>
                    <a:pt x="47616" y="36776"/>
                    <a:pt x="64391" y="50326"/>
                    <a:pt x="74585" y="58584"/>
                  </a:cubicBezTo>
                  <a:lnTo>
                    <a:pt x="103361" y="81811"/>
                  </a:lnTo>
                  <a:cubicBezTo>
                    <a:pt x="113555" y="90070"/>
                    <a:pt x="120265" y="98586"/>
                    <a:pt x="118071" y="100651"/>
                  </a:cubicBezTo>
                  <a:lnTo>
                    <a:pt x="108393" y="110200"/>
                  </a:lnTo>
                  <a:lnTo>
                    <a:pt x="0" y="0"/>
                  </a:lnTo>
                  <a:close/>
                </a:path>
              </a:pathLst>
            </a:custGeom>
            <a:solidFill>
              <a:schemeClr val="accent1">
                <a:lumMod val="75000"/>
              </a:schemeClr>
            </a:solidFill>
            <a:ln w="12874" cap="flat">
              <a:noFill/>
              <a:prstDash val="solid"/>
              <a:miter/>
            </a:ln>
          </p:spPr>
          <p:txBody>
            <a:bodyPr rtlCol="0" anchor="ctr"/>
            <a:lstStyle/>
            <a:p>
              <a:endParaRPr lang="en-US"/>
            </a:p>
          </p:txBody>
        </p:sp>
        <p:sp>
          <p:nvSpPr>
            <p:cNvPr id="113" name="Freeform 76">
              <a:extLst>
                <a:ext uri="{FF2B5EF4-FFF2-40B4-BE49-F238E27FC236}">
                  <a16:creationId xmlns:a16="http://schemas.microsoft.com/office/drawing/2014/main" id="{5745C42E-E35F-8CDE-BBB1-C1ECD774F457}"/>
                </a:ext>
              </a:extLst>
            </p:cNvPr>
            <p:cNvSpPr/>
            <p:nvPr/>
          </p:nvSpPr>
          <p:spPr>
            <a:xfrm>
              <a:off x="10822495" y="4852190"/>
              <a:ext cx="94671" cy="95201"/>
            </a:xfrm>
            <a:custGeom>
              <a:avLst/>
              <a:gdLst>
                <a:gd name="connsiteX0" fmla="*/ 43687 w 44145"/>
                <a:gd name="connsiteY0" fmla="*/ 26648 h 44392"/>
                <a:gd name="connsiteX1" fmla="*/ 17621 w 44145"/>
                <a:gd name="connsiteY1" fmla="*/ 43940 h 44392"/>
                <a:gd name="connsiteX2" fmla="*/ 459 w 44145"/>
                <a:gd name="connsiteY2" fmla="*/ 17744 h 44392"/>
                <a:gd name="connsiteX3" fmla="*/ 26525 w 44145"/>
                <a:gd name="connsiteY3" fmla="*/ 453 h 44392"/>
                <a:gd name="connsiteX4" fmla="*/ 43687 w 44145"/>
                <a:gd name="connsiteY4" fmla="*/ 26648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5" h="44392">
                  <a:moveTo>
                    <a:pt x="43687" y="26648"/>
                  </a:moveTo>
                  <a:cubicBezTo>
                    <a:pt x="41235" y="38649"/>
                    <a:pt x="29622" y="46391"/>
                    <a:pt x="17621" y="43940"/>
                  </a:cubicBezTo>
                  <a:cubicBezTo>
                    <a:pt x="5620" y="41488"/>
                    <a:pt x="-1993" y="29745"/>
                    <a:pt x="459" y="17744"/>
                  </a:cubicBezTo>
                  <a:cubicBezTo>
                    <a:pt x="2911" y="5744"/>
                    <a:pt x="14524" y="-1999"/>
                    <a:pt x="26525" y="453"/>
                  </a:cubicBezTo>
                  <a:cubicBezTo>
                    <a:pt x="38525" y="2905"/>
                    <a:pt x="46139" y="14648"/>
                    <a:pt x="43687" y="26648"/>
                  </a:cubicBezTo>
                  <a:close/>
                </a:path>
              </a:pathLst>
            </a:custGeom>
            <a:solidFill>
              <a:schemeClr val="accent1">
                <a:lumMod val="75000"/>
              </a:schemeClr>
            </a:solidFill>
            <a:ln w="12874" cap="flat">
              <a:noFill/>
              <a:prstDash val="solid"/>
              <a:miter/>
            </a:ln>
          </p:spPr>
          <p:txBody>
            <a:bodyPr rtlCol="0" anchor="ctr"/>
            <a:lstStyle/>
            <a:p>
              <a:endParaRPr lang="en-US"/>
            </a:p>
          </p:txBody>
        </p:sp>
        <p:sp>
          <p:nvSpPr>
            <p:cNvPr id="114" name="Freeform 77">
              <a:extLst>
                <a:ext uri="{FF2B5EF4-FFF2-40B4-BE49-F238E27FC236}">
                  <a16:creationId xmlns:a16="http://schemas.microsoft.com/office/drawing/2014/main" id="{AF92FA75-FA55-D0D5-EBB9-64191A0ACAF9}"/>
                </a:ext>
              </a:extLst>
            </p:cNvPr>
            <p:cNvSpPr/>
            <p:nvPr/>
          </p:nvSpPr>
          <p:spPr>
            <a:xfrm>
              <a:off x="10858080" y="4888040"/>
              <a:ext cx="23500" cy="23500"/>
            </a:xfrm>
            <a:custGeom>
              <a:avLst/>
              <a:gdLst>
                <a:gd name="connsiteX0" fmla="*/ 124 w 10958"/>
                <a:gd name="connsiteY0" fmla="*/ 4383 h 10958"/>
                <a:gd name="connsiteX1" fmla="*/ 6576 w 10958"/>
                <a:gd name="connsiteY1" fmla="*/ 124 h 10958"/>
                <a:gd name="connsiteX2" fmla="*/ 10835 w 10958"/>
                <a:gd name="connsiteY2" fmla="*/ 6576 h 10958"/>
                <a:gd name="connsiteX3" fmla="*/ 4383 w 10958"/>
                <a:gd name="connsiteY3" fmla="*/ 10835 h 10958"/>
                <a:gd name="connsiteX4" fmla="*/ 124 w 10958"/>
                <a:gd name="connsiteY4" fmla="*/ 4383 h 1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 h="10958">
                  <a:moveTo>
                    <a:pt x="124" y="4383"/>
                  </a:moveTo>
                  <a:cubicBezTo>
                    <a:pt x="769" y="1415"/>
                    <a:pt x="3608" y="-521"/>
                    <a:pt x="6576" y="124"/>
                  </a:cubicBezTo>
                  <a:cubicBezTo>
                    <a:pt x="9544" y="769"/>
                    <a:pt x="11480" y="3608"/>
                    <a:pt x="10835" y="6576"/>
                  </a:cubicBezTo>
                  <a:cubicBezTo>
                    <a:pt x="10189" y="9544"/>
                    <a:pt x="7350" y="11480"/>
                    <a:pt x="4383" y="10835"/>
                  </a:cubicBezTo>
                  <a:cubicBezTo>
                    <a:pt x="1414" y="10189"/>
                    <a:pt x="-521" y="7350"/>
                    <a:pt x="124" y="4383"/>
                  </a:cubicBezTo>
                  <a:close/>
                </a:path>
              </a:pathLst>
            </a:custGeom>
            <a:solidFill>
              <a:schemeClr val="accent1"/>
            </a:solidFill>
            <a:ln w="12874" cap="flat">
              <a:noFill/>
              <a:prstDash val="solid"/>
              <a:miter/>
            </a:ln>
          </p:spPr>
          <p:txBody>
            <a:bodyPr rtlCol="0" anchor="ctr"/>
            <a:lstStyle/>
            <a:p>
              <a:endParaRPr lang="en-US"/>
            </a:p>
          </p:txBody>
        </p:sp>
        <p:sp>
          <p:nvSpPr>
            <p:cNvPr id="115" name="Freeform 78">
              <a:extLst>
                <a:ext uri="{FF2B5EF4-FFF2-40B4-BE49-F238E27FC236}">
                  <a16:creationId xmlns:a16="http://schemas.microsoft.com/office/drawing/2014/main" id="{D9C85202-DF3E-EE7F-B4FA-7DE1FEA13998}"/>
                </a:ext>
              </a:extLst>
            </p:cNvPr>
            <p:cNvSpPr/>
            <p:nvPr/>
          </p:nvSpPr>
          <p:spPr>
            <a:xfrm>
              <a:off x="10283728" y="4308291"/>
              <a:ext cx="1160089" cy="1160089"/>
            </a:xfrm>
            <a:custGeom>
              <a:avLst/>
              <a:gdLst>
                <a:gd name="connsiteX0" fmla="*/ 216341 w 540946"/>
                <a:gd name="connsiteY0" fmla="*/ 535457 h 540946"/>
                <a:gd name="connsiteX1" fmla="*/ 5490 w 540946"/>
                <a:gd name="connsiteY1" fmla="*/ 216341 h 540946"/>
                <a:gd name="connsiteX2" fmla="*/ 324606 w 540946"/>
                <a:gd name="connsiteY2" fmla="*/ 5490 h 540946"/>
                <a:gd name="connsiteX3" fmla="*/ 535457 w 540946"/>
                <a:gd name="connsiteY3" fmla="*/ 324605 h 540946"/>
                <a:gd name="connsiteX4" fmla="*/ 216341 w 540946"/>
                <a:gd name="connsiteY4" fmla="*/ 535457 h 540946"/>
                <a:gd name="connsiteX5" fmla="*/ 319444 w 540946"/>
                <a:gd name="connsiteY5" fmla="*/ 30911 h 540946"/>
                <a:gd name="connsiteX6" fmla="*/ 30911 w 540946"/>
                <a:gd name="connsiteY6" fmla="*/ 221502 h 540946"/>
                <a:gd name="connsiteX7" fmla="*/ 221503 w 540946"/>
                <a:gd name="connsiteY7" fmla="*/ 510036 h 540946"/>
                <a:gd name="connsiteX8" fmla="*/ 510036 w 540946"/>
                <a:gd name="connsiteY8" fmla="*/ 319444 h 540946"/>
                <a:gd name="connsiteX9" fmla="*/ 319444 w 540946"/>
                <a:gd name="connsiteY9" fmla="*/ 30911 h 5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946" h="540946">
                  <a:moveTo>
                    <a:pt x="216341" y="535457"/>
                  </a:moveTo>
                  <a:cubicBezTo>
                    <a:pt x="70268" y="505648"/>
                    <a:pt x="-24319" y="362414"/>
                    <a:pt x="5490" y="216341"/>
                  </a:cubicBezTo>
                  <a:cubicBezTo>
                    <a:pt x="35298" y="70268"/>
                    <a:pt x="178532" y="-24319"/>
                    <a:pt x="324606" y="5490"/>
                  </a:cubicBezTo>
                  <a:cubicBezTo>
                    <a:pt x="470679" y="35298"/>
                    <a:pt x="565265" y="178532"/>
                    <a:pt x="535457" y="324605"/>
                  </a:cubicBezTo>
                  <a:cubicBezTo>
                    <a:pt x="505649" y="470679"/>
                    <a:pt x="362414" y="565265"/>
                    <a:pt x="216341" y="535457"/>
                  </a:cubicBezTo>
                  <a:close/>
                  <a:moveTo>
                    <a:pt x="319444" y="30911"/>
                  </a:moveTo>
                  <a:cubicBezTo>
                    <a:pt x="187307" y="3941"/>
                    <a:pt x="57880" y="89366"/>
                    <a:pt x="30911" y="221502"/>
                  </a:cubicBezTo>
                  <a:cubicBezTo>
                    <a:pt x="3941" y="353639"/>
                    <a:pt x="89366" y="483066"/>
                    <a:pt x="221503" y="510036"/>
                  </a:cubicBezTo>
                  <a:cubicBezTo>
                    <a:pt x="353639" y="537005"/>
                    <a:pt x="483067" y="451581"/>
                    <a:pt x="510036" y="319444"/>
                  </a:cubicBezTo>
                  <a:cubicBezTo>
                    <a:pt x="537005" y="187307"/>
                    <a:pt x="451452" y="57880"/>
                    <a:pt x="319444" y="30911"/>
                  </a:cubicBezTo>
                  <a:close/>
                </a:path>
              </a:pathLst>
            </a:custGeom>
            <a:solidFill>
              <a:schemeClr val="accent1">
                <a:lumMod val="60000"/>
                <a:lumOff val="40000"/>
              </a:schemeClr>
            </a:solidFill>
            <a:ln w="12874" cap="flat">
              <a:noFill/>
              <a:prstDash val="solid"/>
              <a:miter/>
            </a:ln>
          </p:spPr>
          <p:txBody>
            <a:bodyPr rtlCol="0" anchor="ctr"/>
            <a:lstStyle/>
            <a:p>
              <a:endParaRPr lang="en-US"/>
            </a:p>
          </p:txBody>
        </p:sp>
        <p:sp>
          <p:nvSpPr>
            <p:cNvPr id="116" name="Freeform 79">
              <a:extLst>
                <a:ext uri="{FF2B5EF4-FFF2-40B4-BE49-F238E27FC236}">
                  <a16:creationId xmlns:a16="http://schemas.microsoft.com/office/drawing/2014/main" id="{E96F2DA3-BAA3-A245-D993-35DD8E63A6BC}"/>
                </a:ext>
              </a:extLst>
            </p:cNvPr>
            <p:cNvSpPr/>
            <p:nvPr/>
          </p:nvSpPr>
          <p:spPr>
            <a:xfrm>
              <a:off x="10879103" y="4472376"/>
              <a:ext cx="39295" cy="126743"/>
            </a:xfrm>
            <a:custGeom>
              <a:avLst/>
              <a:gdLst>
                <a:gd name="connsiteX0" fmla="*/ 9678 w 18323"/>
                <a:gd name="connsiteY0" fmla="*/ 10065 h 59100"/>
                <a:gd name="connsiteX1" fmla="*/ 1162 w 18323"/>
                <a:gd name="connsiteY1" fmla="*/ 10968 h 59100"/>
                <a:gd name="connsiteX2" fmla="*/ 2194 w 18323"/>
                <a:gd name="connsiteY2" fmla="*/ 5678 h 59100"/>
                <a:gd name="connsiteX3" fmla="*/ 13807 w 18323"/>
                <a:gd name="connsiteY3" fmla="*/ 0 h 59100"/>
                <a:gd name="connsiteX4" fmla="*/ 18324 w 18323"/>
                <a:gd name="connsiteY4" fmla="*/ 903 h 59100"/>
                <a:gd name="connsiteX5" fmla="*/ 6452 w 18323"/>
                <a:gd name="connsiteY5" fmla="*/ 59100 h 59100"/>
                <a:gd name="connsiteX6" fmla="*/ 0 w 18323"/>
                <a:gd name="connsiteY6" fmla="*/ 57810 h 59100"/>
                <a:gd name="connsiteX7" fmla="*/ 9678 w 18323"/>
                <a:gd name="connsiteY7" fmla="*/ 10194 h 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23" h="59100">
                  <a:moveTo>
                    <a:pt x="9678" y="10065"/>
                  </a:moveTo>
                  <a:cubicBezTo>
                    <a:pt x="7226" y="10968"/>
                    <a:pt x="4258" y="11355"/>
                    <a:pt x="1162" y="10968"/>
                  </a:cubicBezTo>
                  <a:lnTo>
                    <a:pt x="2194" y="5678"/>
                  </a:lnTo>
                  <a:cubicBezTo>
                    <a:pt x="8517" y="6710"/>
                    <a:pt x="11485" y="3742"/>
                    <a:pt x="13807" y="0"/>
                  </a:cubicBezTo>
                  <a:lnTo>
                    <a:pt x="18324" y="903"/>
                  </a:lnTo>
                  <a:lnTo>
                    <a:pt x="6452" y="59100"/>
                  </a:lnTo>
                  <a:lnTo>
                    <a:pt x="0" y="57810"/>
                  </a:lnTo>
                  <a:lnTo>
                    <a:pt x="9678" y="10194"/>
                  </a:lnTo>
                  <a:close/>
                </a:path>
              </a:pathLst>
            </a:custGeom>
            <a:solidFill>
              <a:schemeClr val="accent1">
                <a:lumMod val="75000"/>
              </a:schemeClr>
            </a:solidFill>
            <a:ln w="12874" cap="flat">
              <a:noFill/>
              <a:prstDash val="solid"/>
              <a:miter/>
            </a:ln>
          </p:spPr>
          <p:txBody>
            <a:bodyPr rtlCol="0" anchor="ctr"/>
            <a:lstStyle/>
            <a:p>
              <a:endParaRPr lang="en-US"/>
            </a:p>
          </p:txBody>
        </p:sp>
        <p:sp>
          <p:nvSpPr>
            <p:cNvPr id="117" name="Freeform 80">
              <a:extLst>
                <a:ext uri="{FF2B5EF4-FFF2-40B4-BE49-F238E27FC236}">
                  <a16:creationId xmlns:a16="http://schemas.microsoft.com/office/drawing/2014/main" id="{AF576723-D82A-8B1B-1370-7BC70468D7C1}"/>
                </a:ext>
              </a:extLst>
            </p:cNvPr>
            <p:cNvSpPr/>
            <p:nvPr/>
          </p:nvSpPr>
          <p:spPr>
            <a:xfrm>
              <a:off x="10913971" y="4481833"/>
              <a:ext cx="77183" cy="132506"/>
            </a:xfrm>
            <a:custGeom>
              <a:avLst/>
              <a:gdLst>
                <a:gd name="connsiteX0" fmla="*/ 35099 w 35990"/>
                <a:gd name="connsiteY0" fmla="*/ 17914 h 61787"/>
                <a:gd name="connsiteX1" fmla="*/ 7742 w 35990"/>
                <a:gd name="connsiteY1" fmla="*/ 51078 h 61787"/>
                <a:gd name="connsiteX2" fmla="*/ 7742 w 35990"/>
                <a:gd name="connsiteY2" fmla="*/ 51981 h 61787"/>
                <a:gd name="connsiteX3" fmla="*/ 26711 w 35990"/>
                <a:gd name="connsiteY3" fmla="*/ 55852 h 61787"/>
                <a:gd name="connsiteX4" fmla="*/ 25550 w 35990"/>
                <a:gd name="connsiteY4" fmla="*/ 61788 h 61787"/>
                <a:gd name="connsiteX5" fmla="*/ 0 w 35990"/>
                <a:gd name="connsiteY5" fmla="*/ 56626 h 61787"/>
                <a:gd name="connsiteX6" fmla="*/ 1032 w 35990"/>
                <a:gd name="connsiteY6" fmla="*/ 51594 h 61787"/>
                <a:gd name="connsiteX7" fmla="*/ 28647 w 35990"/>
                <a:gd name="connsiteY7" fmla="*/ 16753 h 61787"/>
                <a:gd name="connsiteX8" fmla="*/ 23743 w 35990"/>
                <a:gd name="connsiteY8" fmla="*/ 6172 h 61787"/>
                <a:gd name="connsiteX9" fmla="*/ 15227 w 35990"/>
                <a:gd name="connsiteY9" fmla="*/ 13398 h 61787"/>
                <a:gd name="connsiteX10" fmla="*/ 14194 w 35990"/>
                <a:gd name="connsiteY10" fmla="*/ 18560 h 61787"/>
                <a:gd name="connsiteX11" fmla="*/ 8129 w 35990"/>
                <a:gd name="connsiteY11" fmla="*/ 17269 h 61787"/>
                <a:gd name="connsiteX12" fmla="*/ 9162 w 35990"/>
                <a:gd name="connsiteY12" fmla="*/ 12495 h 61787"/>
                <a:gd name="connsiteX13" fmla="*/ 25292 w 35990"/>
                <a:gd name="connsiteY13" fmla="*/ 365 h 61787"/>
                <a:gd name="connsiteX14" fmla="*/ 35486 w 35990"/>
                <a:gd name="connsiteY14" fmla="*/ 17785 h 6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90" h="61787">
                  <a:moveTo>
                    <a:pt x="35099" y="17914"/>
                  </a:moveTo>
                  <a:cubicBezTo>
                    <a:pt x="31486" y="35464"/>
                    <a:pt x="10452" y="37787"/>
                    <a:pt x="7742" y="51078"/>
                  </a:cubicBezTo>
                  <a:lnTo>
                    <a:pt x="7742" y="51981"/>
                  </a:lnTo>
                  <a:lnTo>
                    <a:pt x="26711" y="55852"/>
                  </a:lnTo>
                  <a:lnTo>
                    <a:pt x="25550" y="61788"/>
                  </a:lnTo>
                  <a:lnTo>
                    <a:pt x="0" y="56626"/>
                  </a:lnTo>
                  <a:lnTo>
                    <a:pt x="1032" y="51594"/>
                  </a:lnTo>
                  <a:cubicBezTo>
                    <a:pt x="4903" y="32754"/>
                    <a:pt x="25292" y="33141"/>
                    <a:pt x="28647" y="16753"/>
                  </a:cubicBezTo>
                  <a:cubicBezTo>
                    <a:pt x="29808" y="10817"/>
                    <a:pt x="28647" y="7204"/>
                    <a:pt x="23743" y="6172"/>
                  </a:cubicBezTo>
                  <a:cubicBezTo>
                    <a:pt x="18969" y="5139"/>
                    <a:pt x="16259" y="8236"/>
                    <a:pt x="15227" y="13398"/>
                  </a:cubicBezTo>
                  <a:lnTo>
                    <a:pt x="14194" y="18560"/>
                  </a:lnTo>
                  <a:lnTo>
                    <a:pt x="8129" y="17269"/>
                  </a:lnTo>
                  <a:lnTo>
                    <a:pt x="9162" y="12495"/>
                  </a:lnTo>
                  <a:cubicBezTo>
                    <a:pt x="10968" y="3591"/>
                    <a:pt x="16259" y="-1442"/>
                    <a:pt x="25292" y="365"/>
                  </a:cubicBezTo>
                  <a:cubicBezTo>
                    <a:pt x="34324" y="2172"/>
                    <a:pt x="37293" y="8882"/>
                    <a:pt x="35486" y="17785"/>
                  </a:cubicBezTo>
                  <a:close/>
                </a:path>
              </a:pathLst>
            </a:custGeom>
            <a:solidFill>
              <a:schemeClr val="accent1">
                <a:lumMod val="75000"/>
              </a:schemeClr>
            </a:solidFill>
            <a:ln w="12874" cap="flat">
              <a:noFill/>
              <a:prstDash val="solid"/>
              <a:miter/>
            </a:ln>
          </p:spPr>
          <p:txBody>
            <a:bodyPr rtlCol="0" anchor="ctr"/>
            <a:lstStyle/>
            <a:p>
              <a:endParaRPr lang="en-US"/>
            </a:p>
          </p:txBody>
        </p:sp>
      </p:grpSp>
      <p:sp>
        <p:nvSpPr>
          <p:cNvPr id="118" name="Rectangle 117">
            <a:extLst>
              <a:ext uri="{FF2B5EF4-FFF2-40B4-BE49-F238E27FC236}">
                <a16:creationId xmlns:a16="http://schemas.microsoft.com/office/drawing/2014/main" id="{46828FF9-1AE5-4934-EC2E-C8CE56409AE5}"/>
              </a:ext>
              <a:ext uri="{C183D7F6-B498-43B3-948B-1728B52AA6E4}">
                <adec:decorative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FF0FB30F-64D3-BAB0-7515-5748697FA844}"/>
              </a:ext>
              <a:ext uri="{C183D7F6-B498-43B3-948B-1728B52AA6E4}">
                <adec:decorative xmlns:adec="http://schemas.microsoft.com/office/drawing/2017/decorative"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1705FA4B-04BB-ABC3-2AB0-447F52FD076F}"/>
              </a:ext>
              <a:ext uri="{C183D7F6-B498-43B3-948B-1728B52AA6E4}">
                <adec:decorative xmlns:adec="http://schemas.microsoft.com/office/drawing/2017/decorative" val="1"/>
              </a:ext>
            </a:extLst>
          </p:cNvPr>
          <p:cNvGrpSpPr/>
          <p:nvPr userDrawn="1"/>
        </p:nvGrpSpPr>
        <p:grpSpPr>
          <a:xfrm>
            <a:off x="519788" y="380999"/>
            <a:ext cx="11213424" cy="3048001"/>
            <a:chOff x="519788" y="533399"/>
            <a:chExt cx="11213424" cy="3048001"/>
          </a:xfrm>
        </p:grpSpPr>
        <p:grpSp>
          <p:nvGrpSpPr>
            <p:cNvPr id="121" name="Group 120">
              <a:extLst>
                <a:ext uri="{FF2B5EF4-FFF2-40B4-BE49-F238E27FC236}">
                  <a16:creationId xmlns:a16="http://schemas.microsoft.com/office/drawing/2014/main" id="{D385D8C9-F518-0E25-BE5E-69FF451DF074}"/>
                </a:ext>
              </a:extLst>
            </p:cNvPr>
            <p:cNvGrpSpPr/>
            <p:nvPr/>
          </p:nvGrpSpPr>
          <p:grpSpPr>
            <a:xfrm>
              <a:off x="519788" y="533399"/>
              <a:ext cx="11213424" cy="3048001"/>
              <a:chOff x="519788" y="533399"/>
              <a:chExt cx="11213424" cy="3048001"/>
            </a:xfrm>
          </p:grpSpPr>
          <p:sp>
            <p:nvSpPr>
              <p:cNvPr id="161" name="Rounded Rectangle 47">
                <a:extLst>
                  <a:ext uri="{FF2B5EF4-FFF2-40B4-BE49-F238E27FC236}">
                    <a16:creationId xmlns:a16="http://schemas.microsoft.com/office/drawing/2014/main" id="{0DCCF4AA-6BA1-C991-2D68-AF08BB9D1CE7}"/>
                  </a:ext>
                </a:extLst>
              </p:cNvPr>
              <p:cNvSpPr/>
              <p:nvPr/>
            </p:nvSpPr>
            <p:spPr>
              <a:xfrm>
                <a:off x="519788" y="533399"/>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58" name="Rounded Rectangle 96">
                <a:extLst>
                  <a:ext uri="{FF2B5EF4-FFF2-40B4-BE49-F238E27FC236}">
                    <a16:creationId xmlns:a16="http://schemas.microsoft.com/office/drawing/2014/main" id="{2FACCB36-FF2D-2983-9EB4-6D02591881D4}"/>
                  </a:ext>
                </a:extLst>
              </p:cNvPr>
              <p:cNvSpPr/>
              <p:nvPr/>
            </p:nvSpPr>
            <p:spPr>
              <a:xfrm>
                <a:off x="3065438" y="533399"/>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55" name="Rounded Rectangle 99">
                <a:extLst>
                  <a:ext uri="{FF2B5EF4-FFF2-40B4-BE49-F238E27FC236}">
                    <a16:creationId xmlns:a16="http://schemas.microsoft.com/office/drawing/2014/main" id="{EF96B627-AA0C-7BFD-5B24-BDEE7A7E4A40}"/>
                  </a:ext>
                </a:extLst>
              </p:cNvPr>
              <p:cNvSpPr/>
              <p:nvPr/>
            </p:nvSpPr>
            <p:spPr>
              <a:xfrm>
                <a:off x="5611088" y="533399"/>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52" name="Rounded Rectangle 104">
                <a:extLst>
                  <a:ext uri="{FF2B5EF4-FFF2-40B4-BE49-F238E27FC236}">
                    <a16:creationId xmlns:a16="http://schemas.microsoft.com/office/drawing/2014/main" id="{2ADB84A5-6C67-BEA1-FD23-6B59AB7004D2}"/>
                  </a:ext>
                </a:extLst>
              </p:cNvPr>
              <p:cNvSpPr/>
              <p:nvPr/>
            </p:nvSpPr>
            <p:spPr>
              <a:xfrm>
                <a:off x="8156737" y="533399"/>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49" name="Rounded Rectangle 107">
                <a:extLst>
                  <a:ext uri="{FF2B5EF4-FFF2-40B4-BE49-F238E27FC236}">
                    <a16:creationId xmlns:a16="http://schemas.microsoft.com/office/drawing/2014/main" id="{EF712134-A104-354A-59E5-E057D20B4725}"/>
                  </a:ext>
                </a:extLst>
              </p:cNvPr>
              <p:cNvSpPr/>
              <p:nvPr/>
            </p:nvSpPr>
            <p:spPr>
              <a:xfrm>
                <a:off x="2055812" y="2667000"/>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46" name="Rounded Rectangle 112">
                <a:extLst>
                  <a:ext uri="{FF2B5EF4-FFF2-40B4-BE49-F238E27FC236}">
                    <a16:creationId xmlns:a16="http://schemas.microsoft.com/office/drawing/2014/main" id="{6D12DE92-DA5A-44F4-FD11-2D7C52214666}"/>
                  </a:ext>
                </a:extLst>
              </p:cNvPr>
              <p:cNvSpPr/>
              <p:nvPr/>
            </p:nvSpPr>
            <p:spPr>
              <a:xfrm>
                <a:off x="4574420" y="2667000"/>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43" name="Rounded Rectangle 117">
                <a:extLst>
                  <a:ext uri="{FF2B5EF4-FFF2-40B4-BE49-F238E27FC236}">
                    <a16:creationId xmlns:a16="http://schemas.microsoft.com/office/drawing/2014/main" id="{976EAB6C-087A-4241-8C85-979A2C0D6420}"/>
                  </a:ext>
                </a:extLst>
              </p:cNvPr>
              <p:cNvSpPr/>
              <p:nvPr/>
            </p:nvSpPr>
            <p:spPr>
              <a:xfrm>
                <a:off x="7161212" y="2667000"/>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sp>
            <p:nvSpPr>
              <p:cNvPr id="140" name="Rounded Rectangle 118">
                <a:extLst>
                  <a:ext uri="{FF2B5EF4-FFF2-40B4-BE49-F238E27FC236}">
                    <a16:creationId xmlns:a16="http://schemas.microsoft.com/office/drawing/2014/main" id="{F3C8B1B9-D438-ACE1-065E-FB35FD6AD6B4}"/>
                  </a:ext>
                </a:extLst>
              </p:cNvPr>
              <p:cNvSpPr/>
              <p:nvPr/>
            </p:nvSpPr>
            <p:spPr>
              <a:xfrm>
                <a:off x="9675812" y="2667000"/>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a:solidFill>
                    <a:schemeClr val="accent3"/>
                  </a:solidFill>
                  <a:latin typeface="Arial" charset="0"/>
                  <a:ea typeface="Arial" charset="0"/>
                  <a:cs typeface="Arial" charset="0"/>
                </a:endParaRPr>
              </a:p>
            </p:txBody>
          </p:sp>
        </p:grpSp>
        <p:grpSp>
          <p:nvGrpSpPr>
            <p:cNvPr id="122" name="Group 121">
              <a:extLst>
                <a:ext uri="{FF2B5EF4-FFF2-40B4-BE49-F238E27FC236}">
                  <a16:creationId xmlns:a16="http://schemas.microsoft.com/office/drawing/2014/main" id="{D1D32E0E-7ECD-454E-3E1F-2984E194AB44}"/>
                </a:ext>
              </a:extLst>
            </p:cNvPr>
            <p:cNvGrpSpPr/>
            <p:nvPr/>
          </p:nvGrpSpPr>
          <p:grpSpPr>
            <a:xfrm>
              <a:off x="519788" y="1600200"/>
              <a:ext cx="11149248" cy="914400"/>
              <a:chOff x="519788" y="1600200"/>
              <a:chExt cx="11149248" cy="914400"/>
            </a:xfrm>
          </p:grpSpPr>
          <p:cxnSp>
            <p:nvCxnSpPr>
              <p:cNvPr id="123" name="Straight Connector 122">
                <a:extLst>
                  <a:ext uri="{FF2B5EF4-FFF2-40B4-BE49-F238E27FC236}">
                    <a16:creationId xmlns:a16="http://schemas.microsoft.com/office/drawing/2014/main" id="{FB9A9475-194B-EF99-7BDE-0EF62343613E}"/>
                  </a:ext>
                </a:extLst>
              </p:cNvPr>
              <p:cNvCxnSpPr>
                <a:cxnSpLocks/>
              </p:cNvCxnSpPr>
              <p:nvPr/>
            </p:nvCxnSpPr>
            <p:spPr>
              <a:xfrm>
                <a:off x="519788" y="2057400"/>
                <a:ext cx="11149248" cy="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DE97B6C-F748-3D40-8E0A-13840881E00E}"/>
                  </a:ext>
                </a:extLst>
              </p:cNvPr>
              <p:cNvCxnSpPr>
                <a:cxnSpLocks/>
              </p:cNvCxnSpPr>
              <p:nvPr/>
            </p:nvCxnSpPr>
            <p:spPr>
              <a:xfrm>
                <a:off x="15484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13B93F-75DD-9EE6-81A7-7FA929D47DA6}"/>
                  </a:ext>
                </a:extLst>
              </p:cNvPr>
              <p:cNvCxnSpPr>
                <a:cxnSpLocks/>
              </p:cNvCxnSpPr>
              <p:nvPr/>
            </p:nvCxnSpPr>
            <p:spPr>
              <a:xfrm>
                <a:off x="409413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30B087F-5A15-056C-E046-66CDD0CCEA64}"/>
                  </a:ext>
                </a:extLst>
              </p:cNvPr>
              <p:cNvCxnSpPr>
                <a:cxnSpLocks/>
              </p:cNvCxnSpPr>
              <p:nvPr/>
            </p:nvCxnSpPr>
            <p:spPr>
              <a:xfrm>
                <a:off x="66397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4D5357B-7E1C-8326-1299-0763B445CB3C}"/>
                  </a:ext>
                </a:extLst>
              </p:cNvPr>
              <p:cNvCxnSpPr>
                <a:cxnSpLocks/>
              </p:cNvCxnSpPr>
              <p:nvPr/>
            </p:nvCxnSpPr>
            <p:spPr>
              <a:xfrm>
                <a:off x="9185437"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0C81FD-14F7-FCE2-2544-4DD9A07847D6}"/>
                  </a:ext>
                </a:extLst>
              </p:cNvPr>
              <p:cNvCxnSpPr>
                <a:cxnSpLocks/>
              </p:cNvCxnSpPr>
              <p:nvPr/>
            </p:nvCxnSpPr>
            <p:spPr>
              <a:xfrm>
                <a:off x="308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6D7E809-8663-6877-4BC6-50D29DC3B777}"/>
                  </a:ext>
                </a:extLst>
              </p:cNvPr>
              <p:cNvCxnSpPr>
                <a:cxnSpLocks/>
              </p:cNvCxnSpPr>
              <p:nvPr/>
            </p:nvCxnSpPr>
            <p:spPr>
              <a:xfrm>
                <a:off x="562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2CF26C-01B6-7EA7-4473-3FBE738A2991}"/>
                  </a:ext>
                </a:extLst>
              </p:cNvPr>
              <p:cNvCxnSpPr>
                <a:cxnSpLocks/>
              </p:cNvCxnSpPr>
              <p:nvPr/>
            </p:nvCxnSpPr>
            <p:spPr>
              <a:xfrm>
                <a:off x="816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8FB4245-26CA-3872-DE8C-FCF05856B343}"/>
                  </a:ext>
                </a:extLst>
              </p:cNvPr>
              <p:cNvCxnSpPr>
                <a:cxnSpLocks/>
              </p:cNvCxnSpPr>
              <p:nvPr/>
            </p:nvCxnSpPr>
            <p:spPr>
              <a:xfrm>
                <a:off x="1070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66" name="Freeform 81">
            <a:extLst>
              <a:ext uri="{FF2B5EF4-FFF2-40B4-BE49-F238E27FC236}">
                <a16:creationId xmlns:a16="http://schemas.microsoft.com/office/drawing/2014/main" id="{FA33C6F3-1F31-90E6-78E3-E00070132F42}"/>
              </a:ext>
              <a:ext uri="{C183D7F6-B498-43B3-948B-1728B52AA6E4}">
                <adec:decorative xmlns:adec="http://schemas.microsoft.com/office/drawing/2017/decorative" val="1"/>
              </a:ext>
            </a:extLst>
          </p:cNvPr>
          <p:cNvSpPr/>
          <p:nvPr userDrawn="1"/>
        </p:nvSpPr>
        <p:spPr>
          <a:xfrm>
            <a:off x="3571362" y="3830127"/>
            <a:ext cx="265163" cy="2651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a:p>
        </p:txBody>
      </p:sp>
      <p:sp>
        <p:nvSpPr>
          <p:cNvPr id="167" name="Title 166">
            <a:extLst>
              <a:ext uri="{FF2B5EF4-FFF2-40B4-BE49-F238E27FC236}">
                <a16:creationId xmlns:a16="http://schemas.microsoft.com/office/drawing/2014/main"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a:t>Add title here</a:t>
            </a:r>
          </a:p>
        </p:txBody>
      </p:sp>
      <p:sp>
        <p:nvSpPr>
          <p:cNvPr id="168" name="Text Placeholder 125">
            <a:extLst>
              <a:ext uri="{FF2B5EF4-FFF2-40B4-BE49-F238E27FC236}">
                <a16:creationId xmlns:a16="http://schemas.microsoft.com/office/drawing/2014/main" id="{35E60FA7-EA70-DC00-E325-090A53103966}"/>
              </a:ext>
            </a:extLst>
          </p:cNvPr>
          <p:cNvSpPr>
            <a:spLocks noGrp="1"/>
          </p:cNvSpPr>
          <p:nvPr>
            <p:ph type="body" sz="quarter" idx="18" hasCustomPrompt="1"/>
          </p:nvPr>
        </p:nvSpPr>
        <p:spPr>
          <a:xfrm>
            <a:off x="5593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69" name="Text Placeholder 125">
            <a:extLst>
              <a:ext uri="{FF2B5EF4-FFF2-40B4-BE49-F238E27FC236}">
                <a16:creationId xmlns:a16="http://schemas.microsoft.com/office/drawing/2014/main" id="{E6E96EC9-76E7-99DB-5928-8F2FFE10471A}"/>
              </a:ext>
            </a:extLst>
          </p:cNvPr>
          <p:cNvSpPr>
            <a:spLocks noGrp="1"/>
          </p:cNvSpPr>
          <p:nvPr>
            <p:ph type="body" sz="quarter" idx="19" hasCustomPrompt="1"/>
          </p:nvPr>
        </p:nvSpPr>
        <p:spPr>
          <a:xfrm>
            <a:off x="7088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70" name="Text Placeholder 125">
            <a:extLst>
              <a:ext uri="{FF2B5EF4-FFF2-40B4-BE49-F238E27FC236}">
                <a16:creationId xmlns:a16="http://schemas.microsoft.com/office/drawing/2014/main" id="{1C490C2D-6AB2-BD75-E55D-3F0034A87B33}"/>
              </a:ext>
            </a:extLst>
          </p:cNvPr>
          <p:cNvSpPr>
            <a:spLocks noGrp="1"/>
          </p:cNvSpPr>
          <p:nvPr>
            <p:ph type="body" sz="quarter" idx="20" hasCustomPrompt="1"/>
          </p:nvPr>
        </p:nvSpPr>
        <p:spPr>
          <a:xfrm>
            <a:off x="31226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71" name="Text Placeholder 125">
            <a:extLst>
              <a:ext uri="{FF2B5EF4-FFF2-40B4-BE49-F238E27FC236}">
                <a16:creationId xmlns:a16="http://schemas.microsoft.com/office/drawing/2014/main" id="{6FE7948B-37A7-E47D-8889-65EB0B2531AD}"/>
              </a:ext>
            </a:extLst>
          </p:cNvPr>
          <p:cNvSpPr>
            <a:spLocks noGrp="1"/>
          </p:cNvSpPr>
          <p:nvPr>
            <p:ph type="body" sz="quarter" idx="21" hasCustomPrompt="1"/>
          </p:nvPr>
        </p:nvSpPr>
        <p:spPr>
          <a:xfrm>
            <a:off x="32721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72" name="Text Placeholder 125">
            <a:extLst>
              <a:ext uri="{FF2B5EF4-FFF2-40B4-BE49-F238E27FC236}">
                <a16:creationId xmlns:a16="http://schemas.microsoft.com/office/drawing/2014/main" id="{73F951C6-5B27-2423-17C5-CE9A99620197}"/>
              </a:ext>
            </a:extLst>
          </p:cNvPr>
          <p:cNvSpPr>
            <a:spLocks noGrp="1"/>
          </p:cNvSpPr>
          <p:nvPr>
            <p:ph type="body" sz="quarter" idx="22" hasCustomPrompt="1"/>
          </p:nvPr>
        </p:nvSpPr>
        <p:spPr>
          <a:xfrm>
            <a:off x="56647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73" name="Text Placeholder 125">
            <a:extLst>
              <a:ext uri="{FF2B5EF4-FFF2-40B4-BE49-F238E27FC236}">
                <a16:creationId xmlns:a16="http://schemas.microsoft.com/office/drawing/2014/main" id="{E57B711E-3AF0-D599-049C-FE6F02E63469}"/>
              </a:ext>
            </a:extLst>
          </p:cNvPr>
          <p:cNvSpPr>
            <a:spLocks noGrp="1"/>
          </p:cNvSpPr>
          <p:nvPr>
            <p:ph type="body" sz="quarter" idx="23" hasCustomPrompt="1"/>
          </p:nvPr>
        </p:nvSpPr>
        <p:spPr>
          <a:xfrm>
            <a:off x="58142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74" name="Text Placeholder 125">
            <a:extLst>
              <a:ext uri="{FF2B5EF4-FFF2-40B4-BE49-F238E27FC236}">
                <a16:creationId xmlns:a16="http://schemas.microsoft.com/office/drawing/2014/main" id="{223DF404-B7B3-80FA-1558-C60EF6EEC26E}"/>
              </a:ext>
            </a:extLst>
          </p:cNvPr>
          <p:cNvSpPr>
            <a:spLocks noGrp="1"/>
          </p:cNvSpPr>
          <p:nvPr>
            <p:ph type="body" sz="quarter" idx="24" hasCustomPrompt="1"/>
          </p:nvPr>
        </p:nvSpPr>
        <p:spPr>
          <a:xfrm>
            <a:off x="82280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75" name="Text Placeholder 125">
            <a:extLst>
              <a:ext uri="{FF2B5EF4-FFF2-40B4-BE49-F238E27FC236}">
                <a16:creationId xmlns:a16="http://schemas.microsoft.com/office/drawing/2014/main" id="{E8CE6B7B-B9CB-A5FB-0533-A35684106B80}"/>
              </a:ext>
            </a:extLst>
          </p:cNvPr>
          <p:cNvSpPr>
            <a:spLocks noGrp="1"/>
          </p:cNvSpPr>
          <p:nvPr>
            <p:ph type="body" sz="quarter" idx="25" hasCustomPrompt="1"/>
          </p:nvPr>
        </p:nvSpPr>
        <p:spPr>
          <a:xfrm>
            <a:off x="83775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84" name="Text Placeholder 125">
            <a:extLst>
              <a:ext uri="{FF2B5EF4-FFF2-40B4-BE49-F238E27FC236}">
                <a16:creationId xmlns:a16="http://schemas.microsoft.com/office/drawing/2014/main" id="{427F0943-E8C1-42DF-3E1E-5E7FEC6F2AC9}"/>
              </a:ext>
            </a:extLst>
          </p:cNvPr>
          <p:cNvSpPr>
            <a:spLocks noGrp="1"/>
          </p:cNvSpPr>
          <p:nvPr>
            <p:ph type="body" sz="quarter" idx="26" hasCustomPrompt="1"/>
          </p:nvPr>
        </p:nvSpPr>
        <p:spPr>
          <a:xfrm>
            <a:off x="20833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85" name="Text Placeholder 125">
            <a:extLst>
              <a:ext uri="{FF2B5EF4-FFF2-40B4-BE49-F238E27FC236}">
                <a16:creationId xmlns:a16="http://schemas.microsoft.com/office/drawing/2014/main" id="{A15F89F6-042A-95AE-297F-9403D4E2BBCB}"/>
              </a:ext>
            </a:extLst>
          </p:cNvPr>
          <p:cNvSpPr>
            <a:spLocks noGrp="1"/>
          </p:cNvSpPr>
          <p:nvPr>
            <p:ph type="body" sz="quarter" idx="27" hasCustomPrompt="1"/>
          </p:nvPr>
        </p:nvSpPr>
        <p:spPr>
          <a:xfrm>
            <a:off x="22328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86" name="Text Placeholder 125">
            <a:extLst>
              <a:ext uri="{FF2B5EF4-FFF2-40B4-BE49-F238E27FC236}">
                <a16:creationId xmlns:a16="http://schemas.microsoft.com/office/drawing/2014/main" id="{C257DD67-1247-7458-7198-98266F8AFC33}"/>
              </a:ext>
            </a:extLst>
          </p:cNvPr>
          <p:cNvSpPr>
            <a:spLocks noGrp="1"/>
          </p:cNvSpPr>
          <p:nvPr>
            <p:ph type="body" sz="quarter" idx="28" hasCustomPrompt="1"/>
          </p:nvPr>
        </p:nvSpPr>
        <p:spPr>
          <a:xfrm>
            <a:off x="46466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87" name="Text Placeholder 125">
            <a:extLst>
              <a:ext uri="{FF2B5EF4-FFF2-40B4-BE49-F238E27FC236}">
                <a16:creationId xmlns:a16="http://schemas.microsoft.com/office/drawing/2014/main" id="{DD75B376-0D1A-AF6F-42EA-CAF39FD54ADB}"/>
              </a:ext>
            </a:extLst>
          </p:cNvPr>
          <p:cNvSpPr>
            <a:spLocks noGrp="1"/>
          </p:cNvSpPr>
          <p:nvPr>
            <p:ph type="body" sz="quarter" idx="29" hasCustomPrompt="1"/>
          </p:nvPr>
        </p:nvSpPr>
        <p:spPr>
          <a:xfrm>
            <a:off x="47961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88" name="Text Placeholder 125">
            <a:extLst>
              <a:ext uri="{FF2B5EF4-FFF2-40B4-BE49-F238E27FC236}">
                <a16:creationId xmlns:a16="http://schemas.microsoft.com/office/drawing/2014/main" id="{6FA1B487-4C46-DA1B-5D8F-81AE43463A62}"/>
              </a:ext>
            </a:extLst>
          </p:cNvPr>
          <p:cNvSpPr>
            <a:spLocks noGrp="1"/>
          </p:cNvSpPr>
          <p:nvPr>
            <p:ph type="body" sz="quarter" idx="30" hasCustomPrompt="1"/>
          </p:nvPr>
        </p:nvSpPr>
        <p:spPr>
          <a:xfrm>
            <a:off x="71887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89" name="Text Placeholder 125">
            <a:extLst>
              <a:ext uri="{FF2B5EF4-FFF2-40B4-BE49-F238E27FC236}">
                <a16:creationId xmlns:a16="http://schemas.microsoft.com/office/drawing/2014/main" id="{158ED509-5FEA-48E3-96DC-F8BABAFD0AC1}"/>
              </a:ext>
            </a:extLst>
          </p:cNvPr>
          <p:cNvSpPr>
            <a:spLocks noGrp="1"/>
          </p:cNvSpPr>
          <p:nvPr>
            <p:ph type="body" sz="quarter" idx="31" hasCustomPrompt="1"/>
          </p:nvPr>
        </p:nvSpPr>
        <p:spPr>
          <a:xfrm>
            <a:off x="73382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90" name="Text Placeholder 125">
            <a:extLst>
              <a:ext uri="{FF2B5EF4-FFF2-40B4-BE49-F238E27FC236}">
                <a16:creationId xmlns:a16="http://schemas.microsoft.com/office/drawing/2014/main" id="{48B6671D-DAB9-2AC6-D9ED-AF2804603D74}"/>
              </a:ext>
            </a:extLst>
          </p:cNvPr>
          <p:cNvSpPr>
            <a:spLocks noGrp="1"/>
          </p:cNvSpPr>
          <p:nvPr>
            <p:ph type="body" sz="quarter" idx="32" hasCustomPrompt="1"/>
          </p:nvPr>
        </p:nvSpPr>
        <p:spPr>
          <a:xfrm>
            <a:off x="97520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191" name="Text Placeholder 125">
            <a:extLst>
              <a:ext uri="{FF2B5EF4-FFF2-40B4-BE49-F238E27FC236}">
                <a16:creationId xmlns:a16="http://schemas.microsoft.com/office/drawing/2014/main" id="{122985E9-0117-8B73-FFC9-18B128CAF73C}"/>
              </a:ext>
            </a:extLst>
          </p:cNvPr>
          <p:cNvSpPr>
            <a:spLocks noGrp="1"/>
          </p:cNvSpPr>
          <p:nvPr>
            <p:ph type="body" sz="quarter" idx="33" hasCustomPrompt="1"/>
          </p:nvPr>
        </p:nvSpPr>
        <p:spPr>
          <a:xfrm>
            <a:off x="99015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43766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42DBB4-26B6-531D-8D4C-B6AEF4CE3B78}"/>
              </a:ext>
              <a:ext uri="{C183D7F6-B498-43B3-948B-1728B52AA6E4}">
                <adec:decorative xmlns:adec="http://schemas.microsoft.com/office/drawing/2017/decorative" val="1"/>
              </a:ext>
            </a:extLst>
          </p:cNvPr>
          <p:cNvSpPr/>
          <p:nvPr userDrawn="1"/>
        </p:nvSpPr>
        <p:spPr>
          <a:xfrm>
            <a:off x="7694613" y="0"/>
            <a:ext cx="44942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50000"/>
                </a:schemeClr>
              </a:solidFill>
            </a:endParaRPr>
          </a:p>
        </p:txBody>
      </p:sp>
      <p:grpSp>
        <p:nvGrpSpPr>
          <p:cNvPr id="6" name="Group 5">
            <a:extLst>
              <a:ext uri="{FF2B5EF4-FFF2-40B4-BE49-F238E27FC236}">
                <a16:creationId xmlns:a16="http://schemas.microsoft.com/office/drawing/2014/main" id="{FB54ECD8-68B8-C9B3-D78E-6AB7585BDF80}"/>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5">
              <a:lumMod val="90000"/>
            </a:schemeClr>
          </a:solidFill>
          <a:effectLst/>
        </p:grpSpPr>
        <p:sp>
          <p:nvSpPr>
            <p:cNvPr id="7" name="Freeform 5">
              <a:extLst>
                <a:ext uri="{FF2B5EF4-FFF2-40B4-BE49-F238E27FC236}">
                  <a16:creationId xmlns:a16="http://schemas.microsoft.com/office/drawing/2014/main" id="{42069321-052D-CF12-CA9A-5C94FE40BE87}"/>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 name="Freeform 6">
              <a:extLst>
                <a:ext uri="{FF2B5EF4-FFF2-40B4-BE49-F238E27FC236}">
                  <a16:creationId xmlns:a16="http://schemas.microsoft.com/office/drawing/2014/main" id="{2E8CAC6C-A8CA-BF59-0155-AF7A6F4CE30A}"/>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 name="Freeform 7">
              <a:extLst>
                <a:ext uri="{FF2B5EF4-FFF2-40B4-BE49-F238E27FC236}">
                  <a16:creationId xmlns:a16="http://schemas.microsoft.com/office/drawing/2014/main" id="{808DD5BA-6916-B079-8F9F-DD57811F22FC}"/>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 name="Freeform 8">
              <a:extLst>
                <a:ext uri="{FF2B5EF4-FFF2-40B4-BE49-F238E27FC236}">
                  <a16:creationId xmlns:a16="http://schemas.microsoft.com/office/drawing/2014/main" id="{9983CC9F-0E6F-2C79-001B-BFA1C786F6A3}"/>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 name="Freeform 9">
              <a:extLst>
                <a:ext uri="{FF2B5EF4-FFF2-40B4-BE49-F238E27FC236}">
                  <a16:creationId xmlns:a16="http://schemas.microsoft.com/office/drawing/2014/main" id="{33E8125F-6131-2D62-0C9C-1D00E3E88863}"/>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 name="Freeform 10">
              <a:extLst>
                <a:ext uri="{FF2B5EF4-FFF2-40B4-BE49-F238E27FC236}">
                  <a16:creationId xmlns:a16="http://schemas.microsoft.com/office/drawing/2014/main" id="{70676BBC-3B58-0123-576D-9EE492A7118A}"/>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 name="Freeform 11">
              <a:extLst>
                <a:ext uri="{FF2B5EF4-FFF2-40B4-BE49-F238E27FC236}">
                  <a16:creationId xmlns:a16="http://schemas.microsoft.com/office/drawing/2014/main" id="{8FA31078-E73F-97CC-9BF2-A5C7EF73CA10}"/>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 name="Freeform 12">
              <a:extLst>
                <a:ext uri="{FF2B5EF4-FFF2-40B4-BE49-F238E27FC236}">
                  <a16:creationId xmlns:a16="http://schemas.microsoft.com/office/drawing/2014/main" id="{A6652B64-1E33-7841-0949-8774CE78E015}"/>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 name="Freeform 13">
              <a:extLst>
                <a:ext uri="{FF2B5EF4-FFF2-40B4-BE49-F238E27FC236}">
                  <a16:creationId xmlns:a16="http://schemas.microsoft.com/office/drawing/2014/main" id="{CA55F110-EEE0-81C4-483C-7576B6873197}"/>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 name="Freeform 14">
              <a:extLst>
                <a:ext uri="{FF2B5EF4-FFF2-40B4-BE49-F238E27FC236}">
                  <a16:creationId xmlns:a16="http://schemas.microsoft.com/office/drawing/2014/main" id="{38A8DF83-B483-7947-EEDC-E19407F4683F}"/>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 name="Freeform 15">
              <a:extLst>
                <a:ext uri="{FF2B5EF4-FFF2-40B4-BE49-F238E27FC236}">
                  <a16:creationId xmlns:a16="http://schemas.microsoft.com/office/drawing/2014/main" id="{E45DBFEE-5790-0C1C-AEB8-94D72571A8AA}"/>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 name="Freeform 16">
              <a:extLst>
                <a:ext uri="{FF2B5EF4-FFF2-40B4-BE49-F238E27FC236}">
                  <a16:creationId xmlns:a16="http://schemas.microsoft.com/office/drawing/2014/main" id="{F95E0FEE-A8E4-1C8A-055B-D2C4C11F1B9C}"/>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 name="Freeform 17">
              <a:extLst>
                <a:ext uri="{FF2B5EF4-FFF2-40B4-BE49-F238E27FC236}">
                  <a16:creationId xmlns:a16="http://schemas.microsoft.com/office/drawing/2014/main" id="{ED7F7F38-DBED-89BD-E34D-927CB9557179}"/>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 name="Freeform 18">
              <a:extLst>
                <a:ext uri="{FF2B5EF4-FFF2-40B4-BE49-F238E27FC236}">
                  <a16:creationId xmlns:a16="http://schemas.microsoft.com/office/drawing/2014/main" id="{E6E24CEA-CFB4-549E-5262-ACE278D469C6}"/>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 name="Freeform 19">
              <a:extLst>
                <a:ext uri="{FF2B5EF4-FFF2-40B4-BE49-F238E27FC236}">
                  <a16:creationId xmlns:a16="http://schemas.microsoft.com/office/drawing/2014/main" id="{4FB5618F-64DE-E575-E4D3-F59C9F6A4F01}"/>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6" name="Freeform 20">
              <a:extLst>
                <a:ext uri="{FF2B5EF4-FFF2-40B4-BE49-F238E27FC236}">
                  <a16:creationId xmlns:a16="http://schemas.microsoft.com/office/drawing/2014/main" id="{52EE9208-754F-1585-E073-91FEBC0F3015}"/>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7" name="Freeform 21">
              <a:extLst>
                <a:ext uri="{FF2B5EF4-FFF2-40B4-BE49-F238E27FC236}">
                  <a16:creationId xmlns:a16="http://schemas.microsoft.com/office/drawing/2014/main" id="{67ED03D1-DDDF-32C1-FB4C-BAAD5AA990AA}"/>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8" name="Freeform 22">
              <a:extLst>
                <a:ext uri="{FF2B5EF4-FFF2-40B4-BE49-F238E27FC236}">
                  <a16:creationId xmlns:a16="http://schemas.microsoft.com/office/drawing/2014/main" id="{8A356F80-F47F-1763-CBC8-2A119B2389AD}"/>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0" name="Freeform 23">
              <a:extLst>
                <a:ext uri="{FF2B5EF4-FFF2-40B4-BE49-F238E27FC236}">
                  <a16:creationId xmlns:a16="http://schemas.microsoft.com/office/drawing/2014/main" id="{B346DCA4-9020-7F53-9648-493705936FFB}"/>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2" name="Freeform 24">
              <a:extLst>
                <a:ext uri="{FF2B5EF4-FFF2-40B4-BE49-F238E27FC236}">
                  <a16:creationId xmlns:a16="http://schemas.microsoft.com/office/drawing/2014/main" id="{56B23CEE-9833-4845-9883-15A143A5A746}"/>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3" name="Freeform 25">
              <a:extLst>
                <a:ext uri="{FF2B5EF4-FFF2-40B4-BE49-F238E27FC236}">
                  <a16:creationId xmlns:a16="http://schemas.microsoft.com/office/drawing/2014/main" id="{D2DDF4F9-32E0-5528-47FB-309D4EC6A245}"/>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4" name="Freeform 26">
              <a:extLst>
                <a:ext uri="{FF2B5EF4-FFF2-40B4-BE49-F238E27FC236}">
                  <a16:creationId xmlns:a16="http://schemas.microsoft.com/office/drawing/2014/main" id="{85F56C27-26F4-0081-75B4-EFB25E0204F9}"/>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5" name="Freeform 27">
              <a:extLst>
                <a:ext uri="{FF2B5EF4-FFF2-40B4-BE49-F238E27FC236}">
                  <a16:creationId xmlns:a16="http://schemas.microsoft.com/office/drawing/2014/main" id="{7F37ECA9-2DAE-0DE5-54BF-8543F8285DD2}"/>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6" name="Freeform 28">
              <a:extLst>
                <a:ext uri="{FF2B5EF4-FFF2-40B4-BE49-F238E27FC236}">
                  <a16:creationId xmlns:a16="http://schemas.microsoft.com/office/drawing/2014/main" id="{D8BCC5B4-3A05-7960-10E1-F972B1A34839}"/>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7" name="Freeform 29">
              <a:extLst>
                <a:ext uri="{FF2B5EF4-FFF2-40B4-BE49-F238E27FC236}">
                  <a16:creationId xmlns:a16="http://schemas.microsoft.com/office/drawing/2014/main" id="{34E72241-87A1-04F9-7316-F968A8C3A4C9}"/>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8" name="Freeform 30">
              <a:extLst>
                <a:ext uri="{FF2B5EF4-FFF2-40B4-BE49-F238E27FC236}">
                  <a16:creationId xmlns:a16="http://schemas.microsoft.com/office/drawing/2014/main" id="{BE74C6E1-B721-C0CF-D939-12B91251F25E}"/>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9" name="Freeform 31">
              <a:extLst>
                <a:ext uri="{FF2B5EF4-FFF2-40B4-BE49-F238E27FC236}">
                  <a16:creationId xmlns:a16="http://schemas.microsoft.com/office/drawing/2014/main" id="{2B3B3A65-660A-D178-8C1A-815616B106D6}"/>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1" name="Freeform 32">
              <a:extLst>
                <a:ext uri="{FF2B5EF4-FFF2-40B4-BE49-F238E27FC236}">
                  <a16:creationId xmlns:a16="http://schemas.microsoft.com/office/drawing/2014/main" id="{675CA897-317F-4E18-EA06-A91E3977FA71}"/>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2" name="Freeform 33">
              <a:extLst>
                <a:ext uri="{FF2B5EF4-FFF2-40B4-BE49-F238E27FC236}">
                  <a16:creationId xmlns:a16="http://schemas.microsoft.com/office/drawing/2014/main" id="{8DD30F22-4979-BF67-3744-7C015FCCC793}"/>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4" name="Freeform 34">
              <a:extLst>
                <a:ext uri="{FF2B5EF4-FFF2-40B4-BE49-F238E27FC236}">
                  <a16:creationId xmlns:a16="http://schemas.microsoft.com/office/drawing/2014/main" id="{42DCDCFB-1CEA-E523-5CA8-85172FB68394}"/>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5" name="Freeform 35">
              <a:extLst>
                <a:ext uri="{FF2B5EF4-FFF2-40B4-BE49-F238E27FC236}">
                  <a16:creationId xmlns:a16="http://schemas.microsoft.com/office/drawing/2014/main" id="{8382BE7F-8802-8738-750E-33DCB9C1521E}"/>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7" name="Freeform 36">
              <a:extLst>
                <a:ext uri="{FF2B5EF4-FFF2-40B4-BE49-F238E27FC236}">
                  <a16:creationId xmlns:a16="http://schemas.microsoft.com/office/drawing/2014/main" id="{C9D04D39-C0A2-5833-AF6E-025203FA6510}"/>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8" name="Freeform 37">
              <a:extLst>
                <a:ext uri="{FF2B5EF4-FFF2-40B4-BE49-F238E27FC236}">
                  <a16:creationId xmlns:a16="http://schemas.microsoft.com/office/drawing/2014/main" id="{D5DC4DAC-0B18-3633-2AA9-04D933250134}"/>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0" name="Freeform 38">
              <a:extLst>
                <a:ext uri="{FF2B5EF4-FFF2-40B4-BE49-F238E27FC236}">
                  <a16:creationId xmlns:a16="http://schemas.microsoft.com/office/drawing/2014/main" id="{1254C64C-575A-D563-8783-6B880172E866}"/>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1" name="Freeform 39">
              <a:extLst>
                <a:ext uri="{FF2B5EF4-FFF2-40B4-BE49-F238E27FC236}">
                  <a16:creationId xmlns:a16="http://schemas.microsoft.com/office/drawing/2014/main" id="{F0A1B096-967D-FC9F-65E4-6B66E3A2F4C2}"/>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3" name="Freeform 40">
              <a:extLst>
                <a:ext uri="{FF2B5EF4-FFF2-40B4-BE49-F238E27FC236}">
                  <a16:creationId xmlns:a16="http://schemas.microsoft.com/office/drawing/2014/main" id="{D344C36C-FF9A-5A5A-712A-CCE6F475253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4" name="Freeform 41">
              <a:extLst>
                <a:ext uri="{FF2B5EF4-FFF2-40B4-BE49-F238E27FC236}">
                  <a16:creationId xmlns:a16="http://schemas.microsoft.com/office/drawing/2014/main" id="{25BEDE83-12A9-F6D4-CFCE-97AE88975C0F}"/>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6" name="Freeform 42">
              <a:extLst>
                <a:ext uri="{FF2B5EF4-FFF2-40B4-BE49-F238E27FC236}">
                  <a16:creationId xmlns:a16="http://schemas.microsoft.com/office/drawing/2014/main" id="{5A0F5BBD-F24E-BA33-17A2-86DDEEF4282D}"/>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7" name="Freeform 43">
              <a:extLst>
                <a:ext uri="{FF2B5EF4-FFF2-40B4-BE49-F238E27FC236}">
                  <a16:creationId xmlns:a16="http://schemas.microsoft.com/office/drawing/2014/main" id="{525A711B-7A08-8DAF-B987-0A849F269E9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9" name="Freeform 44">
              <a:extLst>
                <a:ext uri="{FF2B5EF4-FFF2-40B4-BE49-F238E27FC236}">
                  <a16:creationId xmlns:a16="http://schemas.microsoft.com/office/drawing/2014/main" id="{428CA62E-DC72-F334-8811-491191C3E747}"/>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0" name="Freeform 45">
              <a:extLst>
                <a:ext uri="{FF2B5EF4-FFF2-40B4-BE49-F238E27FC236}">
                  <a16:creationId xmlns:a16="http://schemas.microsoft.com/office/drawing/2014/main" id="{1C771798-B64A-55AE-FCD0-019BBE9E57AE}"/>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2" name="Freeform 46">
              <a:extLst>
                <a:ext uri="{FF2B5EF4-FFF2-40B4-BE49-F238E27FC236}">
                  <a16:creationId xmlns:a16="http://schemas.microsoft.com/office/drawing/2014/main" id="{527116CE-CD6C-BF55-F82B-707FEA99B584}"/>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3" name="Freeform 47">
              <a:extLst>
                <a:ext uri="{FF2B5EF4-FFF2-40B4-BE49-F238E27FC236}">
                  <a16:creationId xmlns:a16="http://schemas.microsoft.com/office/drawing/2014/main" id="{E6950443-9AB3-46FB-2074-DE6ADF8E5FCC}"/>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4" name="Freeform 48">
              <a:extLst>
                <a:ext uri="{FF2B5EF4-FFF2-40B4-BE49-F238E27FC236}">
                  <a16:creationId xmlns:a16="http://schemas.microsoft.com/office/drawing/2014/main" id="{856E4276-04D2-B333-ACD8-23701DA4ED76}"/>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5" name="Freeform 49">
              <a:extLst>
                <a:ext uri="{FF2B5EF4-FFF2-40B4-BE49-F238E27FC236}">
                  <a16:creationId xmlns:a16="http://schemas.microsoft.com/office/drawing/2014/main" id="{068FDA8B-DBB5-E8F3-7B76-C5E92048BE60}"/>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6" name="Freeform 50">
              <a:extLst>
                <a:ext uri="{FF2B5EF4-FFF2-40B4-BE49-F238E27FC236}">
                  <a16:creationId xmlns:a16="http://schemas.microsoft.com/office/drawing/2014/main" id="{FF6E6280-72A1-272F-84AA-561FF9EBB6BD}"/>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7" name="Freeform 51">
              <a:extLst>
                <a:ext uri="{FF2B5EF4-FFF2-40B4-BE49-F238E27FC236}">
                  <a16:creationId xmlns:a16="http://schemas.microsoft.com/office/drawing/2014/main" id="{604F041F-F903-71FC-BE35-BEA230A18874}"/>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8" name="Freeform 52">
              <a:extLst>
                <a:ext uri="{FF2B5EF4-FFF2-40B4-BE49-F238E27FC236}">
                  <a16:creationId xmlns:a16="http://schemas.microsoft.com/office/drawing/2014/main" id="{0C474A41-D5BD-3311-4959-18E66BF19746}"/>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9" name="Freeform 53">
              <a:extLst>
                <a:ext uri="{FF2B5EF4-FFF2-40B4-BE49-F238E27FC236}">
                  <a16:creationId xmlns:a16="http://schemas.microsoft.com/office/drawing/2014/main" id="{A7E7E40C-76C3-0669-E703-8AA7CED26BFB}"/>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0" name="Freeform 54">
              <a:extLst>
                <a:ext uri="{FF2B5EF4-FFF2-40B4-BE49-F238E27FC236}">
                  <a16:creationId xmlns:a16="http://schemas.microsoft.com/office/drawing/2014/main" id="{9675BFED-8120-5778-564C-FF365965D35B}"/>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1" name="Freeform 55">
              <a:extLst>
                <a:ext uri="{FF2B5EF4-FFF2-40B4-BE49-F238E27FC236}">
                  <a16:creationId xmlns:a16="http://schemas.microsoft.com/office/drawing/2014/main" id="{03C593B4-22DD-7C00-B868-A82EEC07B387}"/>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2" name="Freeform 56">
              <a:extLst>
                <a:ext uri="{FF2B5EF4-FFF2-40B4-BE49-F238E27FC236}">
                  <a16:creationId xmlns:a16="http://schemas.microsoft.com/office/drawing/2014/main" id="{14AF519E-EB12-7695-2421-833657F31337}"/>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3" name="Freeform 57">
              <a:extLst>
                <a:ext uri="{FF2B5EF4-FFF2-40B4-BE49-F238E27FC236}">
                  <a16:creationId xmlns:a16="http://schemas.microsoft.com/office/drawing/2014/main" id="{F26DC74D-FB97-A3AC-874E-4A33D80A0AE1}"/>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2" name="Freeform 58">
              <a:extLst>
                <a:ext uri="{FF2B5EF4-FFF2-40B4-BE49-F238E27FC236}">
                  <a16:creationId xmlns:a16="http://schemas.microsoft.com/office/drawing/2014/main" id="{5838CC48-DE92-6585-61FB-563ED1CBF321}"/>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3" name="Freeform 59">
              <a:extLst>
                <a:ext uri="{FF2B5EF4-FFF2-40B4-BE49-F238E27FC236}">
                  <a16:creationId xmlns:a16="http://schemas.microsoft.com/office/drawing/2014/main" id="{C14608C3-4EF7-366A-6794-335AD6693930}"/>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4" name="Freeform 60">
              <a:extLst>
                <a:ext uri="{FF2B5EF4-FFF2-40B4-BE49-F238E27FC236}">
                  <a16:creationId xmlns:a16="http://schemas.microsoft.com/office/drawing/2014/main" id="{F04521D5-3F2B-4E83-7E29-2743AC5C12F7}"/>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5" name="Freeform 61">
              <a:extLst>
                <a:ext uri="{FF2B5EF4-FFF2-40B4-BE49-F238E27FC236}">
                  <a16:creationId xmlns:a16="http://schemas.microsoft.com/office/drawing/2014/main" id="{357B43E1-6BBA-9B12-E8BB-7BDC0BEABB44}"/>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6" name="Freeform 62">
              <a:extLst>
                <a:ext uri="{FF2B5EF4-FFF2-40B4-BE49-F238E27FC236}">
                  <a16:creationId xmlns:a16="http://schemas.microsoft.com/office/drawing/2014/main" id="{94E10588-774E-62D0-5F00-9099A3C8F87D}"/>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7" name="Freeform 63">
              <a:extLst>
                <a:ext uri="{FF2B5EF4-FFF2-40B4-BE49-F238E27FC236}">
                  <a16:creationId xmlns:a16="http://schemas.microsoft.com/office/drawing/2014/main" id="{7A4DE285-34D8-2442-E262-22FD8DB28039}"/>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8" name="Freeform 64">
              <a:extLst>
                <a:ext uri="{FF2B5EF4-FFF2-40B4-BE49-F238E27FC236}">
                  <a16:creationId xmlns:a16="http://schemas.microsoft.com/office/drawing/2014/main" id="{8BC8BF7C-ED30-C878-D688-14FDFE967231}"/>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9" name="Freeform 65">
              <a:extLst>
                <a:ext uri="{FF2B5EF4-FFF2-40B4-BE49-F238E27FC236}">
                  <a16:creationId xmlns:a16="http://schemas.microsoft.com/office/drawing/2014/main" id="{45973F6E-5899-F941-C9C7-7509024F27C1}"/>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0" name="Freeform 66">
              <a:extLst>
                <a:ext uri="{FF2B5EF4-FFF2-40B4-BE49-F238E27FC236}">
                  <a16:creationId xmlns:a16="http://schemas.microsoft.com/office/drawing/2014/main" id="{17E8A4AD-F05D-D5EE-3067-C8F117DCD719}"/>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1" name="Freeform 67">
              <a:extLst>
                <a:ext uri="{FF2B5EF4-FFF2-40B4-BE49-F238E27FC236}">
                  <a16:creationId xmlns:a16="http://schemas.microsoft.com/office/drawing/2014/main" id="{85E1FCD3-B5F3-7FD0-C5D3-670034C740ED}"/>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2" name="Freeform 68">
              <a:extLst>
                <a:ext uri="{FF2B5EF4-FFF2-40B4-BE49-F238E27FC236}">
                  <a16:creationId xmlns:a16="http://schemas.microsoft.com/office/drawing/2014/main" id="{79F1885D-1F44-1DFB-DF55-68E54E8C728F}"/>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3" name="Freeform 69">
              <a:extLst>
                <a:ext uri="{FF2B5EF4-FFF2-40B4-BE49-F238E27FC236}">
                  <a16:creationId xmlns:a16="http://schemas.microsoft.com/office/drawing/2014/main" id="{6663A473-4A24-3FEA-4A85-FABBF70D3E6E}"/>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4" name="Freeform 70">
              <a:extLst>
                <a:ext uri="{FF2B5EF4-FFF2-40B4-BE49-F238E27FC236}">
                  <a16:creationId xmlns:a16="http://schemas.microsoft.com/office/drawing/2014/main" id="{69296960-8CA1-AF89-DCB9-3EC604A1D176}"/>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5" name="Freeform 71">
              <a:extLst>
                <a:ext uri="{FF2B5EF4-FFF2-40B4-BE49-F238E27FC236}">
                  <a16:creationId xmlns:a16="http://schemas.microsoft.com/office/drawing/2014/main" id="{5D55EB57-BFEA-0584-FFEE-19AA6F0B88EE}"/>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6" name="Freeform 72">
              <a:extLst>
                <a:ext uri="{FF2B5EF4-FFF2-40B4-BE49-F238E27FC236}">
                  <a16:creationId xmlns:a16="http://schemas.microsoft.com/office/drawing/2014/main" id="{08B460C9-EF73-5E82-75F0-34FDC96A34DB}"/>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7" name="Freeform 73">
              <a:extLst>
                <a:ext uri="{FF2B5EF4-FFF2-40B4-BE49-F238E27FC236}">
                  <a16:creationId xmlns:a16="http://schemas.microsoft.com/office/drawing/2014/main" id="{E42C02EA-1C11-4EB6-7EAF-53C365DA4DA1}"/>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8" name="Freeform 74">
              <a:extLst>
                <a:ext uri="{FF2B5EF4-FFF2-40B4-BE49-F238E27FC236}">
                  <a16:creationId xmlns:a16="http://schemas.microsoft.com/office/drawing/2014/main" id="{97DFCA26-FD08-CDFC-7F1C-958AF65158EF}"/>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9" name="Rectangle 75">
              <a:extLst>
                <a:ext uri="{FF2B5EF4-FFF2-40B4-BE49-F238E27FC236}">
                  <a16:creationId xmlns:a16="http://schemas.microsoft.com/office/drawing/2014/main" id="{DD52613D-286B-E9AF-CA04-E1A915A1E59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210" name="Freeform 76">
              <a:extLst>
                <a:ext uri="{FF2B5EF4-FFF2-40B4-BE49-F238E27FC236}">
                  <a16:creationId xmlns:a16="http://schemas.microsoft.com/office/drawing/2014/main" id="{CE6EB853-BF86-7912-01B7-3C6DB3798DDD}"/>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1" name="Freeform 77">
              <a:extLst>
                <a:ext uri="{FF2B5EF4-FFF2-40B4-BE49-F238E27FC236}">
                  <a16:creationId xmlns:a16="http://schemas.microsoft.com/office/drawing/2014/main" id="{A6155489-671A-7CB9-9BB3-BFB95C0F91CE}"/>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2" name="Freeform 78">
              <a:extLst>
                <a:ext uri="{FF2B5EF4-FFF2-40B4-BE49-F238E27FC236}">
                  <a16:creationId xmlns:a16="http://schemas.microsoft.com/office/drawing/2014/main" id="{B638074C-9594-2237-292E-0C69F3E1AA9A}"/>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3" name="Freeform 79">
              <a:extLst>
                <a:ext uri="{FF2B5EF4-FFF2-40B4-BE49-F238E27FC236}">
                  <a16:creationId xmlns:a16="http://schemas.microsoft.com/office/drawing/2014/main" id="{49BB86BC-7534-D007-5273-F0FFBDD5B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4" name="Freeform 80">
              <a:extLst>
                <a:ext uri="{FF2B5EF4-FFF2-40B4-BE49-F238E27FC236}">
                  <a16:creationId xmlns:a16="http://schemas.microsoft.com/office/drawing/2014/main" id="{DFB9F16A-2462-9004-9D47-BF0F2A1AC817}"/>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5" name="Freeform 81">
              <a:extLst>
                <a:ext uri="{FF2B5EF4-FFF2-40B4-BE49-F238E27FC236}">
                  <a16:creationId xmlns:a16="http://schemas.microsoft.com/office/drawing/2014/main" id="{3D8D2DE7-51BD-A3E3-E6A5-55526DC5E8FF}"/>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6" name="Freeform 82">
              <a:extLst>
                <a:ext uri="{FF2B5EF4-FFF2-40B4-BE49-F238E27FC236}">
                  <a16:creationId xmlns:a16="http://schemas.microsoft.com/office/drawing/2014/main" id="{6F9B1A80-ED03-4FCB-7E54-001282643FA9}"/>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7" name="Freeform 83">
              <a:extLst>
                <a:ext uri="{FF2B5EF4-FFF2-40B4-BE49-F238E27FC236}">
                  <a16:creationId xmlns:a16="http://schemas.microsoft.com/office/drawing/2014/main" id="{A7E5BCA4-7C63-7B2B-CBC3-D20CA7A926CE}"/>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8" name="Freeform 84">
              <a:extLst>
                <a:ext uri="{FF2B5EF4-FFF2-40B4-BE49-F238E27FC236}">
                  <a16:creationId xmlns:a16="http://schemas.microsoft.com/office/drawing/2014/main" id="{162D4695-472F-AF66-5784-2A57B986CB4E}"/>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9" name="Freeform 85">
              <a:extLst>
                <a:ext uri="{FF2B5EF4-FFF2-40B4-BE49-F238E27FC236}">
                  <a16:creationId xmlns:a16="http://schemas.microsoft.com/office/drawing/2014/main" id="{8BAA0906-8452-BF5E-1955-00481BB04A04}"/>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0" name="Freeform 86">
              <a:extLst>
                <a:ext uri="{FF2B5EF4-FFF2-40B4-BE49-F238E27FC236}">
                  <a16:creationId xmlns:a16="http://schemas.microsoft.com/office/drawing/2014/main" id="{A9A75FC7-EAB0-B978-C0C5-03E2778413E9}"/>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1" name="Freeform 87">
              <a:extLst>
                <a:ext uri="{FF2B5EF4-FFF2-40B4-BE49-F238E27FC236}">
                  <a16:creationId xmlns:a16="http://schemas.microsoft.com/office/drawing/2014/main" id="{481A5B0D-2B68-5A2F-0D8B-1BD30586F2EA}"/>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2" name="Freeform 88">
              <a:extLst>
                <a:ext uri="{FF2B5EF4-FFF2-40B4-BE49-F238E27FC236}">
                  <a16:creationId xmlns:a16="http://schemas.microsoft.com/office/drawing/2014/main" id="{1A921CF2-DB1F-BAA5-C45C-70D4E6BBF567}"/>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3" name="Freeform 89">
              <a:extLst>
                <a:ext uri="{FF2B5EF4-FFF2-40B4-BE49-F238E27FC236}">
                  <a16:creationId xmlns:a16="http://schemas.microsoft.com/office/drawing/2014/main" id="{4AD6890E-FC05-4D13-91D1-9F5BA825059A}"/>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4" name="Freeform 90">
              <a:extLst>
                <a:ext uri="{FF2B5EF4-FFF2-40B4-BE49-F238E27FC236}">
                  <a16:creationId xmlns:a16="http://schemas.microsoft.com/office/drawing/2014/main" id="{EE988818-8513-8988-F5C7-54BD02445753}"/>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5" name="Freeform 91">
              <a:extLst>
                <a:ext uri="{FF2B5EF4-FFF2-40B4-BE49-F238E27FC236}">
                  <a16:creationId xmlns:a16="http://schemas.microsoft.com/office/drawing/2014/main" id="{8CB80FB1-6CD9-CB04-4C38-06B0E88095B5}"/>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6" name="Freeform 92">
              <a:extLst>
                <a:ext uri="{FF2B5EF4-FFF2-40B4-BE49-F238E27FC236}">
                  <a16:creationId xmlns:a16="http://schemas.microsoft.com/office/drawing/2014/main" id="{CE45DAA5-BD7D-27AC-084B-3F6A7FF3A84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7" name="Freeform 93">
              <a:extLst>
                <a:ext uri="{FF2B5EF4-FFF2-40B4-BE49-F238E27FC236}">
                  <a16:creationId xmlns:a16="http://schemas.microsoft.com/office/drawing/2014/main" id="{4E2B529E-5BAA-0221-1F46-DEC2CC297CB9}"/>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8" name="Freeform 94">
              <a:extLst>
                <a:ext uri="{FF2B5EF4-FFF2-40B4-BE49-F238E27FC236}">
                  <a16:creationId xmlns:a16="http://schemas.microsoft.com/office/drawing/2014/main" id="{2FEAE0BF-BE32-F11A-869E-7B7BA1027F15}"/>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9" name="Freeform 95">
              <a:extLst>
                <a:ext uri="{FF2B5EF4-FFF2-40B4-BE49-F238E27FC236}">
                  <a16:creationId xmlns:a16="http://schemas.microsoft.com/office/drawing/2014/main" id="{B1645674-9126-6378-ED58-9B4A4A9E2543}"/>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0" name="Freeform 96">
              <a:extLst>
                <a:ext uri="{FF2B5EF4-FFF2-40B4-BE49-F238E27FC236}">
                  <a16:creationId xmlns:a16="http://schemas.microsoft.com/office/drawing/2014/main" id="{35CDB75C-02D7-AAD0-BDDB-EAE91DD29070}"/>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1" name="Freeform 97">
              <a:extLst>
                <a:ext uri="{FF2B5EF4-FFF2-40B4-BE49-F238E27FC236}">
                  <a16:creationId xmlns:a16="http://schemas.microsoft.com/office/drawing/2014/main" id="{EF9AFA9F-ADD0-61F2-4A19-87839507769B}"/>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2" name="Freeform 98">
              <a:extLst>
                <a:ext uri="{FF2B5EF4-FFF2-40B4-BE49-F238E27FC236}">
                  <a16:creationId xmlns:a16="http://schemas.microsoft.com/office/drawing/2014/main" id="{2C32A95C-B064-B26B-4864-35A6FC199DAB}"/>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3" name="Freeform 99">
              <a:extLst>
                <a:ext uri="{FF2B5EF4-FFF2-40B4-BE49-F238E27FC236}">
                  <a16:creationId xmlns:a16="http://schemas.microsoft.com/office/drawing/2014/main" id="{CAE9158B-38C2-BBC9-2030-26452D413B9D}"/>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4" name="Freeform 100">
              <a:extLst>
                <a:ext uri="{FF2B5EF4-FFF2-40B4-BE49-F238E27FC236}">
                  <a16:creationId xmlns:a16="http://schemas.microsoft.com/office/drawing/2014/main" id="{2B199DB4-E8B4-81D1-8638-9F30C69B3752}"/>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5" name="Freeform 101">
              <a:extLst>
                <a:ext uri="{FF2B5EF4-FFF2-40B4-BE49-F238E27FC236}">
                  <a16:creationId xmlns:a16="http://schemas.microsoft.com/office/drawing/2014/main" id="{B0B1B26E-59BC-4326-86AA-417495F6A2DA}"/>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6" name="Freeform 102">
              <a:extLst>
                <a:ext uri="{FF2B5EF4-FFF2-40B4-BE49-F238E27FC236}">
                  <a16:creationId xmlns:a16="http://schemas.microsoft.com/office/drawing/2014/main" id="{7D8574AA-D7C1-C4A3-592B-6195764C39D2}"/>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7" name="Freeform 103">
              <a:extLst>
                <a:ext uri="{FF2B5EF4-FFF2-40B4-BE49-F238E27FC236}">
                  <a16:creationId xmlns:a16="http://schemas.microsoft.com/office/drawing/2014/main" id="{9EF842FA-8134-8F70-58E6-D3A328ECC153}"/>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8" name="Freeform 104">
              <a:extLst>
                <a:ext uri="{FF2B5EF4-FFF2-40B4-BE49-F238E27FC236}">
                  <a16:creationId xmlns:a16="http://schemas.microsoft.com/office/drawing/2014/main" id="{333F3CCA-1CDE-1A15-D86F-A41A09992724}"/>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9" name="Freeform 105">
              <a:extLst>
                <a:ext uri="{FF2B5EF4-FFF2-40B4-BE49-F238E27FC236}">
                  <a16:creationId xmlns:a16="http://schemas.microsoft.com/office/drawing/2014/main" id="{1634FB9E-5641-D7C5-64A0-1EC344E9CD11}"/>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0" name="Freeform 106">
              <a:extLst>
                <a:ext uri="{FF2B5EF4-FFF2-40B4-BE49-F238E27FC236}">
                  <a16:creationId xmlns:a16="http://schemas.microsoft.com/office/drawing/2014/main" id="{07929C66-5000-3116-B2C8-4AB2082FE9B2}"/>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1" name="Freeform 107">
              <a:extLst>
                <a:ext uri="{FF2B5EF4-FFF2-40B4-BE49-F238E27FC236}">
                  <a16:creationId xmlns:a16="http://schemas.microsoft.com/office/drawing/2014/main" id="{86B842D0-9814-BF0C-D763-453068C2F283}"/>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2" name="Freeform 108">
              <a:extLst>
                <a:ext uri="{FF2B5EF4-FFF2-40B4-BE49-F238E27FC236}">
                  <a16:creationId xmlns:a16="http://schemas.microsoft.com/office/drawing/2014/main" id="{20B7B671-21EA-BCB0-E25A-8FC8075986C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3" name="Freeform 109">
              <a:extLst>
                <a:ext uri="{FF2B5EF4-FFF2-40B4-BE49-F238E27FC236}">
                  <a16:creationId xmlns:a16="http://schemas.microsoft.com/office/drawing/2014/main" id="{8372A176-71F5-B5CE-3E8A-22EF9852ADDB}"/>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4" name="Freeform 110">
              <a:extLst>
                <a:ext uri="{FF2B5EF4-FFF2-40B4-BE49-F238E27FC236}">
                  <a16:creationId xmlns:a16="http://schemas.microsoft.com/office/drawing/2014/main" id="{A8B34BDD-C353-2160-B0AA-8E78EDE314A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5" name="Rectangle 111">
              <a:extLst>
                <a:ext uri="{FF2B5EF4-FFF2-40B4-BE49-F238E27FC236}">
                  <a16:creationId xmlns:a16="http://schemas.microsoft.com/office/drawing/2014/main" id="{9D5E59D1-60B7-500B-778A-96DD194CC4C2}"/>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246" name="Freeform 112">
              <a:extLst>
                <a:ext uri="{FF2B5EF4-FFF2-40B4-BE49-F238E27FC236}">
                  <a16:creationId xmlns:a16="http://schemas.microsoft.com/office/drawing/2014/main" id="{37C0055C-3D1B-EC20-BB5D-26DE616F480F}"/>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7" name="Freeform 113">
              <a:extLst>
                <a:ext uri="{FF2B5EF4-FFF2-40B4-BE49-F238E27FC236}">
                  <a16:creationId xmlns:a16="http://schemas.microsoft.com/office/drawing/2014/main" id="{3C33D821-F2EF-1AF3-4A64-5D2A46199CA8}"/>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8" name="Freeform 114">
              <a:extLst>
                <a:ext uri="{FF2B5EF4-FFF2-40B4-BE49-F238E27FC236}">
                  <a16:creationId xmlns:a16="http://schemas.microsoft.com/office/drawing/2014/main" id="{4F3208BF-ABF8-5A4C-2364-84A2E6E9102C}"/>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9" name="Freeform 115">
              <a:extLst>
                <a:ext uri="{FF2B5EF4-FFF2-40B4-BE49-F238E27FC236}">
                  <a16:creationId xmlns:a16="http://schemas.microsoft.com/office/drawing/2014/main" id="{BAE546C1-A2D7-CA46-3C15-6EF72188A22F}"/>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0" name="Freeform 116">
              <a:extLst>
                <a:ext uri="{FF2B5EF4-FFF2-40B4-BE49-F238E27FC236}">
                  <a16:creationId xmlns:a16="http://schemas.microsoft.com/office/drawing/2014/main" id="{E51AFC14-595B-2FA9-1438-8F3618A8025D}"/>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1" name="Freeform 117">
              <a:extLst>
                <a:ext uri="{FF2B5EF4-FFF2-40B4-BE49-F238E27FC236}">
                  <a16:creationId xmlns:a16="http://schemas.microsoft.com/office/drawing/2014/main" id="{B35CCC4D-74D6-57DA-9F7B-98C7A1862FA9}"/>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2" name="Freeform 118">
              <a:extLst>
                <a:ext uri="{FF2B5EF4-FFF2-40B4-BE49-F238E27FC236}">
                  <a16:creationId xmlns:a16="http://schemas.microsoft.com/office/drawing/2014/main" id="{94775BCF-B38D-A209-D2EC-0A639153B4C7}"/>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3" name="Freeform 119">
              <a:extLst>
                <a:ext uri="{FF2B5EF4-FFF2-40B4-BE49-F238E27FC236}">
                  <a16:creationId xmlns:a16="http://schemas.microsoft.com/office/drawing/2014/main" id="{586377A3-0E62-CCFC-D5C3-9451F43E30E7}"/>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4" name="Freeform 120">
              <a:extLst>
                <a:ext uri="{FF2B5EF4-FFF2-40B4-BE49-F238E27FC236}">
                  <a16:creationId xmlns:a16="http://schemas.microsoft.com/office/drawing/2014/main" id="{A9B5285D-E16A-6AEA-A7D1-84BD9C20F55D}"/>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5" name="Freeform 121">
              <a:extLst>
                <a:ext uri="{FF2B5EF4-FFF2-40B4-BE49-F238E27FC236}">
                  <a16:creationId xmlns:a16="http://schemas.microsoft.com/office/drawing/2014/main" id="{47E0B46F-3A69-35F4-F3FA-B12ED83CA1B2}"/>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6" name="Freeform 122">
              <a:extLst>
                <a:ext uri="{FF2B5EF4-FFF2-40B4-BE49-F238E27FC236}">
                  <a16:creationId xmlns:a16="http://schemas.microsoft.com/office/drawing/2014/main" id="{1B7DD8E5-8EC8-F2F1-3D0A-18D75C43DF4A}"/>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7" name="Freeform 123">
              <a:extLst>
                <a:ext uri="{FF2B5EF4-FFF2-40B4-BE49-F238E27FC236}">
                  <a16:creationId xmlns:a16="http://schemas.microsoft.com/office/drawing/2014/main" id="{C2BC0EF3-9A7B-1FC0-42B9-8524967AE816}"/>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8" name="Freeform 124">
              <a:extLst>
                <a:ext uri="{FF2B5EF4-FFF2-40B4-BE49-F238E27FC236}">
                  <a16:creationId xmlns:a16="http://schemas.microsoft.com/office/drawing/2014/main" id="{5E0192A7-2257-7D7B-D8CE-D2D3E082580F}"/>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9" name="Freeform 125">
              <a:extLst>
                <a:ext uri="{FF2B5EF4-FFF2-40B4-BE49-F238E27FC236}">
                  <a16:creationId xmlns:a16="http://schemas.microsoft.com/office/drawing/2014/main" id="{B9AA3901-BBBF-77E9-FDD9-CD3C8E68F446}"/>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0" name="Freeform 126">
              <a:extLst>
                <a:ext uri="{FF2B5EF4-FFF2-40B4-BE49-F238E27FC236}">
                  <a16:creationId xmlns:a16="http://schemas.microsoft.com/office/drawing/2014/main" id="{98EDE307-A18C-FB8A-5171-8CF5CAD9133B}"/>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1" name="Freeform 127">
              <a:extLst>
                <a:ext uri="{FF2B5EF4-FFF2-40B4-BE49-F238E27FC236}">
                  <a16:creationId xmlns:a16="http://schemas.microsoft.com/office/drawing/2014/main" id="{BA1BF8DD-EBBC-5358-7229-B8B7495AF951}"/>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2" name="Freeform 128">
              <a:extLst>
                <a:ext uri="{FF2B5EF4-FFF2-40B4-BE49-F238E27FC236}">
                  <a16:creationId xmlns:a16="http://schemas.microsoft.com/office/drawing/2014/main" id="{B3D800E3-BBD7-61EF-6C59-FACDD8F7D66B}"/>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3" name="Freeform 129">
              <a:extLst>
                <a:ext uri="{FF2B5EF4-FFF2-40B4-BE49-F238E27FC236}">
                  <a16:creationId xmlns:a16="http://schemas.microsoft.com/office/drawing/2014/main" id="{547A6289-53CC-A2B3-3042-356B84A7328A}"/>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4" name="Freeform 130">
              <a:extLst>
                <a:ext uri="{FF2B5EF4-FFF2-40B4-BE49-F238E27FC236}">
                  <a16:creationId xmlns:a16="http://schemas.microsoft.com/office/drawing/2014/main" id="{69EBD0A5-005D-B7E6-FDFB-2A8AE64E498F}"/>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5" name="Freeform 131">
              <a:extLst>
                <a:ext uri="{FF2B5EF4-FFF2-40B4-BE49-F238E27FC236}">
                  <a16:creationId xmlns:a16="http://schemas.microsoft.com/office/drawing/2014/main" id="{B0E6AB8B-B518-EF33-FAB7-29B0D8F94C16}"/>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6" name="Freeform 132">
              <a:extLst>
                <a:ext uri="{FF2B5EF4-FFF2-40B4-BE49-F238E27FC236}">
                  <a16:creationId xmlns:a16="http://schemas.microsoft.com/office/drawing/2014/main" id="{DCF496C2-CDD3-94A1-F624-A1999B2FDB22}"/>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7" name="Freeform 133">
              <a:extLst>
                <a:ext uri="{FF2B5EF4-FFF2-40B4-BE49-F238E27FC236}">
                  <a16:creationId xmlns:a16="http://schemas.microsoft.com/office/drawing/2014/main" id="{0A5F9C5A-7EAE-D83D-98CF-BE595B852C8E}"/>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8" name="Freeform 134">
              <a:extLst>
                <a:ext uri="{FF2B5EF4-FFF2-40B4-BE49-F238E27FC236}">
                  <a16:creationId xmlns:a16="http://schemas.microsoft.com/office/drawing/2014/main" id="{A8F5BD8B-FADE-3300-C3FC-FE6180B6C6AD}"/>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9" name="Freeform 135">
              <a:extLst>
                <a:ext uri="{FF2B5EF4-FFF2-40B4-BE49-F238E27FC236}">
                  <a16:creationId xmlns:a16="http://schemas.microsoft.com/office/drawing/2014/main" id="{F7C53CB8-57BF-2DD8-0178-3141250A164A}"/>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0" name="Freeform 136">
              <a:extLst>
                <a:ext uri="{FF2B5EF4-FFF2-40B4-BE49-F238E27FC236}">
                  <a16:creationId xmlns:a16="http://schemas.microsoft.com/office/drawing/2014/main" id="{1C8FA6BC-A5FB-C779-CBEC-AE32394075C7}"/>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1" name="Freeform 137">
              <a:extLst>
                <a:ext uri="{FF2B5EF4-FFF2-40B4-BE49-F238E27FC236}">
                  <a16:creationId xmlns:a16="http://schemas.microsoft.com/office/drawing/2014/main" id="{AA8139DD-3298-14F0-6AC7-7430DA9F7A27}"/>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2" name="Freeform 138">
              <a:extLst>
                <a:ext uri="{FF2B5EF4-FFF2-40B4-BE49-F238E27FC236}">
                  <a16:creationId xmlns:a16="http://schemas.microsoft.com/office/drawing/2014/main" id="{7AB85A0E-6B69-8B11-D023-CE65E95D9EA3}"/>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3" name="Freeform 139">
              <a:extLst>
                <a:ext uri="{FF2B5EF4-FFF2-40B4-BE49-F238E27FC236}">
                  <a16:creationId xmlns:a16="http://schemas.microsoft.com/office/drawing/2014/main" id="{57E68D65-0D5E-242C-0284-73581438F9AD}"/>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4" name="Freeform 140">
              <a:extLst>
                <a:ext uri="{FF2B5EF4-FFF2-40B4-BE49-F238E27FC236}">
                  <a16:creationId xmlns:a16="http://schemas.microsoft.com/office/drawing/2014/main" id="{6C04613E-9DAF-25A1-D51B-8CD02110902C}"/>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5" name="Freeform 141">
              <a:extLst>
                <a:ext uri="{FF2B5EF4-FFF2-40B4-BE49-F238E27FC236}">
                  <a16:creationId xmlns:a16="http://schemas.microsoft.com/office/drawing/2014/main" id="{E2DF2ED5-ACE3-C128-0310-C894A4207897}"/>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6" name="Freeform 142">
              <a:extLst>
                <a:ext uri="{FF2B5EF4-FFF2-40B4-BE49-F238E27FC236}">
                  <a16:creationId xmlns:a16="http://schemas.microsoft.com/office/drawing/2014/main" id="{381D77AD-069D-7A7F-B6FE-80F21E26F9CF}"/>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7" name="Freeform 143">
              <a:extLst>
                <a:ext uri="{FF2B5EF4-FFF2-40B4-BE49-F238E27FC236}">
                  <a16:creationId xmlns:a16="http://schemas.microsoft.com/office/drawing/2014/main" id="{D98ECBA0-3E8A-96DC-9354-A2B0A82BACAC}"/>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8" name="Freeform 144">
              <a:extLst>
                <a:ext uri="{FF2B5EF4-FFF2-40B4-BE49-F238E27FC236}">
                  <a16:creationId xmlns:a16="http://schemas.microsoft.com/office/drawing/2014/main" id="{E9AA3530-5707-EAB1-39B2-ED52DB05E4A3}"/>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9" name="Freeform 145">
              <a:extLst>
                <a:ext uri="{FF2B5EF4-FFF2-40B4-BE49-F238E27FC236}">
                  <a16:creationId xmlns:a16="http://schemas.microsoft.com/office/drawing/2014/main" id="{931AF6E3-F109-8597-41E9-3B3EB7F7A034}"/>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0" name="Freeform 146">
              <a:extLst>
                <a:ext uri="{FF2B5EF4-FFF2-40B4-BE49-F238E27FC236}">
                  <a16:creationId xmlns:a16="http://schemas.microsoft.com/office/drawing/2014/main" id="{24B8D3A3-7135-4B15-F503-A0A6BF71A5B1}"/>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1" name="Freeform 147">
              <a:extLst>
                <a:ext uri="{FF2B5EF4-FFF2-40B4-BE49-F238E27FC236}">
                  <a16:creationId xmlns:a16="http://schemas.microsoft.com/office/drawing/2014/main" id="{69B4E7AF-D74B-B5F1-40E8-8CD3E1813867}"/>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2" name="Freeform 148">
              <a:extLst>
                <a:ext uri="{FF2B5EF4-FFF2-40B4-BE49-F238E27FC236}">
                  <a16:creationId xmlns:a16="http://schemas.microsoft.com/office/drawing/2014/main" id="{ED25FE7F-01DD-940B-9F54-0F20B442165C}"/>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3" name="Freeform 149">
              <a:extLst>
                <a:ext uri="{FF2B5EF4-FFF2-40B4-BE49-F238E27FC236}">
                  <a16:creationId xmlns:a16="http://schemas.microsoft.com/office/drawing/2014/main" id="{0DD67FFB-B8F0-9FF5-61C2-B17B4495E8D2}"/>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4" name="Freeform 150">
              <a:extLst>
                <a:ext uri="{FF2B5EF4-FFF2-40B4-BE49-F238E27FC236}">
                  <a16:creationId xmlns:a16="http://schemas.microsoft.com/office/drawing/2014/main" id="{202DCF28-B83E-1FE6-F046-DCE795FFB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5" name="Freeform 151">
              <a:extLst>
                <a:ext uri="{FF2B5EF4-FFF2-40B4-BE49-F238E27FC236}">
                  <a16:creationId xmlns:a16="http://schemas.microsoft.com/office/drawing/2014/main" id="{BB48F2C5-23B7-7DB0-7C0E-864067299DC7}"/>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6" name="Freeform 152">
              <a:extLst>
                <a:ext uri="{FF2B5EF4-FFF2-40B4-BE49-F238E27FC236}">
                  <a16:creationId xmlns:a16="http://schemas.microsoft.com/office/drawing/2014/main" id="{18713AD4-4131-09CD-4FF7-279A06F54E2E}"/>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7" name="Freeform 153">
              <a:extLst>
                <a:ext uri="{FF2B5EF4-FFF2-40B4-BE49-F238E27FC236}">
                  <a16:creationId xmlns:a16="http://schemas.microsoft.com/office/drawing/2014/main" id="{75E22A93-6F48-5C41-D7C8-45CB5DB2EC2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8" name="Freeform 154">
              <a:extLst>
                <a:ext uri="{FF2B5EF4-FFF2-40B4-BE49-F238E27FC236}">
                  <a16:creationId xmlns:a16="http://schemas.microsoft.com/office/drawing/2014/main" id="{8C5CCD6C-7104-0106-E670-509674937ECB}"/>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9" name="Freeform 155">
              <a:extLst>
                <a:ext uri="{FF2B5EF4-FFF2-40B4-BE49-F238E27FC236}">
                  <a16:creationId xmlns:a16="http://schemas.microsoft.com/office/drawing/2014/main" id="{9A76E16D-FF65-60E7-4259-CDB7CA3BB722}"/>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0" name="Freeform 156">
              <a:extLst>
                <a:ext uri="{FF2B5EF4-FFF2-40B4-BE49-F238E27FC236}">
                  <a16:creationId xmlns:a16="http://schemas.microsoft.com/office/drawing/2014/main" id="{5D997FEB-0E6D-57FE-4C9C-708727AA6741}"/>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1" name="Freeform 157">
              <a:extLst>
                <a:ext uri="{FF2B5EF4-FFF2-40B4-BE49-F238E27FC236}">
                  <a16:creationId xmlns:a16="http://schemas.microsoft.com/office/drawing/2014/main" id="{A2A192DA-0B21-ED15-0AC7-69FE84C691BF}"/>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2" name="Freeform 158">
              <a:extLst>
                <a:ext uri="{FF2B5EF4-FFF2-40B4-BE49-F238E27FC236}">
                  <a16:creationId xmlns:a16="http://schemas.microsoft.com/office/drawing/2014/main" id="{F69F1F18-D0F2-4BEA-C67D-CE451F8CD2CF}"/>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3" name="Freeform 159">
              <a:extLst>
                <a:ext uri="{FF2B5EF4-FFF2-40B4-BE49-F238E27FC236}">
                  <a16:creationId xmlns:a16="http://schemas.microsoft.com/office/drawing/2014/main" id="{B787D2E9-8C23-BAC4-E42D-8CF0B07092B9}"/>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4" name="Freeform 160">
              <a:extLst>
                <a:ext uri="{FF2B5EF4-FFF2-40B4-BE49-F238E27FC236}">
                  <a16:creationId xmlns:a16="http://schemas.microsoft.com/office/drawing/2014/main" id="{C9F43A57-DB8D-B201-F4B8-160EDEC73305}"/>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5" name="Freeform 161">
              <a:extLst>
                <a:ext uri="{FF2B5EF4-FFF2-40B4-BE49-F238E27FC236}">
                  <a16:creationId xmlns:a16="http://schemas.microsoft.com/office/drawing/2014/main" id="{73675612-5D2E-9BE4-58BA-24B933983E3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6" name="Freeform 162">
              <a:extLst>
                <a:ext uri="{FF2B5EF4-FFF2-40B4-BE49-F238E27FC236}">
                  <a16:creationId xmlns:a16="http://schemas.microsoft.com/office/drawing/2014/main" id="{D62CE97B-26AE-163C-CA79-134BA996A413}"/>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7" name="Freeform 163">
              <a:extLst>
                <a:ext uri="{FF2B5EF4-FFF2-40B4-BE49-F238E27FC236}">
                  <a16:creationId xmlns:a16="http://schemas.microsoft.com/office/drawing/2014/main" id="{BD035FE6-D4CA-3CA6-5821-9749F0AC0C3F}"/>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8" name="Freeform 164">
              <a:extLst>
                <a:ext uri="{FF2B5EF4-FFF2-40B4-BE49-F238E27FC236}">
                  <a16:creationId xmlns:a16="http://schemas.microsoft.com/office/drawing/2014/main" id="{B9298761-6B8F-E6D2-4981-7F02C5508967}"/>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9" name="Freeform 165">
              <a:extLst>
                <a:ext uri="{FF2B5EF4-FFF2-40B4-BE49-F238E27FC236}">
                  <a16:creationId xmlns:a16="http://schemas.microsoft.com/office/drawing/2014/main" id="{CCFBBE3E-E2FB-9903-8336-B65F344EA1D6}"/>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0" name="Freeform 166">
              <a:extLst>
                <a:ext uri="{FF2B5EF4-FFF2-40B4-BE49-F238E27FC236}">
                  <a16:creationId xmlns:a16="http://schemas.microsoft.com/office/drawing/2014/main" id="{47F01831-7D3C-C763-52B8-4E3732BCF2EE}"/>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1" name="Freeform 167">
              <a:extLst>
                <a:ext uri="{FF2B5EF4-FFF2-40B4-BE49-F238E27FC236}">
                  <a16:creationId xmlns:a16="http://schemas.microsoft.com/office/drawing/2014/main" id="{40D1C35A-5AEE-80F9-AB32-28FCEB6BE515}"/>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2" name="Freeform 168">
              <a:extLst>
                <a:ext uri="{FF2B5EF4-FFF2-40B4-BE49-F238E27FC236}">
                  <a16:creationId xmlns:a16="http://schemas.microsoft.com/office/drawing/2014/main" id="{7DC10235-9021-8909-865C-EBCD7B567116}"/>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3" name="Freeform 169">
              <a:extLst>
                <a:ext uri="{FF2B5EF4-FFF2-40B4-BE49-F238E27FC236}">
                  <a16:creationId xmlns:a16="http://schemas.microsoft.com/office/drawing/2014/main" id="{2FF82F85-04A2-1997-9AA1-0BA3BD1FACE3}"/>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4" name="Freeform 170">
              <a:extLst>
                <a:ext uri="{FF2B5EF4-FFF2-40B4-BE49-F238E27FC236}">
                  <a16:creationId xmlns:a16="http://schemas.microsoft.com/office/drawing/2014/main" id="{84F283F9-30A1-F65D-11F0-377510AE270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5" name="Freeform 171">
              <a:extLst>
                <a:ext uri="{FF2B5EF4-FFF2-40B4-BE49-F238E27FC236}">
                  <a16:creationId xmlns:a16="http://schemas.microsoft.com/office/drawing/2014/main" id="{3BBC8DA0-61E7-8C3C-6F47-FCEC819D5B4C}"/>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6" name="Freeform 172">
              <a:extLst>
                <a:ext uri="{FF2B5EF4-FFF2-40B4-BE49-F238E27FC236}">
                  <a16:creationId xmlns:a16="http://schemas.microsoft.com/office/drawing/2014/main" id="{65F5C789-1DDB-45C3-D106-4011C3B82F13}"/>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7" name="Freeform 173">
              <a:extLst>
                <a:ext uri="{FF2B5EF4-FFF2-40B4-BE49-F238E27FC236}">
                  <a16:creationId xmlns:a16="http://schemas.microsoft.com/office/drawing/2014/main" id="{E7BA7ABB-BE4F-9474-E493-8D1F6F478E37}"/>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8" name="Freeform 174">
              <a:extLst>
                <a:ext uri="{FF2B5EF4-FFF2-40B4-BE49-F238E27FC236}">
                  <a16:creationId xmlns:a16="http://schemas.microsoft.com/office/drawing/2014/main" id="{9F33058C-84F8-C55A-D34E-44C0DDA6E004}"/>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9" name="Freeform 175">
              <a:extLst>
                <a:ext uri="{FF2B5EF4-FFF2-40B4-BE49-F238E27FC236}">
                  <a16:creationId xmlns:a16="http://schemas.microsoft.com/office/drawing/2014/main" id="{B0A0A66A-E931-BAB2-1D65-FED10A3E92D3}"/>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0" name="Freeform 176">
              <a:extLst>
                <a:ext uri="{FF2B5EF4-FFF2-40B4-BE49-F238E27FC236}">
                  <a16:creationId xmlns:a16="http://schemas.microsoft.com/office/drawing/2014/main" id="{7849B5F8-9C5F-3CC7-ACA6-D0562A76A58D}"/>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1" name="Freeform 177">
              <a:extLst>
                <a:ext uri="{FF2B5EF4-FFF2-40B4-BE49-F238E27FC236}">
                  <a16:creationId xmlns:a16="http://schemas.microsoft.com/office/drawing/2014/main" id="{382CA48C-4270-1C87-4703-A721213FCE58}"/>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2" name="Freeform 178">
              <a:extLst>
                <a:ext uri="{FF2B5EF4-FFF2-40B4-BE49-F238E27FC236}">
                  <a16:creationId xmlns:a16="http://schemas.microsoft.com/office/drawing/2014/main" id="{36BBAAE7-1369-B1E7-74D5-7FF5B31EAF0D}"/>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3" name="Freeform 179">
              <a:extLst>
                <a:ext uri="{FF2B5EF4-FFF2-40B4-BE49-F238E27FC236}">
                  <a16:creationId xmlns:a16="http://schemas.microsoft.com/office/drawing/2014/main" id="{CFFAAC8F-FF5F-A52F-8CE5-455879E17317}"/>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4" name="Freeform 180">
              <a:extLst>
                <a:ext uri="{FF2B5EF4-FFF2-40B4-BE49-F238E27FC236}">
                  <a16:creationId xmlns:a16="http://schemas.microsoft.com/office/drawing/2014/main" id="{246D37C3-A811-0E3B-50D9-A2E6FBD6F541}"/>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5" name="Freeform 181">
              <a:extLst>
                <a:ext uri="{FF2B5EF4-FFF2-40B4-BE49-F238E27FC236}">
                  <a16:creationId xmlns:a16="http://schemas.microsoft.com/office/drawing/2014/main" id="{4077F8AF-55C0-8185-DC13-7CCAC850A7FA}"/>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6" name="Freeform 182">
              <a:extLst>
                <a:ext uri="{FF2B5EF4-FFF2-40B4-BE49-F238E27FC236}">
                  <a16:creationId xmlns:a16="http://schemas.microsoft.com/office/drawing/2014/main" id="{E7097155-DC5E-34DA-B445-60EF5E5E89FC}"/>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7" name="Freeform 183">
              <a:extLst>
                <a:ext uri="{FF2B5EF4-FFF2-40B4-BE49-F238E27FC236}">
                  <a16:creationId xmlns:a16="http://schemas.microsoft.com/office/drawing/2014/main" id="{7B5884D7-6FAC-944D-AF72-2C0B12697A5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8" name="Freeform 184">
              <a:extLst>
                <a:ext uri="{FF2B5EF4-FFF2-40B4-BE49-F238E27FC236}">
                  <a16:creationId xmlns:a16="http://schemas.microsoft.com/office/drawing/2014/main" id="{5103FAB3-843E-D31C-07B7-97027C2D41FE}"/>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9" name="Freeform 185">
              <a:extLst>
                <a:ext uri="{FF2B5EF4-FFF2-40B4-BE49-F238E27FC236}">
                  <a16:creationId xmlns:a16="http://schemas.microsoft.com/office/drawing/2014/main" id="{1D9B159F-A361-E8FB-9DAB-A2D6F8ED5793}"/>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0" name="Freeform 186">
              <a:extLst>
                <a:ext uri="{FF2B5EF4-FFF2-40B4-BE49-F238E27FC236}">
                  <a16:creationId xmlns:a16="http://schemas.microsoft.com/office/drawing/2014/main" id="{9C0A08F6-66FC-B0FA-12C5-6CAF5638C869}"/>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1" name="Freeform 187">
              <a:extLst>
                <a:ext uri="{FF2B5EF4-FFF2-40B4-BE49-F238E27FC236}">
                  <a16:creationId xmlns:a16="http://schemas.microsoft.com/office/drawing/2014/main" id="{E80FECBE-081D-21E5-4E00-0786F407959D}"/>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2" name="Freeform 188">
              <a:extLst>
                <a:ext uri="{FF2B5EF4-FFF2-40B4-BE49-F238E27FC236}">
                  <a16:creationId xmlns:a16="http://schemas.microsoft.com/office/drawing/2014/main" id="{56AA5A70-8629-17E9-C656-0CDD328D30DB}"/>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3" name="Freeform 189">
              <a:extLst>
                <a:ext uri="{FF2B5EF4-FFF2-40B4-BE49-F238E27FC236}">
                  <a16:creationId xmlns:a16="http://schemas.microsoft.com/office/drawing/2014/main" id="{2702EEE8-F656-DAF7-6110-81D71D512D99}"/>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4" name="Freeform 190">
              <a:extLst>
                <a:ext uri="{FF2B5EF4-FFF2-40B4-BE49-F238E27FC236}">
                  <a16:creationId xmlns:a16="http://schemas.microsoft.com/office/drawing/2014/main" id="{BA33CE2B-169C-5C1E-7DA0-EB8A10FDE2A0}"/>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5" name="Freeform 191">
              <a:extLst>
                <a:ext uri="{FF2B5EF4-FFF2-40B4-BE49-F238E27FC236}">
                  <a16:creationId xmlns:a16="http://schemas.microsoft.com/office/drawing/2014/main" id="{EE44B567-120D-CB6A-E75E-96F0EC6166E2}"/>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6" name="Freeform 192">
              <a:extLst>
                <a:ext uri="{FF2B5EF4-FFF2-40B4-BE49-F238E27FC236}">
                  <a16:creationId xmlns:a16="http://schemas.microsoft.com/office/drawing/2014/main" id="{AEB51E71-249E-6A6D-DF02-12E83C6D9147}"/>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7" name="Freeform 193">
              <a:extLst>
                <a:ext uri="{FF2B5EF4-FFF2-40B4-BE49-F238E27FC236}">
                  <a16:creationId xmlns:a16="http://schemas.microsoft.com/office/drawing/2014/main" id="{CBFCE127-6750-E0C9-9B60-AEFD5E78440A}"/>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8" name="Freeform 194">
              <a:extLst>
                <a:ext uri="{FF2B5EF4-FFF2-40B4-BE49-F238E27FC236}">
                  <a16:creationId xmlns:a16="http://schemas.microsoft.com/office/drawing/2014/main" id="{1DCB324E-9D16-2A32-CCCF-AEBDF59F4012}"/>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9" name="Freeform 195">
              <a:extLst>
                <a:ext uri="{FF2B5EF4-FFF2-40B4-BE49-F238E27FC236}">
                  <a16:creationId xmlns:a16="http://schemas.microsoft.com/office/drawing/2014/main" id="{DF57CAEE-A1D6-2DE4-12EF-0026DF400C2A}"/>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0" name="Freeform 196">
              <a:extLst>
                <a:ext uri="{FF2B5EF4-FFF2-40B4-BE49-F238E27FC236}">
                  <a16:creationId xmlns:a16="http://schemas.microsoft.com/office/drawing/2014/main" id="{592531B9-1793-A313-E7B9-D6DB8AB8230A}"/>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1" name="Freeform 197">
              <a:extLst>
                <a:ext uri="{FF2B5EF4-FFF2-40B4-BE49-F238E27FC236}">
                  <a16:creationId xmlns:a16="http://schemas.microsoft.com/office/drawing/2014/main" id="{264B73C5-66BF-012A-0B22-42FE435B36EB}"/>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2" name="Freeform 198">
              <a:extLst>
                <a:ext uri="{FF2B5EF4-FFF2-40B4-BE49-F238E27FC236}">
                  <a16:creationId xmlns:a16="http://schemas.microsoft.com/office/drawing/2014/main" id="{CF338E8D-BE7E-7B86-F82E-4F63B34A5C79}"/>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3" name="Freeform 199">
              <a:extLst>
                <a:ext uri="{FF2B5EF4-FFF2-40B4-BE49-F238E27FC236}">
                  <a16:creationId xmlns:a16="http://schemas.microsoft.com/office/drawing/2014/main" id="{531B27B3-FA56-F4E3-7FA8-9A6E00D62089}"/>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4" name="Freeform 200">
              <a:extLst>
                <a:ext uri="{FF2B5EF4-FFF2-40B4-BE49-F238E27FC236}">
                  <a16:creationId xmlns:a16="http://schemas.microsoft.com/office/drawing/2014/main" id="{4672171C-48D0-EE40-A0D5-3F60F325FE75}"/>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5" name="Freeform 201">
              <a:extLst>
                <a:ext uri="{FF2B5EF4-FFF2-40B4-BE49-F238E27FC236}">
                  <a16:creationId xmlns:a16="http://schemas.microsoft.com/office/drawing/2014/main" id="{1E815254-035C-75C5-5343-CF1815C015CC}"/>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6" name="Freeform 202">
              <a:extLst>
                <a:ext uri="{FF2B5EF4-FFF2-40B4-BE49-F238E27FC236}">
                  <a16:creationId xmlns:a16="http://schemas.microsoft.com/office/drawing/2014/main" id="{97505092-CDC7-C8BF-621E-479FD9CF2F36}"/>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7" name="Freeform 203">
              <a:extLst>
                <a:ext uri="{FF2B5EF4-FFF2-40B4-BE49-F238E27FC236}">
                  <a16:creationId xmlns:a16="http://schemas.microsoft.com/office/drawing/2014/main" id="{50FBB24D-98B0-26FF-4B43-034B90B69782}"/>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8" name="Freeform 204">
              <a:extLst>
                <a:ext uri="{FF2B5EF4-FFF2-40B4-BE49-F238E27FC236}">
                  <a16:creationId xmlns:a16="http://schemas.microsoft.com/office/drawing/2014/main" id="{6753C3B7-156B-FBB8-9FC6-4D36FB0FC5EC}"/>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9" name="Freeform 206">
              <a:extLst>
                <a:ext uri="{FF2B5EF4-FFF2-40B4-BE49-F238E27FC236}">
                  <a16:creationId xmlns:a16="http://schemas.microsoft.com/office/drawing/2014/main" id="{957F2CFD-28D6-987C-943A-DC0763FEB859}"/>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0" name="Freeform 207">
              <a:extLst>
                <a:ext uri="{FF2B5EF4-FFF2-40B4-BE49-F238E27FC236}">
                  <a16:creationId xmlns:a16="http://schemas.microsoft.com/office/drawing/2014/main" id="{4489F2E4-9B15-5D74-62F2-FDC37BF2243C}"/>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1" name="Freeform 208">
              <a:extLst>
                <a:ext uri="{FF2B5EF4-FFF2-40B4-BE49-F238E27FC236}">
                  <a16:creationId xmlns:a16="http://schemas.microsoft.com/office/drawing/2014/main" id="{3E139BB4-65A3-C8A1-9432-9F33119A89E7}"/>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2" name="Freeform 209">
              <a:extLst>
                <a:ext uri="{FF2B5EF4-FFF2-40B4-BE49-F238E27FC236}">
                  <a16:creationId xmlns:a16="http://schemas.microsoft.com/office/drawing/2014/main" id="{EA569632-1917-2403-18F2-7236844E4FF2}"/>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3" name="Freeform 210">
              <a:extLst>
                <a:ext uri="{FF2B5EF4-FFF2-40B4-BE49-F238E27FC236}">
                  <a16:creationId xmlns:a16="http://schemas.microsoft.com/office/drawing/2014/main" id="{0CFA02B9-71E5-49DC-E262-D6C63CE485CD}"/>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4" name="Freeform 211">
              <a:extLst>
                <a:ext uri="{FF2B5EF4-FFF2-40B4-BE49-F238E27FC236}">
                  <a16:creationId xmlns:a16="http://schemas.microsoft.com/office/drawing/2014/main" id="{56EAE9BE-1BD3-8F6D-8EF0-635389092CA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5" name="Freeform 212">
              <a:extLst>
                <a:ext uri="{FF2B5EF4-FFF2-40B4-BE49-F238E27FC236}">
                  <a16:creationId xmlns:a16="http://schemas.microsoft.com/office/drawing/2014/main" id="{6C2569D6-A02D-DF4C-ACC3-D9AF991AFFA3}"/>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6" name="Freeform 213">
              <a:extLst>
                <a:ext uri="{FF2B5EF4-FFF2-40B4-BE49-F238E27FC236}">
                  <a16:creationId xmlns:a16="http://schemas.microsoft.com/office/drawing/2014/main" id="{F2B1603C-E67E-0893-3386-D83C6DD9DA53}"/>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7" name="Freeform 214">
              <a:extLst>
                <a:ext uri="{FF2B5EF4-FFF2-40B4-BE49-F238E27FC236}">
                  <a16:creationId xmlns:a16="http://schemas.microsoft.com/office/drawing/2014/main" id="{6D312CF7-00BA-7583-3C12-C062D8B87CFD}"/>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8" name="Freeform 215">
              <a:extLst>
                <a:ext uri="{FF2B5EF4-FFF2-40B4-BE49-F238E27FC236}">
                  <a16:creationId xmlns:a16="http://schemas.microsoft.com/office/drawing/2014/main" id="{B2F1262A-2DE3-BF32-C93C-5516F6CCEAAF}"/>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9" name="Freeform 216">
              <a:extLst>
                <a:ext uri="{FF2B5EF4-FFF2-40B4-BE49-F238E27FC236}">
                  <a16:creationId xmlns:a16="http://schemas.microsoft.com/office/drawing/2014/main" id="{75AC48A2-C5FE-C8CA-B649-608DB9C3D3DB}"/>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0" name="Freeform 217">
              <a:extLst>
                <a:ext uri="{FF2B5EF4-FFF2-40B4-BE49-F238E27FC236}">
                  <a16:creationId xmlns:a16="http://schemas.microsoft.com/office/drawing/2014/main" id="{4986871B-FDC2-A942-E240-4F7E85066A51}"/>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1" name="Freeform 218">
              <a:extLst>
                <a:ext uri="{FF2B5EF4-FFF2-40B4-BE49-F238E27FC236}">
                  <a16:creationId xmlns:a16="http://schemas.microsoft.com/office/drawing/2014/main" id="{CFF6D6F6-E054-5F21-388F-CD7E99905E19}"/>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2" name="Freeform 219">
              <a:extLst>
                <a:ext uri="{FF2B5EF4-FFF2-40B4-BE49-F238E27FC236}">
                  <a16:creationId xmlns:a16="http://schemas.microsoft.com/office/drawing/2014/main" id="{5F89E25B-1F32-871C-CFFF-AA57FAC809BE}"/>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3" name="Freeform 220">
              <a:extLst>
                <a:ext uri="{FF2B5EF4-FFF2-40B4-BE49-F238E27FC236}">
                  <a16:creationId xmlns:a16="http://schemas.microsoft.com/office/drawing/2014/main" id="{9AC72F1B-5125-D76F-5D23-5E0133830A48}"/>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4" name="Freeform 221">
              <a:extLst>
                <a:ext uri="{FF2B5EF4-FFF2-40B4-BE49-F238E27FC236}">
                  <a16:creationId xmlns:a16="http://schemas.microsoft.com/office/drawing/2014/main" id="{38F9D925-F93D-BD37-0183-FFDDFD57F3F8}"/>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5" name="Freeform 222">
              <a:extLst>
                <a:ext uri="{FF2B5EF4-FFF2-40B4-BE49-F238E27FC236}">
                  <a16:creationId xmlns:a16="http://schemas.microsoft.com/office/drawing/2014/main" id="{1AC16F7E-5FA3-450D-6AD8-5D5CEC26584F}"/>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6" name="Freeform 223">
              <a:extLst>
                <a:ext uri="{FF2B5EF4-FFF2-40B4-BE49-F238E27FC236}">
                  <a16:creationId xmlns:a16="http://schemas.microsoft.com/office/drawing/2014/main" id="{D01CADDF-E306-FE62-0E2B-93B2D6FAEA2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7" name="Freeform 224">
              <a:extLst>
                <a:ext uri="{FF2B5EF4-FFF2-40B4-BE49-F238E27FC236}">
                  <a16:creationId xmlns:a16="http://schemas.microsoft.com/office/drawing/2014/main" id="{94164620-36CF-EE56-7BB7-E7B0E0188462}"/>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8" name="Freeform 225">
              <a:extLst>
                <a:ext uri="{FF2B5EF4-FFF2-40B4-BE49-F238E27FC236}">
                  <a16:creationId xmlns:a16="http://schemas.microsoft.com/office/drawing/2014/main" id="{3E7C1B26-6D5E-B7DA-FAEB-209322E9DD66}"/>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9" name="Freeform 226">
              <a:extLst>
                <a:ext uri="{FF2B5EF4-FFF2-40B4-BE49-F238E27FC236}">
                  <a16:creationId xmlns:a16="http://schemas.microsoft.com/office/drawing/2014/main" id="{68459EA5-145F-9547-EFC9-9307636F1B7F}"/>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0" name="Freeform 227">
              <a:extLst>
                <a:ext uri="{FF2B5EF4-FFF2-40B4-BE49-F238E27FC236}">
                  <a16:creationId xmlns:a16="http://schemas.microsoft.com/office/drawing/2014/main" id="{C5F8B0DC-B28C-4A27-3FA5-E8CC17A338B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1" name="Freeform 228">
              <a:extLst>
                <a:ext uri="{FF2B5EF4-FFF2-40B4-BE49-F238E27FC236}">
                  <a16:creationId xmlns:a16="http://schemas.microsoft.com/office/drawing/2014/main" id="{C0419575-9313-7F3E-5956-DBC177C32F5D}"/>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2" name="Freeform 229">
              <a:extLst>
                <a:ext uri="{FF2B5EF4-FFF2-40B4-BE49-F238E27FC236}">
                  <a16:creationId xmlns:a16="http://schemas.microsoft.com/office/drawing/2014/main" id="{46289903-5752-8851-EA71-21B435BC3024}"/>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3" name="Freeform 230">
              <a:extLst>
                <a:ext uri="{FF2B5EF4-FFF2-40B4-BE49-F238E27FC236}">
                  <a16:creationId xmlns:a16="http://schemas.microsoft.com/office/drawing/2014/main" id="{4A6CCBDC-A68E-5849-67F0-9F11474D8488}"/>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4" name="Freeform 231">
              <a:extLst>
                <a:ext uri="{FF2B5EF4-FFF2-40B4-BE49-F238E27FC236}">
                  <a16:creationId xmlns:a16="http://schemas.microsoft.com/office/drawing/2014/main" id="{1EBBD4C0-90C8-B630-30E3-B08C4B742347}"/>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5" name="Freeform 232">
              <a:extLst>
                <a:ext uri="{FF2B5EF4-FFF2-40B4-BE49-F238E27FC236}">
                  <a16:creationId xmlns:a16="http://schemas.microsoft.com/office/drawing/2014/main" id="{4059B856-5DFC-B305-178E-97D830EF5091}"/>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6" name="Freeform 233">
              <a:extLst>
                <a:ext uri="{FF2B5EF4-FFF2-40B4-BE49-F238E27FC236}">
                  <a16:creationId xmlns:a16="http://schemas.microsoft.com/office/drawing/2014/main" id="{CB5FAE35-550E-B0D0-458D-78BB97D14A17}"/>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7" name="Freeform 234">
              <a:extLst>
                <a:ext uri="{FF2B5EF4-FFF2-40B4-BE49-F238E27FC236}">
                  <a16:creationId xmlns:a16="http://schemas.microsoft.com/office/drawing/2014/main" id="{5654A9C4-670E-DE61-9C01-30CDD09DEE75}"/>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8" name="Freeform 235">
              <a:extLst>
                <a:ext uri="{FF2B5EF4-FFF2-40B4-BE49-F238E27FC236}">
                  <a16:creationId xmlns:a16="http://schemas.microsoft.com/office/drawing/2014/main" id="{2EA7AE9F-CEC8-3331-9209-2A17703D74D7}"/>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9" name="Freeform 236">
              <a:extLst>
                <a:ext uri="{FF2B5EF4-FFF2-40B4-BE49-F238E27FC236}">
                  <a16:creationId xmlns:a16="http://schemas.microsoft.com/office/drawing/2014/main" id="{AF3769DD-C997-D87D-5F3D-334798C08E9F}"/>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0" name="Freeform 237">
              <a:extLst>
                <a:ext uri="{FF2B5EF4-FFF2-40B4-BE49-F238E27FC236}">
                  <a16:creationId xmlns:a16="http://schemas.microsoft.com/office/drawing/2014/main" id="{82B8356A-EF8D-794F-263A-B7D82FD53F06}"/>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1" name="Freeform 238">
              <a:extLst>
                <a:ext uri="{FF2B5EF4-FFF2-40B4-BE49-F238E27FC236}">
                  <a16:creationId xmlns:a16="http://schemas.microsoft.com/office/drawing/2014/main" id="{4ACA76DD-3AD7-448B-43A2-399CACA39838}"/>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2" name="Freeform 239">
              <a:extLst>
                <a:ext uri="{FF2B5EF4-FFF2-40B4-BE49-F238E27FC236}">
                  <a16:creationId xmlns:a16="http://schemas.microsoft.com/office/drawing/2014/main" id="{FFCA19E2-FEB9-C7D4-6369-838A4A40F68C}"/>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3" name="Freeform 240">
              <a:extLst>
                <a:ext uri="{FF2B5EF4-FFF2-40B4-BE49-F238E27FC236}">
                  <a16:creationId xmlns:a16="http://schemas.microsoft.com/office/drawing/2014/main" id="{8B12ED1D-2977-5168-68AA-6B26859B185C}"/>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4" name="Freeform 241">
              <a:extLst>
                <a:ext uri="{FF2B5EF4-FFF2-40B4-BE49-F238E27FC236}">
                  <a16:creationId xmlns:a16="http://schemas.microsoft.com/office/drawing/2014/main" id="{74B2899F-2DDC-5E99-EA00-7F96279A2218}"/>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5" name="Freeform 242">
              <a:extLst>
                <a:ext uri="{FF2B5EF4-FFF2-40B4-BE49-F238E27FC236}">
                  <a16:creationId xmlns:a16="http://schemas.microsoft.com/office/drawing/2014/main" id="{62F76700-04A3-476E-B198-494B94C4F940}"/>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6" name="Freeform 243">
              <a:extLst>
                <a:ext uri="{FF2B5EF4-FFF2-40B4-BE49-F238E27FC236}">
                  <a16:creationId xmlns:a16="http://schemas.microsoft.com/office/drawing/2014/main" id="{5275E21C-443E-0D18-F8D5-AB17529919FE}"/>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7" name="Freeform 244">
              <a:extLst>
                <a:ext uri="{FF2B5EF4-FFF2-40B4-BE49-F238E27FC236}">
                  <a16:creationId xmlns:a16="http://schemas.microsoft.com/office/drawing/2014/main" id="{68F5D77D-8E11-227D-640C-D04B62FAF65D}"/>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8" name="Freeform 245">
              <a:extLst>
                <a:ext uri="{FF2B5EF4-FFF2-40B4-BE49-F238E27FC236}">
                  <a16:creationId xmlns:a16="http://schemas.microsoft.com/office/drawing/2014/main" id="{F62C3716-6F33-176A-CF89-F5FCE95BC1FF}"/>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9" name="Freeform 246">
              <a:extLst>
                <a:ext uri="{FF2B5EF4-FFF2-40B4-BE49-F238E27FC236}">
                  <a16:creationId xmlns:a16="http://schemas.microsoft.com/office/drawing/2014/main" id="{AE395919-035E-EC3E-22BA-0F08DDB7B211}"/>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0" name="Freeform 247">
              <a:extLst>
                <a:ext uri="{FF2B5EF4-FFF2-40B4-BE49-F238E27FC236}">
                  <a16:creationId xmlns:a16="http://schemas.microsoft.com/office/drawing/2014/main" id="{B2816D7F-3B4E-FA30-DB9A-0FEA063E5D02}"/>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1" name="Freeform 248">
              <a:extLst>
                <a:ext uri="{FF2B5EF4-FFF2-40B4-BE49-F238E27FC236}">
                  <a16:creationId xmlns:a16="http://schemas.microsoft.com/office/drawing/2014/main" id="{71B0DB8C-A7D6-8F8E-642F-EF7AEA802EA9}"/>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2" name="Freeform 249">
              <a:extLst>
                <a:ext uri="{FF2B5EF4-FFF2-40B4-BE49-F238E27FC236}">
                  <a16:creationId xmlns:a16="http://schemas.microsoft.com/office/drawing/2014/main" id="{561D7FF1-6EC8-3C0F-EE6D-66E1BB6B2C13}"/>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3" name="Freeform 250">
              <a:extLst>
                <a:ext uri="{FF2B5EF4-FFF2-40B4-BE49-F238E27FC236}">
                  <a16:creationId xmlns:a16="http://schemas.microsoft.com/office/drawing/2014/main" id="{AA91CA69-C021-D70F-3468-F55B2F04445D}"/>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4" name="Freeform 251">
              <a:extLst>
                <a:ext uri="{FF2B5EF4-FFF2-40B4-BE49-F238E27FC236}">
                  <a16:creationId xmlns:a16="http://schemas.microsoft.com/office/drawing/2014/main" id="{547F9D0E-367C-DF92-E34B-F9F99257BE48}"/>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5" name="Freeform 252">
              <a:extLst>
                <a:ext uri="{FF2B5EF4-FFF2-40B4-BE49-F238E27FC236}">
                  <a16:creationId xmlns:a16="http://schemas.microsoft.com/office/drawing/2014/main" id="{BEE33F90-E09F-1C7B-6BD1-5126CA985ED2}"/>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6" name="Freeform 253">
              <a:extLst>
                <a:ext uri="{FF2B5EF4-FFF2-40B4-BE49-F238E27FC236}">
                  <a16:creationId xmlns:a16="http://schemas.microsoft.com/office/drawing/2014/main" id="{F306F14B-8B8A-08C7-298E-9888D31DDB57}"/>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7" name="Freeform 254">
              <a:extLst>
                <a:ext uri="{FF2B5EF4-FFF2-40B4-BE49-F238E27FC236}">
                  <a16:creationId xmlns:a16="http://schemas.microsoft.com/office/drawing/2014/main" id="{F222DF6D-D914-C959-5CD5-D7995315D38F}"/>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8" name="Freeform 255">
              <a:extLst>
                <a:ext uri="{FF2B5EF4-FFF2-40B4-BE49-F238E27FC236}">
                  <a16:creationId xmlns:a16="http://schemas.microsoft.com/office/drawing/2014/main" id="{5EF0301D-1EF0-2530-3C3A-CD42B78412B8}"/>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9" name="Freeform 256">
              <a:extLst>
                <a:ext uri="{FF2B5EF4-FFF2-40B4-BE49-F238E27FC236}">
                  <a16:creationId xmlns:a16="http://schemas.microsoft.com/office/drawing/2014/main" id="{70CBB3B4-DEEA-1334-A51A-7488278C0F55}"/>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0" name="Freeform 257">
              <a:extLst>
                <a:ext uri="{FF2B5EF4-FFF2-40B4-BE49-F238E27FC236}">
                  <a16:creationId xmlns:a16="http://schemas.microsoft.com/office/drawing/2014/main" id="{4D7016EA-D815-C1BC-F751-DE831AB684B5}"/>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1" name="Freeform 258">
              <a:extLst>
                <a:ext uri="{FF2B5EF4-FFF2-40B4-BE49-F238E27FC236}">
                  <a16:creationId xmlns:a16="http://schemas.microsoft.com/office/drawing/2014/main" id="{F47AAECC-77B2-4D9E-7822-F575EEFAAD79}"/>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2" name="Freeform 259">
              <a:extLst>
                <a:ext uri="{FF2B5EF4-FFF2-40B4-BE49-F238E27FC236}">
                  <a16:creationId xmlns:a16="http://schemas.microsoft.com/office/drawing/2014/main" id="{CBDB5B40-0FCD-3FC9-6FD3-F0B76A5DDC66}"/>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3" name="Freeform 260">
              <a:extLst>
                <a:ext uri="{FF2B5EF4-FFF2-40B4-BE49-F238E27FC236}">
                  <a16:creationId xmlns:a16="http://schemas.microsoft.com/office/drawing/2014/main" id="{CFF1DFAF-3651-2E09-D230-BD8367B343E8}"/>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4" name="Freeform 261">
              <a:extLst>
                <a:ext uri="{FF2B5EF4-FFF2-40B4-BE49-F238E27FC236}">
                  <a16:creationId xmlns:a16="http://schemas.microsoft.com/office/drawing/2014/main" id="{2E04F0C2-A4FE-BC8F-7B74-B7820D553EA7}"/>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5" name="Freeform 262">
              <a:extLst>
                <a:ext uri="{FF2B5EF4-FFF2-40B4-BE49-F238E27FC236}">
                  <a16:creationId xmlns:a16="http://schemas.microsoft.com/office/drawing/2014/main" id="{C1AEB3EF-52A4-AEFB-A2EE-73ABE2B0E9AB}"/>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6" name="Freeform 263">
              <a:extLst>
                <a:ext uri="{FF2B5EF4-FFF2-40B4-BE49-F238E27FC236}">
                  <a16:creationId xmlns:a16="http://schemas.microsoft.com/office/drawing/2014/main" id="{CD34A82B-75F3-DA81-DD14-25AEB48ADCEB}"/>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7" name="Freeform 264">
              <a:extLst>
                <a:ext uri="{FF2B5EF4-FFF2-40B4-BE49-F238E27FC236}">
                  <a16:creationId xmlns:a16="http://schemas.microsoft.com/office/drawing/2014/main" id="{F4FE4420-72AA-9453-5BDF-47B404AB88A7}"/>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8" name="Freeform 265">
              <a:extLst>
                <a:ext uri="{FF2B5EF4-FFF2-40B4-BE49-F238E27FC236}">
                  <a16:creationId xmlns:a16="http://schemas.microsoft.com/office/drawing/2014/main" id="{FA074912-490F-0AE6-00EC-C2A810160C03}"/>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9" name="Freeform 266">
              <a:extLst>
                <a:ext uri="{FF2B5EF4-FFF2-40B4-BE49-F238E27FC236}">
                  <a16:creationId xmlns:a16="http://schemas.microsoft.com/office/drawing/2014/main" id="{8B52ECC7-35A4-6984-2711-906B231F5C3B}"/>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0" name="Freeform 267">
              <a:extLst>
                <a:ext uri="{FF2B5EF4-FFF2-40B4-BE49-F238E27FC236}">
                  <a16:creationId xmlns:a16="http://schemas.microsoft.com/office/drawing/2014/main" id="{59864746-BB96-6771-0B8C-03E1EFBA186D}"/>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1" name="Freeform 268">
              <a:extLst>
                <a:ext uri="{FF2B5EF4-FFF2-40B4-BE49-F238E27FC236}">
                  <a16:creationId xmlns:a16="http://schemas.microsoft.com/office/drawing/2014/main" id="{8F773D0B-F816-F33D-EF33-D88CE0BB5E82}"/>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2" name="Freeform 269">
              <a:extLst>
                <a:ext uri="{FF2B5EF4-FFF2-40B4-BE49-F238E27FC236}">
                  <a16:creationId xmlns:a16="http://schemas.microsoft.com/office/drawing/2014/main" id="{B728DBF8-37C6-1B85-B191-5625330C1A02}"/>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3" name="Freeform 270">
              <a:extLst>
                <a:ext uri="{FF2B5EF4-FFF2-40B4-BE49-F238E27FC236}">
                  <a16:creationId xmlns:a16="http://schemas.microsoft.com/office/drawing/2014/main" id="{079278EC-F06D-7934-AB65-C882AD0A22F9}"/>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4" name="Freeform 271">
              <a:extLst>
                <a:ext uri="{FF2B5EF4-FFF2-40B4-BE49-F238E27FC236}">
                  <a16:creationId xmlns:a16="http://schemas.microsoft.com/office/drawing/2014/main" id="{3DD5B0C8-296D-7AD4-EDB3-05FD735E29EE}"/>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5" name="Freeform 272">
              <a:extLst>
                <a:ext uri="{FF2B5EF4-FFF2-40B4-BE49-F238E27FC236}">
                  <a16:creationId xmlns:a16="http://schemas.microsoft.com/office/drawing/2014/main" id="{7D625595-99CA-C8E8-E8B2-3A0B3420478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6" name="Freeform 273">
              <a:extLst>
                <a:ext uri="{FF2B5EF4-FFF2-40B4-BE49-F238E27FC236}">
                  <a16:creationId xmlns:a16="http://schemas.microsoft.com/office/drawing/2014/main" id="{5C0E317B-A297-409A-847A-CB8D0E28A54E}"/>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7" name="Freeform 274">
              <a:extLst>
                <a:ext uri="{FF2B5EF4-FFF2-40B4-BE49-F238E27FC236}">
                  <a16:creationId xmlns:a16="http://schemas.microsoft.com/office/drawing/2014/main" id="{2EF36829-45FE-62BF-FE9B-57186C1CE396}"/>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8" name="Freeform 275">
              <a:extLst>
                <a:ext uri="{FF2B5EF4-FFF2-40B4-BE49-F238E27FC236}">
                  <a16:creationId xmlns:a16="http://schemas.microsoft.com/office/drawing/2014/main" id="{1984AF61-29A8-2D48-C572-023A4D8175CF}"/>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9" name="Freeform 276">
              <a:extLst>
                <a:ext uri="{FF2B5EF4-FFF2-40B4-BE49-F238E27FC236}">
                  <a16:creationId xmlns:a16="http://schemas.microsoft.com/office/drawing/2014/main" id="{3015D821-8C5D-1F48-71BC-8ADB4D4C69D6}"/>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0" name="Freeform 277">
              <a:extLst>
                <a:ext uri="{FF2B5EF4-FFF2-40B4-BE49-F238E27FC236}">
                  <a16:creationId xmlns:a16="http://schemas.microsoft.com/office/drawing/2014/main" id="{AFCEA83D-07A8-7DCB-9600-AA3FB1DF2C7E}"/>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1" name="Freeform 278">
              <a:extLst>
                <a:ext uri="{FF2B5EF4-FFF2-40B4-BE49-F238E27FC236}">
                  <a16:creationId xmlns:a16="http://schemas.microsoft.com/office/drawing/2014/main" id="{186A00E2-522C-2297-D918-48BD9541750A}"/>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2" name="Freeform 279">
              <a:extLst>
                <a:ext uri="{FF2B5EF4-FFF2-40B4-BE49-F238E27FC236}">
                  <a16:creationId xmlns:a16="http://schemas.microsoft.com/office/drawing/2014/main" id="{09612573-7DFA-EE8C-8185-6C1C1A0B60BE}"/>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3" name="Freeform 280">
              <a:extLst>
                <a:ext uri="{FF2B5EF4-FFF2-40B4-BE49-F238E27FC236}">
                  <a16:creationId xmlns:a16="http://schemas.microsoft.com/office/drawing/2014/main" id="{257D9097-FAF6-AB98-530F-15BAEF99BE23}"/>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4" name="Freeform 281">
              <a:extLst>
                <a:ext uri="{FF2B5EF4-FFF2-40B4-BE49-F238E27FC236}">
                  <a16:creationId xmlns:a16="http://schemas.microsoft.com/office/drawing/2014/main" id="{570EA132-7607-0561-B106-263381EAA59B}"/>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5" name="Freeform 282">
              <a:extLst>
                <a:ext uri="{FF2B5EF4-FFF2-40B4-BE49-F238E27FC236}">
                  <a16:creationId xmlns:a16="http://schemas.microsoft.com/office/drawing/2014/main" id="{900D7C90-BBA1-9254-2D7F-D2D61245E20C}"/>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6" name="Freeform 283">
              <a:extLst>
                <a:ext uri="{FF2B5EF4-FFF2-40B4-BE49-F238E27FC236}">
                  <a16:creationId xmlns:a16="http://schemas.microsoft.com/office/drawing/2014/main" id="{C33D2F73-5B15-BDC5-7F17-E72ED5E173A2}"/>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7" name="Freeform 284">
              <a:extLst>
                <a:ext uri="{FF2B5EF4-FFF2-40B4-BE49-F238E27FC236}">
                  <a16:creationId xmlns:a16="http://schemas.microsoft.com/office/drawing/2014/main" id="{ADE212C8-DE00-CBA3-7C12-379C0614D851}"/>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8" name="Freeform 285">
              <a:extLst>
                <a:ext uri="{FF2B5EF4-FFF2-40B4-BE49-F238E27FC236}">
                  <a16:creationId xmlns:a16="http://schemas.microsoft.com/office/drawing/2014/main" id="{6BCA6F13-78F4-9933-1C65-39CA7A8FC9C8}"/>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9" name="Freeform 286">
              <a:extLst>
                <a:ext uri="{FF2B5EF4-FFF2-40B4-BE49-F238E27FC236}">
                  <a16:creationId xmlns:a16="http://schemas.microsoft.com/office/drawing/2014/main" id="{102A8F10-7190-337F-AB1B-5B8C48B3896A}"/>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0" name="Freeform 287">
              <a:extLst>
                <a:ext uri="{FF2B5EF4-FFF2-40B4-BE49-F238E27FC236}">
                  <a16:creationId xmlns:a16="http://schemas.microsoft.com/office/drawing/2014/main" id="{A7167917-B806-A975-0D71-0FB746B96AC1}"/>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1" name="Freeform 288">
              <a:extLst>
                <a:ext uri="{FF2B5EF4-FFF2-40B4-BE49-F238E27FC236}">
                  <a16:creationId xmlns:a16="http://schemas.microsoft.com/office/drawing/2014/main" id="{9510D6C2-E05A-31EA-55B5-7274129B0AC5}"/>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2" name="Freeform 289">
              <a:extLst>
                <a:ext uri="{FF2B5EF4-FFF2-40B4-BE49-F238E27FC236}">
                  <a16:creationId xmlns:a16="http://schemas.microsoft.com/office/drawing/2014/main" id="{BBD80F1A-B060-B7CD-58D6-285E251AD5DF}"/>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3" name="Freeform 290">
              <a:extLst>
                <a:ext uri="{FF2B5EF4-FFF2-40B4-BE49-F238E27FC236}">
                  <a16:creationId xmlns:a16="http://schemas.microsoft.com/office/drawing/2014/main" id="{A07057FB-EB11-3856-B209-D9899F4E1D8C}"/>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4" name="Freeform 291">
              <a:extLst>
                <a:ext uri="{FF2B5EF4-FFF2-40B4-BE49-F238E27FC236}">
                  <a16:creationId xmlns:a16="http://schemas.microsoft.com/office/drawing/2014/main" id="{1F156708-3E68-28D7-316D-116A19A9C28E}"/>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5" name="Freeform 292">
              <a:extLst>
                <a:ext uri="{FF2B5EF4-FFF2-40B4-BE49-F238E27FC236}">
                  <a16:creationId xmlns:a16="http://schemas.microsoft.com/office/drawing/2014/main" id="{67C45142-E307-0B99-D691-E15EFF6D22D9}"/>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6" name="Freeform 293">
              <a:extLst>
                <a:ext uri="{FF2B5EF4-FFF2-40B4-BE49-F238E27FC236}">
                  <a16:creationId xmlns:a16="http://schemas.microsoft.com/office/drawing/2014/main" id="{D27AB547-A627-8610-51BC-4479B00B0202}"/>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7" name="Freeform 294">
              <a:extLst>
                <a:ext uri="{FF2B5EF4-FFF2-40B4-BE49-F238E27FC236}">
                  <a16:creationId xmlns:a16="http://schemas.microsoft.com/office/drawing/2014/main" id="{58ED0657-1BF7-2609-BBA8-429C5273AC1B}"/>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8" name="Freeform 295">
              <a:extLst>
                <a:ext uri="{FF2B5EF4-FFF2-40B4-BE49-F238E27FC236}">
                  <a16:creationId xmlns:a16="http://schemas.microsoft.com/office/drawing/2014/main" id="{23373BD0-AA50-30AE-9ABD-AD4AE5643026}"/>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9" name="Freeform 296">
              <a:extLst>
                <a:ext uri="{FF2B5EF4-FFF2-40B4-BE49-F238E27FC236}">
                  <a16:creationId xmlns:a16="http://schemas.microsoft.com/office/drawing/2014/main" id="{46D642C9-BF46-3F1A-31D3-617AB93364AF}"/>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0" name="Freeform 297">
              <a:extLst>
                <a:ext uri="{FF2B5EF4-FFF2-40B4-BE49-F238E27FC236}">
                  <a16:creationId xmlns:a16="http://schemas.microsoft.com/office/drawing/2014/main" id="{076D88DE-E71D-57C0-5EDD-D78EAAF3442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1" name="Freeform 298">
              <a:extLst>
                <a:ext uri="{FF2B5EF4-FFF2-40B4-BE49-F238E27FC236}">
                  <a16:creationId xmlns:a16="http://schemas.microsoft.com/office/drawing/2014/main" id="{3DB41B55-F60E-17A4-DC5F-41FC3012E98E}"/>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2" name="Freeform 299">
              <a:extLst>
                <a:ext uri="{FF2B5EF4-FFF2-40B4-BE49-F238E27FC236}">
                  <a16:creationId xmlns:a16="http://schemas.microsoft.com/office/drawing/2014/main" id="{3FB0F52E-49EB-92CF-D1E9-9AB4B4AB311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3" name="Freeform 300">
              <a:extLst>
                <a:ext uri="{FF2B5EF4-FFF2-40B4-BE49-F238E27FC236}">
                  <a16:creationId xmlns:a16="http://schemas.microsoft.com/office/drawing/2014/main" id="{09533965-F6CE-4FAB-1D6C-8B2A826CDA14}"/>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4" name="Freeform 301">
              <a:extLst>
                <a:ext uri="{FF2B5EF4-FFF2-40B4-BE49-F238E27FC236}">
                  <a16:creationId xmlns:a16="http://schemas.microsoft.com/office/drawing/2014/main" id="{78645F67-80E1-3B74-BAE0-BBC13BDCE968}"/>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5" name="Freeform 302">
              <a:extLst>
                <a:ext uri="{FF2B5EF4-FFF2-40B4-BE49-F238E27FC236}">
                  <a16:creationId xmlns:a16="http://schemas.microsoft.com/office/drawing/2014/main" id="{5F65BB39-3F3D-F759-5E1C-5B6E01B801D1}"/>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6" name="Freeform 303">
              <a:extLst>
                <a:ext uri="{FF2B5EF4-FFF2-40B4-BE49-F238E27FC236}">
                  <a16:creationId xmlns:a16="http://schemas.microsoft.com/office/drawing/2014/main" id="{DD759D8E-9690-09DC-9E1B-C4C105B85C11}"/>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7" name="Freeform 304">
              <a:extLst>
                <a:ext uri="{FF2B5EF4-FFF2-40B4-BE49-F238E27FC236}">
                  <a16:creationId xmlns:a16="http://schemas.microsoft.com/office/drawing/2014/main" id="{C1165E49-80CF-F306-A1A1-9FDF91F144B5}"/>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8" name="Freeform 305">
              <a:extLst>
                <a:ext uri="{FF2B5EF4-FFF2-40B4-BE49-F238E27FC236}">
                  <a16:creationId xmlns:a16="http://schemas.microsoft.com/office/drawing/2014/main" id="{6E60A8C7-77D5-C1BE-B227-F4246D64460B}"/>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9" name="Freeform 306">
              <a:extLst>
                <a:ext uri="{FF2B5EF4-FFF2-40B4-BE49-F238E27FC236}">
                  <a16:creationId xmlns:a16="http://schemas.microsoft.com/office/drawing/2014/main" id="{07810F8A-2963-8CDB-BC81-C306BFE5CF8B}"/>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0" name="Freeform 307">
              <a:extLst>
                <a:ext uri="{FF2B5EF4-FFF2-40B4-BE49-F238E27FC236}">
                  <a16:creationId xmlns:a16="http://schemas.microsoft.com/office/drawing/2014/main" id="{3D6A93F1-51C8-4FB4-569F-FDF42C2B93C7}"/>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1" name="Freeform 308">
              <a:extLst>
                <a:ext uri="{FF2B5EF4-FFF2-40B4-BE49-F238E27FC236}">
                  <a16:creationId xmlns:a16="http://schemas.microsoft.com/office/drawing/2014/main" id="{6A7CC2E4-5F3C-2A15-918A-0EEBA3C17A85}"/>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2" name="Freeform 309">
              <a:extLst>
                <a:ext uri="{FF2B5EF4-FFF2-40B4-BE49-F238E27FC236}">
                  <a16:creationId xmlns:a16="http://schemas.microsoft.com/office/drawing/2014/main" id="{4E21C76C-06C5-FB1A-3FFC-86B3FCAEBBB4}"/>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3" name="Freeform 310">
              <a:extLst>
                <a:ext uri="{FF2B5EF4-FFF2-40B4-BE49-F238E27FC236}">
                  <a16:creationId xmlns:a16="http://schemas.microsoft.com/office/drawing/2014/main" id="{8B79BAF1-7EC2-7886-362C-C3DAC9974804}"/>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4" name="Freeform 311">
              <a:extLst>
                <a:ext uri="{FF2B5EF4-FFF2-40B4-BE49-F238E27FC236}">
                  <a16:creationId xmlns:a16="http://schemas.microsoft.com/office/drawing/2014/main" id="{8F2FF4C4-3A50-E0E8-244A-6D58F98D3D7A}"/>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5" name="Freeform 312">
              <a:extLst>
                <a:ext uri="{FF2B5EF4-FFF2-40B4-BE49-F238E27FC236}">
                  <a16:creationId xmlns:a16="http://schemas.microsoft.com/office/drawing/2014/main" id="{756BDC5B-EBED-8D5E-87EF-75D4DF7B97A2}"/>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6" name="Freeform 313">
              <a:extLst>
                <a:ext uri="{FF2B5EF4-FFF2-40B4-BE49-F238E27FC236}">
                  <a16:creationId xmlns:a16="http://schemas.microsoft.com/office/drawing/2014/main" id="{43EF4F66-372F-9E78-32F6-31C03003C8A8}"/>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7" name="Freeform 314">
              <a:extLst>
                <a:ext uri="{FF2B5EF4-FFF2-40B4-BE49-F238E27FC236}">
                  <a16:creationId xmlns:a16="http://schemas.microsoft.com/office/drawing/2014/main" id="{1B7672D4-6659-D904-5C22-71E3D0EAD3F6}"/>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8" name="Freeform 315">
              <a:extLst>
                <a:ext uri="{FF2B5EF4-FFF2-40B4-BE49-F238E27FC236}">
                  <a16:creationId xmlns:a16="http://schemas.microsoft.com/office/drawing/2014/main" id="{2860690A-5DFB-493C-2D44-52E1895A1E29}"/>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9" name="Freeform 316">
              <a:extLst>
                <a:ext uri="{FF2B5EF4-FFF2-40B4-BE49-F238E27FC236}">
                  <a16:creationId xmlns:a16="http://schemas.microsoft.com/office/drawing/2014/main" id="{0B6FF51F-F68D-3DAD-F962-7ED89355A228}"/>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0" name="Freeform 317">
              <a:extLst>
                <a:ext uri="{FF2B5EF4-FFF2-40B4-BE49-F238E27FC236}">
                  <a16:creationId xmlns:a16="http://schemas.microsoft.com/office/drawing/2014/main" id="{CA7FBFA3-A706-0860-9DD5-4C94AABB2E08}"/>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1" name="Freeform 318">
              <a:extLst>
                <a:ext uri="{FF2B5EF4-FFF2-40B4-BE49-F238E27FC236}">
                  <a16:creationId xmlns:a16="http://schemas.microsoft.com/office/drawing/2014/main" id="{14638872-3145-F688-B6D2-07CD9320CC8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2" name="Freeform 319">
              <a:extLst>
                <a:ext uri="{FF2B5EF4-FFF2-40B4-BE49-F238E27FC236}">
                  <a16:creationId xmlns:a16="http://schemas.microsoft.com/office/drawing/2014/main" id="{B4B68A6E-D93C-BD3E-49FD-1FB809B4CC23}"/>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3" name="Freeform 320">
              <a:extLst>
                <a:ext uri="{FF2B5EF4-FFF2-40B4-BE49-F238E27FC236}">
                  <a16:creationId xmlns:a16="http://schemas.microsoft.com/office/drawing/2014/main" id="{D5A6BCE3-B639-DE37-481F-9F507562B6BA}"/>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4" name="Freeform 321">
              <a:extLst>
                <a:ext uri="{FF2B5EF4-FFF2-40B4-BE49-F238E27FC236}">
                  <a16:creationId xmlns:a16="http://schemas.microsoft.com/office/drawing/2014/main" id="{5C4D9D08-A5C8-E713-A8D5-2D4E47EBEF4D}"/>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5" name="Freeform 322">
              <a:extLst>
                <a:ext uri="{FF2B5EF4-FFF2-40B4-BE49-F238E27FC236}">
                  <a16:creationId xmlns:a16="http://schemas.microsoft.com/office/drawing/2014/main" id="{AFACDEB2-D7D2-FCB3-B18C-43D5C3092DE7}"/>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6" name="Freeform 323">
              <a:extLst>
                <a:ext uri="{FF2B5EF4-FFF2-40B4-BE49-F238E27FC236}">
                  <a16:creationId xmlns:a16="http://schemas.microsoft.com/office/drawing/2014/main" id="{D74470DB-BF26-5EDC-E75D-8EBE73FC204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7" name="Freeform 324">
              <a:extLst>
                <a:ext uri="{FF2B5EF4-FFF2-40B4-BE49-F238E27FC236}">
                  <a16:creationId xmlns:a16="http://schemas.microsoft.com/office/drawing/2014/main" id="{4BD2A20D-3830-9465-F399-8743AAE3D35C}"/>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8" name="Freeform 325">
              <a:extLst>
                <a:ext uri="{FF2B5EF4-FFF2-40B4-BE49-F238E27FC236}">
                  <a16:creationId xmlns:a16="http://schemas.microsoft.com/office/drawing/2014/main" id="{6187EE9A-6D49-01D8-5C13-7D55092A402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9" name="Freeform 326">
              <a:extLst>
                <a:ext uri="{FF2B5EF4-FFF2-40B4-BE49-F238E27FC236}">
                  <a16:creationId xmlns:a16="http://schemas.microsoft.com/office/drawing/2014/main" id="{AF6BCB41-BA48-0EDB-E120-919D4059D2DC}"/>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0" name="Freeform 327">
              <a:extLst>
                <a:ext uri="{FF2B5EF4-FFF2-40B4-BE49-F238E27FC236}">
                  <a16:creationId xmlns:a16="http://schemas.microsoft.com/office/drawing/2014/main" id="{DD1228FD-AF7B-2C3C-FFF6-A85690AF88D8}"/>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1" name="Freeform 328">
              <a:extLst>
                <a:ext uri="{FF2B5EF4-FFF2-40B4-BE49-F238E27FC236}">
                  <a16:creationId xmlns:a16="http://schemas.microsoft.com/office/drawing/2014/main" id="{23E72F98-AC6C-9112-43E4-9EAE224EB589}"/>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2" name="Freeform 329">
              <a:extLst>
                <a:ext uri="{FF2B5EF4-FFF2-40B4-BE49-F238E27FC236}">
                  <a16:creationId xmlns:a16="http://schemas.microsoft.com/office/drawing/2014/main" id="{E952926B-7CD7-17FB-BF63-E832A7B2F29A}"/>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3" name="Freeform 330">
              <a:extLst>
                <a:ext uri="{FF2B5EF4-FFF2-40B4-BE49-F238E27FC236}">
                  <a16:creationId xmlns:a16="http://schemas.microsoft.com/office/drawing/2014/main" id="{387CE537-D382-8061-D873-4D5B9AF3F252}"/>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4" name="Freeform 331">
              <a:extLst>
                <a:ext uri="{FF2B5EF4-FFF2-40B4-BE49-F238E27FC236}">
                  <a16:creationId xmlns:a16="http://schemas.microsoft.com/office/drawing/2014/main" id="{722B7462-5B4A-A086-1F0A-B7C849E577C1}"/>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5" name="Freeform 332">
              <a:extLst>
                <a:ext uri="{FF2B5EF4-FFF2-40B4-BE49-F238E27FC236}">
                  <a16:creationId xmlns:a16="http://schemas.microsoft.com/office/drawing/2014/main" id="{74915FC3-C438-2C85-95E8-F8B50B0B72C3}"/>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6" name="Freeform 333">
              <a:extLst>
                <a:ext uri="{FF2B5EF4-FFF2-40B4-BE49-F238E27FC236}">
                  <a16:creationId xmlns:a16="http://schemas.microsoft.com/office/drawing/2014/main" id="{B64127EF-1514-8343-CB0A-DB77622C829C}"/>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7" name="Freeform 334">
              <a:extLst>
                <a:ext uri="{FF2B5EF4-FFF2-40B4-BE49-F238E27FC236}">
                  <a16:creationId xmlns:a16="http://schemas.microsoft.com/office/drawing/2014/main" id="{E796AA15-F393-F5AF-3C3E-FA059F06E1A5}"/>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8" name="Freeform 335">
              <a:extLst>
                <a:ext uri="{FF2B5EF4-FFF2-40B4-BE49-F238E27FC236}">
                  <a16:creationId xmlns:a16="http://schemas.microsoft.com/office/drawing/2014/main" id="{9E98DE45-AAE8-10CE-A3BC-8D8637C06C42}"/>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9" name="Freeform 336">
              <a:extLst>
                <a:ext uri="{FF2B5EF4-FFF2-40B4-BE49-F238E27FC236}">
                  <a16:creationId xmlns:a16="http://schemas.microsoft.com/office/drawing/2014/main" id="{ACF71124-E51C-EAF0-67E8-9CED15FB1488}"/>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0" name="Freeform 337">
              <a:extLst>
                <a:ext uri="{FF2B5EF4-FFF2-40B4-BE49-F238E27FC236}">
                  <a16:creationId xmlns:a16="http://schemas.microsoft.com/office/drawing/2014/main" id="{A35672F8-67F9-41A1-7283-A015CFF7DB88}"/>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1" name="Freeform 338">
              <a:extLst>
                <a:ext uri="{FF2B5EF4-FFF2-40B4-BE49-F238E27FC236}">
                  <a16:creationId xmlns:a16="http://schemas.microsoft.com/office/drawing/2014/main" id="{6070B87B-5154-215D-1E24-FC6ABF405644}"/>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2" name="Freeform 339">
              <a:extLst>
                <a:ext uri="{FF2B5EF4-FFF2-40B4-BE49-F238E27FC236}">
                  <a16:creationId xmlns:a16="http://schemas.microsoft.com/office/drawing/2014/main" id="{DDCF5989-4DC7-01E5-63DD-886A0EC1106C}"/>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3" name="Freeform 340">
              <a:extLst>
                <a:ext uri="{FF2B5EF4-FFF2-40B4-BE49-F238E27FC236}">
                  <a16:creationId xmlns:a16="http://schemas.microsoft.com/office/drawing/2014/main" id="{C15EE64E-3563-50D5-C015-578C7D887F17}"/>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4" name="Freeform 341">
              <a:extLst>
                <a:ext uri="{FF2B5EF4-FFF2-40B4-BE49-F238E27FC236}">
                  <a16:creationId xmlns:a16="http://schemas.microsoft.com/office/drawing/2014/main" id="{CF863557-8195-E081-D060-B92A9EB1E41C}"/>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5" name="Freeform 342">
              <a:extLst>
                <a:ext uri="{FF2B5EF4-FFF2-40B4-BE49-F238E27FC236}">
                  <a16:creationId xmlns:a16="http://schemas.microsoft.com/office/drawing/2014/main" id="{78A0B3D6-1AFE-4370-EA10-A83C2B589791}"/>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6" name="Freeform 343">
              <a:extLst>
                <a:ext uri="{FF2B5EF4-FFF2-40B4-BE49-F238E27FC236}">
                  <a16:creationId xmlns:a16="http://schemas.microsoft.com/office/drawing/2014/main" id="{0FCFFFE6-4CBA-526C-E80B-9D4DE06FC3F4}"/>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7" name="Freeform 344">
              <a:extLst>
                <a:ext uri="{FF2B5EF4-FFF2-40B4-BE49-F238E27FC236}">
                  <a16:creationId xmlns:a16="http://schemas.microsoft.com/office/drawing/2014/main" id="{A102ED3E-1D67-C8A9-8C96-861E68E283A7}"/>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8" name="Freeform 345">
              <a:extLst>
                <a:ext uri="{FF2B5EF4-FFF2-40B4-BE49-F238E27FC236}">
                  <a16:creationId xmlns:a16="http://schemas.microsoft.com/office/drawing/2014/main" id="{8E4D566B-3E02-9905-7D71-6A57882C15F8}"/>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9" name="Freeform 346">
              <a:extLst>
                <a:ext uri="{FF2B5EF4-FFF2-40B4-BE49-F238E27FC236}">
                  <a16:creationId xmlns:a16="http://schemas.microsoft.com/office/drawing/2014/main" id="{EC2CCF7F-A3CF-14F0-7215-D9FA14B4EC08}"/>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0" name="Freeform 347">
              <a:extLst>
                <a:ext uri="{FF2B5EF4-FFF2-40B4-BE49-F238E27FC236}">
                  <a16:creationId xmlns:a16="http://schemas.microsoft.com/office/drawing/2014/main" id="{40B07F75-C1CE-6AB1-CBBF-6A8D20821DA4}"/>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1" name="Freeform 348">
              <a:extLst>
                <a:ext uri="{FF2B5EF4-FFF2-40B4-BE49-F238E27FC236}">
                  <a16:creationId xmlns:a16="http://schemas.microsoft.com/office/drawing/2014/main" id="{C04FDEDA-2603-CB0A-1821-666E7329AC28}"/>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2" name="Freeform 349">
              <a:extLst>
                <a:ext uri="{FF2B5EF4-FFF2-40B4-BE49-F238E27FC236}">
                  <a16:creationId xmlns:a16="http://schemas.microsoft.com/office/drawing/2014/main" id="{7352FC93-D85F-DC91-321A-59497FB25102}"/>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3" name="Freeform 350">
              <a:extLst>
                <a:ext uri="{FF2B5EF4-FFF2-40B4-BE49-F238E27FC236}">
                  <a16:creationId xmlns:a16="http://schemas.microsoft.com/office/drawing/2014/main" id="{FE6DD36F-967F-2C3F-959C-5410353C29E3}"/>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4" name="Freeform 351">
              <a:extLst>
                <a:ext uri="{FF2B5EF4-FFF2-40B4-BE49-F238E27FC236}">
                  <a16:creationId xmlns:a16="http://schemas.microsoft.com/office/drawing/2014/main" id="{7D113C14-A0D4-B7FE-ED3E-5B26188C6C73}"/>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5" name="Freeform 352">
              <a:extLst>
                <a:ext uri="{FF2B5EF4-FFF2-40B4-BE49-F238E27FC236}">
                  <a16:creationId xmlns:a16="http://schemas.microsoft.com/office/drawing/2014/main" id="{DDF42C1B-711C-DA2A-7B41-ABFCBC807D5B}"/>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6" name="Freeform 353">
              <a:extLst>
                <a:ext uri="{FF2B5EF4-FFF2-40B4-BE49-F238E27FC236}">
                  <a16:creationId xmlns:a16="http://schemas.microsoft.com/office/drawing/2014/main" id="{6A3338F8-DEEB-4005-E32B-086A9B91D62D}"/>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7" name="Freeform 354">
              <a:extLst>
                <a:ext uri="{FF2B5EF4-FFF2-40B4-BE49-F238E27FC236}">
                  <a16:creationId xmlns:a16="http://schemas.microsoft.com/office/drawing/2014/main" id="{1BA58E0E-0670-C30A-3A8A-1F524161E6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8" name="Freeform 355">
              <a:extLst>
                <a:ext uri="{FF2B5EF4-FFF2-40B4-BE49-F238E27FC236}">
                  <a16:creationId xmlns:a16="http://schemas.microsoft.com/office/drawing/2014/main" id="{C23E8787-434A-AC54-D948-7A1D67D68587}"/>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9" name="Freeform 356">
              <a:extLst>
                <a:ext uri="{FF2B5EF4-FFF2-40B4-BE49-F238E27FC236}">
                  <a16:creationId xmlns:a16="http://schemas.microsoft.com/office/drawing/2014/main" id="{F9AA85B8-1638-066D-E36B-43249E330EEA}"/>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0" name="Freeform 357">
              <a:extLst>
                <a:ext uri="{FF2B5EF4-FFF2-40B4-BE49-F238E27FC236}">
                  <a16:creationId xmlns:a16="http://schemas.microsoft.com/office/drawing/2014/main" id="{60102143-7915-5569-C167-23E95A82431E}"/>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1" name="Freeform 358">
              <a:extLst>
                <a:ext uri="{FF2B5EF4-FFF2-40B4-BE49-F238E27FC236}">
                  <a16:creationId xmlns:a16="http://schemas.microsoft.com/office/drawing/2014/main" id="{C28197A3-91FC-4CC7-7D61-8D5037AA06F1}"/>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2" name="Freeform 359">
              <a:extLst>
                <a:ext uri="{FF2B5EF4-FFF2-40B4-BE49-F238E27FC236}">
                  <a16:creationId xmlns:a16="http://schemas.microsoft.com/office/drawing/2014/main" id="{41A7AB5C-9ABF-9076-48FD-74F505E2519D}"/>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3" name="Freeform 360">
              <a:extLst>
                <a:ext uri="{FF2B5EF4-FFF2-40B4-BE49-F238E27FC236}">
                  <a16:creationId xmlns:a16="http://schemas.microsoft.com/office/drawing/2014/main" id="{23B282B9-8E35-98D9-5829-059C8008DFBA}"/>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4" name="Freeform 361">
              <a:extLst>
                <a:ext uri="{FF2B5EF4-FFF2-40B4-BE49-F238E27FC236}">
                  <a16:creationId xmlns:a16="http://schemas.microsoft.com/office/drawing/2014/main" id="{CF8372E7-F0F0-EF89-99F7-83FC5856A880}"/>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5" name="Freeform 362">
              <a:extLst>
                <a:ext uri="{FF2B5EF4-FFF2-40B4-BE49-F238E27FC236}">
                  <a16:creationId xmlns:a16="http://schemas.microsoft.com/office/drawing/2014/main" id="{B9CFE265-1F8F-A8CF-6F60-4747287165A8}"/>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6" name="Freeform 363">
              <a:extLst>
                <a:ext uri="{FF2B5EF4-FFF2-40B4-BE49-F238E27FC236}">
                  <a16:creationId xmlns:a16="http://schemas.microsoft.com/office/drawing/2014/main" id="{1BE49716-A358-C02D-128A-DE801460203F}"/>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7" name="Freeform 364">
              <a:extLst>
                <a:ext uri="{FF2B5EF4-FFF2-40B4-BE49-F238E27FC236}">
                  <a16:creationId xmlns:a16="http://schemas.microsoft.com/office/drawing/2014/main" id="{E8EFA3EB-6303-0420-B0AA-52C69DE157C9}"/>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8" name="Freeform 365">
              <a:extLst>
                <a:ext uri="{FF2B5EF4-FFF2-40B4-BE49-F238E27FC236}">
                  <a16:creationId xmlns:a16="http://schemas.microsoft.com/office/drawing/2014/main" id="{03AC93AA-9016-A6A9-899A-64F7A4AD6861}"/>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9" name="Freeform 366">
              <a:extLst>
                <a:ext uri="{FF2B5EF4-FFF2-40B4-BE49-F238E27FC236}">
                  <a16:creationId xmlns:a16="http://schemas.microsoft.com/office/drawing/2014/main" id="{E429730A-C799-1736-51AA-4AB68ED7C389}"/>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0" name="Freeform 367">
              <a:extLst>
                <a:ext uri="{FF2B5EF4-FFF2-40B4-BE49-F238E27FC236}">
                  <a16:creationId xmlns:a16="http://schemas.microsoft.com/office/drawing/2014/main" id="{A1259572-9910-685B-05EE-27DEBA7F5B9B}"/>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1" name="Freeform 368">
              <a:extLst>
                <a:ext uri="{FF2B5EF4-FFF2-40B4-BE49-F238E27FC236}">
                  <a16:creationId xmlns:a16="http://schemas.microsoft.com/office/drawing/2014/main" id="{A069964D-89FE-DB77-12EF-5A7541CE0B3C}"/>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2" name="Freeform 369">
              <a:extLst>
                <a:ext uri="{FF2B5EF4-FFF2-40B4-BE49-F238E27FC236}">
                  <a16:creationId xmlns:a16="http://schemas.microsoft.com/office/drawing/2014/main" id="{6BCD7565-1DC1-1921-F7BB-3A043D2B37D4}"/>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3" name="Freeform 370">
              <a:extLst>
                <a:ext uri="{FF2B5EF4-FFF2-40B4-BE49-F238E27FC236}">
                  <a16:creationId xmlns:a16="http://schemas.microsoft.com/office/drawing/2014/main" id="{E65DDDDA-03E1-E868-6EA4-A7C7DEF76561}"/>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4" name="Freeform 371">
              <a:extLst>
                <a:ext uri="{FF2B5EF4-FFF2-40B4-BE49-F238E27FC236}">
                  <a16:creationId xmlns:a16="http://schemas.microsoft.com/office/drawing/2014/main" id="{2E0B7F40-D132-5BAF-D106-3B52020676DA}"/>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5" name="Freeform 372">
              <a:extLst>
                <a:ext uri="{FF2B5EF4-FFF2-40B4-BE49-F238E27FC236}">
                  <a16:creationId xmlns:a16="http://schemas.microsoft.com/office/drawing/2014/main" id="{905D0DFE-0D60-DB5C-3B20-21D9B421BA5E}"/>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6" name="Freeform 373">
              <a:extLst>
                <a:ext uri="{FF2B5EF4-FFF2-40B4-BE49-F238E27FC236}">
                  <a16:creationId xmlns:a16="http://schemas.microsoft.com/office/drawing/2014/main" id="{BAA7B0CB-3328-65C4-18C5-818B26E2CFCB}"/>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7" name="Freeform 374">
              <a:extLst>
                <a:ext uri="{FF2B5EF4-FFF2-40B4-BE49-F238E27FC236}">
                  <a16:creationId xmlns:a16="http://schemas.microsoft.com/office/drawing/2014/main" id="{6FF91178-8B4C-E859-7620-D3EE21E6C322}"/>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8" name="Freeform 375">
              <a:extLst>
                <a:ext uri="{FF2B5EF4-FFF2-40B4-BE49-F238E27FC236}">
                  <a16:creationId xmlns:a16="http://schemas.microsoft.com/office/drawing/2014/main" id="{E8CCE687-C260-1F78-29F6-3641CC2B02D2}"/>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9" name="Freeform 376">
              <a:extLst>
                <a:ext uri="{FF2B5EF4-FFF2-40B4-BE49-F238E27FC236}">
                  <a16:creationId xmlns:a16="http://schemas.microsoft.com/office/drawing/2014/main" id="{1E370B08-7B56-24D2-4C7E-33561B31B62B}"/>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0" name="Freeform 377">
              <a:extLst>
                <a:ext uri="{FF2B5EF4-FFF2-40B4-BE49-F238E27FC236}">
                  <a16:creationId xmlns:a16="http://schemas.microsoft.com/office/drawing/2014/main" id="{7788E2B0-5514-9DA6-DA50-4A799D15C00C}"/>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1" name="Freeform 378">
              <a:extLst>
                <a:ext uri="{FF2B5EF4-FFF2-40B4-BE49-F238E27FC236}">
                  <a16:creationId xmlns:a16="http://schemas.microsoft.com/office/drawing/2014/main" id="{4CA84A0B-9B72-3ED7-7AED-D6987DC5776F}"/>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2" name="Freeform 379">
              <a:extLst>
                <a:ext uri="{FF2B5EF4-FFF2-40B4-BE49-F238E27FC236}">
                  <a16:creationId xmlns:a16="http://schemas.microsoft.com/office/drawing/2014/main" id="{568F154C-6520-92DD-7C00-915D093CA6A5}"/>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3" name="Freeform 380">
              <a:extLst>
                <a:ext uri="{FF2B5EF4-FFF2-40B4-BE49-F238E27FC236}">
                  <a16:creationId xmlns:a16="http://schemas.microsoft.com/office/drawing/2014/main" id="{6428B21C-A741-FC5E-1721-74029F0FC704}"/>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4" name="Freeform 381">
              <a:extLst>
                <a:ext uri="{FF2B5EF4-FFF2-40B4-BE49-F238E27FC236}">
                  <a16:creationId xmlns:a16="http://schemas.microsoft.com/office/drawing/2014/main" id="{9DD6FD8B-FEF6-3F5F-F481-7C0FC4A4FCB3}"/>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5" name="Freeform 382">
              <a:extLst>
                <a:ext uri="{FF2B5EF4-FFF2-40B4-BE49-F238E27FC236}">
                  <a16:creationId xmlns:a16="http://schemas.microsoft.com/office/drawing/2014/main" id="{58E96EE5-2DB9-9306-D368-C051E2EED01C}"/>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6" name="Freeform 383">
              <a:extLst>
                <a:ext uri="{FF2B5EF4-FFF2-40B4-BE49-F238E27FC236}">
                  <a16:creationId xmlns:a16="http://schemas.microsoft.com/office/drawing/2014/main" id="{82B0428A-5F47-919B-505E-E1890ADE5B12}"/>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7" name="Freeform 384">
              <a:extLst>
                <a:ext uri="{FF2B5EF4-FFF2-40B4-BE49-F238E27FC236}">
                  <a16:creationId xmlns:a16="http://schemas.microsoft.com/office/drawing/2014/main" id="{C261FE51-C2C6-0B1A-B571-E6CB113E3E99}"/>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8" name="Freeform 385">
              <a:extLst>
                <a:ext uri="{FF2B5EF4-FFF2-40B4-BE49-F238E27FC236}">
                  <a16:creationId xmlns:a16="http://schemas.microsoft.com/office/drawing/2014/main" id="{31482184-1FE6-3C8D-6D28-B4EA2BBC4427}"/>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9" name="Freeform 386">
              <a:extLst>
                <a:ext uri="{FF2B5EF4-FFF2-40B4-BE49-F238E27FC236}">
                  <a16:creationId xmlns:a16="http://schemas.microsoft.com/office/drawing/2014/main" id="{46DDFF9D-5B70-B0BD-B055-0328B70EE68E}"/>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0" name="Freeform 387">
              <a:extLst>
                <a:ext uri="{FF2B5EF4-FFF2-40B4-BE49-F238E27FC236}">
                  <a16:creationId xmlns:a16="http://schemas.microsoft.com/office/drawing/2014/main" id="{91AE0357-1FDA-51CE-9D88-FFB2B1D21244}"/>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1" name="Freeform 388">
              <a:extLst>
                <a:ext uri="{FF2B5EF4-FFF2-40B4-BE49-F238E27FC236}">
                  <a16:creationId xmlns:a16="http://schemas.microsoft.com/office/drawing/2014/main" id="{8F32D53F-CC07-59B2-E2DB-32B413D86D95}"/>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2" name="Freeform 389">
              <a:extLst>
                <a:ext uri="{FF2B5EF4-FFF2-40B4-BE49-F238E27FC236}">
                  <a16:creationId xmlns:a16="http://schemas.microsoft.com/office/drawing/2014/main" id="{FE8BE477-2796-1072-3558-EC7A24A70B3F}"/>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3" name="Freeform 390">
              <a:extLst>
                <a:ext uri="{FF2B5EF4-FFF2-40B4-BE49-F238E27FC236}">
                  <a16:creationId xmlns:a16="http://schemas.microsoft.com/office/drawing/2014/main" id="{CDADA7A6-C839-D3FC-ACC2-C2F8F0512899}"/>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4" name="Freeform 391">
              <a:extLst>
                <a:ext uri="{FF2B5EF4-FFF2-40B4-BE49-F238E27FC236}">
                  <a16:creationId xmlns:a16="http://schemas.microsoft.com/office/drawing/2014/main" id="{7DCE938B-D4AB-7477-EE71-4DCA5ED6F637}"/>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5" name="Freeform 392">
              <a:extLst>
                <a:ext uri="{FF2B5EF4-FFF2-40B4-BE49-F238E27FC236}">
                  <a16:creationId xmlns:a16="http://schemas.microsoft.com/office/drawing/2014/main" id="{CCA3231A-0ABA-CD41-0385-153188583A7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6" name="Freeform 393">
              <a:extLst>
                <a:ext uri="{FF2B5EF4-FFF2-40B4-BE49-F238E27FC236}">
                  <a16:creationId xmlns:a16="http://schemas.microsoft.com/office/drawing/2014/main" id="{1CD71104-60E9-5AC4-8CD3-9D5792AB018A}"/>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7" name="Freeform 394">
              <a:extLst>
                <a:ext uri="{FF2B5EF4-FFF2-40B4-BE49-F238E27FC236}">
                  <a16:creationId xmlns:a16="http://schemas.microsoft.com/office/drawing/2014/main" id="{546CB31C-FE49-22F5-0494-37DB11BF4519}"/>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8" name="Freeform 395">
              <a:extLst>
                <a:ext uri="{FF2B5EF4-FFF2-40B4-BE49-F238E27FC236}">
                  <a16:creationId xmlns:a16="http://schemas.microsoft.com/office/drawing/2014/main" id="{8BBB6133-6099-57E3-F543-96FF1849739C}"/>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9" name="Freeform 396">
              <a:extLst>
                <a:ext uri="{FF2B5EF4-FFF2-40B4-BE49-F238E27FC236}">
                  <a16:creationId xmlns:a16="http://schemas.microsoft.com/office/drawing/2014/main" id="{42FA9CB4-FE96-6620-0C88-64394EDFB497}"/>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0" name="Rectangle 397">
              <a:extLst>
                <a:ext uri="{FF2B5EF4-FFF2-40B4-BE49-F238E27FC236}">
                  <a16:creationId xmlns:a16="http://schemas.microsoft.com/office/drawing/2014/main" id="{2BACD2BA-1279-F1D7-A68E-0F000B464F96}"/>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531" name="Freeform 398">
              <a:extLst>
                <a:ext uri="{FF2B5EF4-FFF2-40B4-BE49-F238E27FC236}">
                  <a16:creationId xmlns:a16="http://schemas.microsoft.com/office/drawing/2014/main" id="{A240BA5C-07C3-AC83-4679-3839B800F848}"/>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2" name="Freeform 399">
              <a:extLst>
                <a:ext uri="{FF2B5EF4-FFF2-40B4-BE49-F238E27FC236}">
                  <a16:creationId xmlns:a16="http://schemas.microsoft.com/office/drawing/2014/main" id="{AD4EB976-9AFF-A319-A4EB-A59549E1BE4F}"/>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3" name="Freeform 400">
              <a:extLst>
                <a:ext uri="{FF2B5EF4-FFF2-40B4-BE49-F238E27FC236}">
                  <a16:creationId xmlns:a16="http://schemas.microsoft.com/office/drawing/2014/main" id="{9B66D0B5-8652-597E-7F5B-408B74D41725}"/>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4" name="Freeform 401">
              <a:extLst>
                <a:ext uri="{FF2B5EF4-FFF2-40B4-BE49-F238E27FC236}">
                  <a16:creationId xmlns:a16="http://schemas.microsoft.com/office/drawing/2014/main" id="{651C374A-8251-8E96-84BB-CE11A7BEC111}"/>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5" name="Freeform 402">
              <a:extLst>
                <a:ext uri="{FF2B5EF4-FFF2-40B4-BE49-F238E27FC236}">
                  <a16:creationId xmlns:a16="http://schemas.microsoft.com/office/drawing/2014/main" id="{B7E0A4A3-7B8D-95C4-B524-F6B650AA4752}"/>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6" name="Freeform 403">
              <a:extLst>
                <a:ext uri="{FF2B5EF4-FFF2-40B4-BE49-F238E27FC236}">
                  <a16:creationId xmlns:a16="http://schemas.microsoft.com/office/drawing/2014/main" id="{0A3E4A4A-9A4A-09E8-D471-ABCF09EE2AD1}"/>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7" name="Freeform 404">
              <a:extLst>
                <a:ext uri="{FF2B5EF4-FFF2-40B4-BE49-F238E27FC236}">
                  <a16:creationId xmlns:a16="http://schemas.microsoft.com/office/drawing/2014/main" id="{5630056F-DD7F-6A86-27A5-3E2DE41D6D08}"/>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8" name="Freeform 405">
              <a:extLst>
                <a:ext uri="{FF2B5EF4-FFF2-40B4-BE49-F238E27FC236}">
                  <a16:creationId xmlns:a16="http://schemas.microsoft.com/office/drawing/2014/main" id="{5E5F37D6-8E91-A896-A88B-D9273DCFFFB6}"/>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9" name="Freeform 407">
              <a:extLst>
                <a:ext uri="{FF2B5EF4-FFF2-40B4-BE49-F238E27FC236}">
                  <a16:creationId xmlns:a16="http://schemas.microsoft.com/office/drawing/2014/main" id="{8D6CEF59-45E3-5188-A871-016B6F0CEFA1}"/>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0" name="Freeform 408">
              <a:extLst>
                <a:ext uri="{FF2B5EF4-FFF2-40B4-BE49-F238E27FC236}">
                  <a16:creationId xmlns:a16="http://schemas.microsoft.com/office/drawing/2014/main" id="{374D4D2E-EF9D-4460-BB66-B8FE21AE1E76}"/>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1" name="Freeform 409">
              <a:extLst>
                <a:ext uri="{FF2B5EF4-FFF2-40B4-BE49-F238E27FC236}">
                  <a16:creationId xmlns:a16="http://schemas.microsoft.com/office/drawing/2014/main" id="{A8E59AF1-64ED-925E-23BD-2945B8D3E24E}"/>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2" name="Freeform 410">
              <a:extLst>
                <a:ext uri="{FF2B5EF4-FFF2-40B4-BE49-F238E27FC236}">
                  <a16:creationId xmlns:a16="http://schemas.microsoft.com/office/drawing/2014/main" id="{65F46169-327C-3235-F380-00C095DF24D4}"/>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3" name="Freeform 411">
              <a:extLst>
                <a:ext uri="{FF2B5EF4-FFF2-40B4-BE49-F238E27FC236}">
                  <a16:creationId xmlns:a16="http://schemas.microsoft.com/office/drawing/2014/main" id="{3128B73D-F389-D341-C380-2069A2987738}"/>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4" name="Freeform 412">
              <a:extLst>
                <a:ext uri="{FF2B5EF4-FFF2-40B4-BE49-F238E27FC236}">
                  <a16:creationId xmlns:a16="http://schemas.microsoft.com/office/drawing/2014/main" id="{E769079F-4DC6-1220-E94C-A1129FBBE75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5" name="Freeform 413">
              <a:extLst>
                <a:ext uri="{FF2B5EF4-FFF2-40B4-BE49-F238E27FC236}">
                  <a16:creationId xmlns:a16="http://schemas.microsoft.com/office/drawing/2014/main" id="{5F0519CE-4004-B258-5936-F7EB70A9E581}"/>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6" name="Freeform 414">
              <a:extLst>
                <a:ext uri="{FF2B5EF4-FFF2-40B4-BE49-F238E27FC236}">
                  <a16:creationId xmlns:a16="http://schemas.microsoft.com/office/drawing/2014/main" id="{57CC8F3A-E76B-4BD0-7B87-7C8276381F8F}"/>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7" name="Freeform 415">
              <a:extLst>
                <a:ext uri="{FF2B5EF4-FFF2-40B4-BE49-F238E27FC236}">
                  <a16:creationId xmlns:a16="http://schemas.microsoft.com/office/drawing/2014/main" id="{C9C39276-6F1C-0A38-493B-51D7F71A4E1A}"/>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8" name="Freeform 416">
              <a:extLst>
                <a:ext uri="{FF2B5EF4-FFF2-40B4-BE49-F238E27FC236}">
                  <a16:creationId xmlns:a16="http://schemas.microsoft.com/office/drawing/2014/main" id="{4D0B1189-DE6B-C5F3-CE7B-EADA5D2BF903}"/>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9" name="Freeform 417">
              <a:extLst>
                <a:ext uri="{FF2B5EF4-FFF2-40B4-BE49-F238E27FC236}">
                  <a16:creationId xmlns:a16="http://schemas.microsoft.com/office/drawing/2014/main" id="{991F71E6-39C3-B64E-85AF-2A462F4195C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0" name="Freeform 418">
              <a:extLst>
                <a:ext uri="{FF2B5EF4-FFF2-40B4-BE49-F238E27FC236}">
                  <a16:creationId xmlns:a16="http://schemas.microsoft.com/office/drawing/2014/main" id="{7790EA4B-59FA-91AE-5DEA-6D2E5A732192}"/>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1" name="Freeform 419">
              <a:extLst>
                <a:ext uri="{FF2B5EF4-FFF2-40B4-BE49-F238E27FC236}">
                  <a16:creationId xmlns:a16="http://schemas.microsoft.com/office/drawing/2014/main" id="{AB160939-2745-28D6-DA37-EE1E93984403}"/>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2" name="Freeform 420">
              <a:extLst>
                <a:ext uri="{FF2B5EF4-FFF2-40B4-BE49-F238E27FC236}">
                  <a16:creationId xmlns:a16="http://schemas.microsoft.com/office/drawing/2014/main" id="{9EC31B4B-5A4B-C9CA-7B58-B88C34CD6F5F}"/>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3" name="Freeform 421">
              <a:extLst>
                <a:ext uri="{FF2B5EF4-FFF2-40B4-BE49-F238E27FC236}">
                  <a16:creationId xmlns:a16="http://schemas.microsoft.com/office/drawing/2014/main" id="{730F4D9A-9A91-6922-8176-70045171326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4" name="Freeform 422">
              <a:extLst>
                <a:ext uri="{FF2B5EF4-FFF2-40B4-BE49-F238E27FC236}">
                  <a16:creationId xmlns:a16="http://schemas.microsoft.com/office/drawing/2014/main" id="{B303DBAF-ACCC-705E-3192-B2699C42AE58}"/>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5" name="Freeform 423">
              <a:extLst>
                <a:ext uri="{FF2B5EF4-FFF2-40B4-BE49-F238E27FC236}">
                  <a16:creationId xmlns:a16="http://schemas.microsoft.com/office/drawing/2014/main" id="{A17FCE47-E328-20D2-C01E-45EA72FDC728}"/>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6" name="Freeform 424">
              <a:extLst>
                <a:ext uri="{FF2B5EF4-FFF2-40B4-BE49-F238E27FC236}">
                  <a16:creationId xmlns:a16="http://schemas.microsoft.com/office/drawing/2014/main" id="{E713CD33-4E1A-6258-238F-FDBA35D75CB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7" name="Freeform 425">
              <a:extLst>
                <a:ext uri="{FF2B5EF4-FFF2-40B4-BE49-F238E27FC236}">
                  <a16:creationId xmlns:a16="http://schemas.microsoft.com/office/drawing/2014/main" id="{84A6D4B8-3F82-268E-1177-31A46ED567E8}"/>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8" name="Freeform 426">
              <a:extLst>
                <a:ext uri="{FF2B5EF4-FFF2-40B4-BE49-F238E27FC236}">
                  <a16:creationId xmlns:a16="http://schemas.microsoft.com/office/drawing/2014/main" id="{0BE5404E-C05C-D453-8891-A962E6D1EA96}"/>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9" name="Freeform 427">
              <a:extLst>
                <a:ext uri="{FF2B5EF4-FFF2-40B4-BE49-F238E27FC236}">
                  <a16:creationId xmlns:a16="http://schemas.microsoft.com/office/drawing/2014/main" id="{D19EB354-D881-0B0F-ED02-FFD4887467FD}"/>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0" name="Freeform 428">
              <a:extLst>
                <a:ext uri="{FF2B5EF4-FFF2-40B4-BE49-F238E27FC236}">
                  <a16:creationId xmlns:a16="http://schemas.microsoft.com/office/drawing/2014/main" id="{3A4F9ABC-A379-13AD-865F-87D89D0E2483}"/>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1" name="Freeform 429">
              <a:extLst>
                <a:ext uri="{FF2B5EF4-FFF2-40B4-BE49-F238E27FC236}">
                  <a16:creationId xmlns:a16="http://schemas.microsoft.com/office/drawing/2014/main" id="{71B3CA38-5BB8-BAFA-30AA-CFC64ADD226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2" name="Freeform 430">
              <a:extLst>
                <a:ext uri="{FF2B5EF4-FFF2-40B4-BE49-F238E27FC236}">
                  <a16:creationId xmlns:a16="http://schemas.microsoft.com/office/drawing/2014/main" id="{39E7BAF8-9606-9983-BBAF-AD1AECBD56EC}"/>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3" name="Freeform 431">
              <a:extLst>
                <a:ext uri="{FF2B5EF4-FFF2-40B4-BE49-F238E27FC236}">
                  <a16:creationId xmlns:a16="http://schemas.microsoft.com/office/drawing/2014/main" id="{40ED38FA-C6A1-7BF7-14B3-37DFF88E0A97}"/>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4" name="Rectangle 432">
              <a:extLst>
                <a:ext uri="{FF2B5EF4-FFF2-40B4-BE49-F238E27FC236}">
                  <a16:creationId xmlns:a16="http://schemas.microsoft.com/office/drawing/2014/main" id="{06990C2F-6DA7-3FB0-BE29-393DCD98B3AD}"/>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565" name="Freeform 433">
              <a:extLst>
                <a:ext uri="{FF2B5EF4-FFF2-40B4-BE49-F238E27FC236}">
                  <a16:creationId xmlns:a16="http://schemas.microsoft.com/office/drawing/2014/main" id="{461DFCDE-E781-463F-9263-1B2DC22636FB}"/>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6" name="Freeform 434">
              <a:extLst>
                <a:ext uri="{FF2B5EF4-FFF2-40B4-BE49-F238E27FC236}">
                  <a16:creationId xmlns:a16="http://schemas.microsoft.com/office/drawing/2014/main" id="{4A7E6977-3240-4BE9-492A-29E816EF9D75}"/>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7" name="Freeform 435">
              <a:extLst>
                <a:ext uri="{FF2B5EF4-FFF2-40B4-BE49-F238E27FC236}">
                  <a16:creationId xmlns:a16="http://schemas.microsoft.com/office/drawing/2014/main" id="{47B41190-8BD1-B615-358A-5AC27F3CAABF}"/>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8" name="Freeform 436">
              <a:extLst>
                <a:ext uri="{FF2B5EF4-FFF2-40B4-BE49-F238E27FC236}">
                  <a16:creationId xmlns:a16="http://schemas.microsoft.com/office/drawing/2014/main" id="{F3BBCFD3-05C3-AAEB-8ABA-DE2E01898963}"/>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9" name="Freeform 437">
              <a:extLst>
                <a:ext uri="{FF2B5EF4-FFF2-40B4-BE49-F238E27FC236}">
                  <a16:creationId xmlns:a16="http://schemas.microsoft.com/office/drawing/2014/main" id="{C5AB129D-8366-2DC3-715A-D5215DA21F5D}"/>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0" name="Freeform 438">
              <a:extLst>
                <a:ext uri="{FF2B5EF4-FFF2-40B4-BE49-F238E27FC236}">
                  <a16:creationId xmlns:a16="http://schemas.microsoft.com/office/drawing/2014/main" id="{76B5E3EF-CD7D-77D0-1E2F-36F9C3C4FEB5}"/>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1" name="Freeform 439">
              <a:extLst>
                <a:ext uri="{FF2B5EF4-FFF2-40B4-BE49-F238E27FC236}">
                  <a16:creationId xmlns:a16="http://schemas.microsoft.com/office/drawing/2014/main" id="{118C2941-37B8-9D74-E17F-66703D27BF03}"/>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2" name="Freeform 440">
              <a:extLst>
                <a:ext uri="{FF2B5EF4-FFF2-40B4-BE49-F238E27FC236}">
                  <a16:creationId xmlns:a16="http://schemas.microsoft.com/office/drawing/2014/main" id="{1A7FE053-72B7-560B-F303-D1E1DB0C0840}"/>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3" name="Freeform 441">
              <a:extLst>
                <a:ext uri="{FF2B5EF4-FFF2-40B4-BE49-F238E27FC236}">
                  <a16:creationId xmlns:a16="http://schemas.microsoft.com/office/drawing/2014/main" id="{21B232B1-CA80-2E16-E1F6-2FFF662C0B72}"/>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4" name="Freeform 442">
              <a:extLst>
                <a:ext uri="{FF2B5EF4-FFF2-40B4-BE49-F238E27FC236}">
                  <a16:creationId xmlns:a16="http://schemas.microsoft.com/office/drawing/2014/main" id="{B977D2DD-8EB4-5055-6166-8DCE78863714}"/>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5" name="Freeform 443">
              <a:extLst>
                <a:ext uri="{FF2B5EF4-FFF2-40B4-BE49-F238E27FC236}">
                  <a16:creationId xmlns:a16="http://schemas.microsoft.com/office/drawing/2014/main" id="{BEECFAAC-9B43-575D-670F-3AFDB77D1DC6}"/>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6" name="Freeform 444">
              <a:extLst>
                <a:ext uri="{FF2B5EF4-FFF2-40B4-BE49-F238E27FC236}">
                  <a16:creationId xmlns:a16="http://schemas.microsoft.com/office/drawing/2014/main" id="{0503F9D9-D86F-E638-C08C-B1F4B5810435}"/>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7" name="Freeform 445">
              <a:extLst>
                <a:ext uri="{FF2B5EF4-FFF2-40B4-BE49-F238E27FC236}">
                  <a16:creationId xmlns:a16="http://schemas.microsoft.com/office/drawing/2014/main" id="{398506B5-ED4E-C2A3-CE28-59A562763B50}"/>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8" name="Freeform 446">
              <a:extLst>
                <a:ext uri="{FF2B5EF4-FFF2-40B4-BE49-F238E27FC236}">
                  <a16:creationId xmlns:a16="http://schemas.microsoft.com/office/drawing/2014/main" id="{67017276-F267-849A-07EB-F9EA336067C7}"/>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9" name="Freeform 447">
              <a:extLst>
                <a:ext uri="{FF2B5EF4-FFF2-40B4-BE49-F238E27FC236}">
                  <a16:creationId xmlns:a16="http://schemas.microsoft.com/office/drawing/2014/main" id="{F36E8794-FF49-795A-79A5-05DBB299CA7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0" name="Freeform 448">
              <a:extLst>
                <a:ext uri="{FF2B5EF4-FFF2-40B4-BE49-F238E27FC236}">
                  <a16:creationId xmlns:a16="http://schemas.microsoft.com/office/drawing/2014/main" id="{3AAD0A03-3905-8397-67B9-49B506255188}"/>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1" name="Freeform 449">
              <a:extLst>
                <a:ext uri="{FF2B5EF4-FFF2-40B4-BE49-F238E27FC236}">
                  <a16:creationId xmlns:a16="http://schemas.microsoft.com/office/drawing/2014/main" id="{86E46070-3CD9-521B-2966-23B07E734F43}"/>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2" name="Freeform 450">
              <a:extLst>
                <a:ext uri="{FF2B5EF4-FFF2-40B4-BE49-F238E27FC236}">
                  <a16:creationId xmlns:a16="http://schemas.microsoft.com/office/drawing/2014/main" id="{9F27192A-E17F-DE25-FCBB-AF6CD75E9A9B}"/>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3" name="Freeform 451">
              <a:extLst>
                <a:ext uri="{FF2B5EF4-FFF2-40B4-BE49-F238E27FC236}">
                  <a16:creationId xmlns:a16="http://schemas.microsoft.com/office/drawing/2014/main" id="{7C1983FF-2FB8-00AB-8C3F-A340AAAD8EB1}"/>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4" name="Freeform 452">
              <a:extLst>
                <a:ext uri="{FF2B5EF4-FFF2-40B4-BE49-F238E27FC236}">
                  <a16:creationId xmlns:a16="http://schemas.microsoft.com/office/drawing/2014/main" id="{BE8907B6-46A2-FA46-860B-D1EA9F7FE894}"/>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5" name="Freeform 453">
              <a:extLst>
                <a:ext uri="{FF2B5EF4-FFF2-40B4-BE49-F238E27FC236}">
                  <a16:creationId xmlns:a16="http://schemas.microsoft.com/office/drawing/2014/main" id="{4E68FBAC-D8FF-B18E-7E1C-8DE619FAB9BC}"/>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6" name="Freeform 454">
              <a:extLst>
                <a:ext uri="{FF2B5EF4-FFF2-40B4-BE49-F238E27FC236}">
                  <a16:creationId xmlns:a16="http://schemas.microsoft.com/office/drawing/2014/main" id="{19312B1E-5B99-6A75-5EF8-88EA528D41E4}"/>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7" name="Freeform 455">
              <a:extLst>
                <a:ext uri="{FF2B5EF4-FFF2-40B4-BE49-F238E27FC236}">
                  <a16:creationId xmlns:a16="http://schemas.microsoft.com/office/drawing/2014/main" id="{5343DD14-0CB0-DA4B-C006-6A87CCF38A0F}"/>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8" name="Freeform 456">
              <a:extLst>
                <a:ext uri="{FF2B5EF4-FFF2-40B4-BE49-F238E27FC236}">
                  <a16:creationId xmlns:a16="http://schemas.microsoft.com/office/drawing/2014/main" id="{4DD8F1F6-D071-C162-9E53-621B62EE3682}"/>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9" name="Freeform 457">
              <a:extLst>
                <a:ext uri="{FF2B5EF4-FFF2-40B4-BE49-F238E27FC236}">
                  <a16:creationId xmlns:a16="http://schemas.microsoft.com/office/drawing/2014/main" id="{2EDE2747-58DF-9F2D-D173-A52E69ED1AAC}"/>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0" name="Freeform 458">
              <a:extLst>
                <a:ext uri="{FF2B5EF4-FFF2-40B4-BE49-F238E27FC236}">
                  <a16:creationId xmlns:a16="http://schemas.microsoft.com/office/drawing/2014/main" id="{C823C306-CC83-9363-2011-95F57635360C}"/>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1" name="Freeform 459">
              <a:extLst>
                <a:ext uri="{FF2B5EF4-FFF2-40B4-BE49-F238E27FC236}">
                  <a16:creationId xmlns:a16="http://schemas.microsoft.com/office/drawing/2014/main" id="{8802B850-EBB0-468D-C75C-E9A0E13A576E}"/>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2" name="Freeform 460">
              <a:extLst>
                <a:ext uri="{FF2B5EF4-FFF2-40B4-BE49-F238E27FC236}">
                  <a16:creationId xmlns:a16="http://schemas.microsoft.com/office/drawing/2014/main" id="{1E0F689B-63CE-2C4D-2C70-81688A16E8B5}"/>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3" name="Freeform 461">
              <a:extLst>
                <a:ext uri="{FF2B5EF4-FFF2-40B4-BE49-F238E27FC236}">
                  <a16:creationId xmlns:a16="http://schemas.microsoft.com/office/drawing/2014/main" id="{2881B34D-81AE-DA83-0570-C2058B0F238A}"/>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4" name="Freeform 462">
              <a:extLst>
                <a:ext uri="{FF2B5EF4-FFF2-40B4-BE49-F238E27FC236}">
                  <a16:creationId xmlns:a16="http://schemas.microsoft.com/office/drawing/2014/main" id="{D8D95078-0C13-6FF7-A1B3-B2C5BC406449}"/>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5" name="Freeform 463">
              <a:extLst>
                <a:ext uri="{FF2B5EF4-FFF2-40B4-BE49-F238E27FC236}">
                  <a16:creationId xmlns:a16="http://schemas.microsoft.com/office/drawing/2014/main" id="{C3BDD3DA-FEE6-E8EB-A2BE-E46AE6DCB471}"/>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6" name="Freeform 464">
              <a:extLst>
                <a:ext uri="{FF2B5EF4-FFF2-40B4-BE49-F238E27FC236}">
                  <a16:creationId xmlns:a16="http://schemas.microsoft.com/office/drawing/2014/main" id="{2BCAD908-3150-F6A6-B96B-3193A5B2B0CD}"/>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7" name="Freeform 465">
              <a:extLst>
                <a:ext uri="{FF2B5EF4-FFF2-40B4-BE49-F238E27FC236}">
                  <a16:creationId xmlns:a16="http://schemas.microsoft.com/office/drawing/2014/main" id="{84B808B9-132D-D463-0BA1-87454E98A8D1}"/>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8" name="Freeform 466">
              <a:extLst>
                <a:ext uri="{FF2B5EF4-FFF2-40B4-BE49-F238E27FC236}">
                  <a16:creationId xmlns:a16="http://schemas.microsoft.com/office/drawing/2014/main" id="{52C78AF5-23D2-A167-4799-150DFEE9757E}"/>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9" name="Freeform 467">
              <a:extLst>
                <a:ext uri="{FF2B5EF4-FFF2-40B4-BE49-F238E27FC236}">
                  <a16:creationId xmlns:a16="http://schemas.microsoft.com/office/drawing/2014/main" id="{23F3C0A9-D8A6-F9F0-E9BB-5F874AF9373F}"/>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0" name="Freeform 468">
              <a:extLst>
                <a:ext uri="{FF2B5EF4-FFF2-40B4-BE49-F238E27FC236}">
                  <a16:creationId xmlns:a16="http://schemas.microsoft.com/office/drawing/2014/main" id="{75F47483-3931-EE1D-70AC-670B44C64910}"/>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1" name="Freeform 469">
              <a:extLst>
                <a:ext uri="{FF2B5EF4-FFF2-40B4-BE49-F238E27FC236}">
                  <a16:creationId xmlns:a16="http://schemas.microsoft.com/office/drawing/2014/main" id="{D662FE60-7C74-8D81-24D6-C9B3EB2D191C}"/>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2" name="Freeform 470">
              <a:extLst>
                <a:ext uri="{FF2B5EF4-FFF2-40B4-BE49-F238E27FC236}">
                  <a16:creationId xmlns:a16="http://schemas.microsoft.com/office/drawing/2014/main" id="{D5A49887-AC86-3916-DC7C-F64AF3DE184F}"/>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3" name="Freeform 471">
              <a:extLst>
                <a:ext uri="{FF2B5EF4-FFF2-40B4-BE49-F238E27FC236}">
                  <a16:creationId xmlns:a16="http://schemas.microsoft.com/office/drawing/2014/main" id="{EFB6AA77-B4A9-4022-C412-C0EC2402915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4" name="Freeform 472">
              <a:extLst>
                <a:ext uri="{FF2B5EF4-FFF2-40B4-BE49-F238E27FC236}">
                  <a16:creationId xmlns:a16="http://schemas.microsoft.com/office/drawing/2014/main" id="{6185CA0D-7235-43FA-044F-3D26662D28CF}"/>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5" name="Freeform 473">
              <a:extLst>
                <a:ext uri="{FF2B5EF4-FFF2-40B4-BE49-F238E27FC236}">
                  <a16:creationId xmlns:a16="http://schemas.microsoft.com/office/drawing/2014/main" id="{FAEDC687-8DBB-035E-DC3C-58EBC4FA34EC}"/>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6" name="Freeform 474">
              <a:extLst>
                <a:ext uri="{FF2B5EF4-FFF2-40B4-BE49-F238E27FC236}">
                  <a16:creationId xmlns:a16="http://schemas.microsoft.com/office/drawing/2014/main" id="{BCAD5817-D144-2D1F-5C72-301C1E623CF6}"/>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7" name="Freeform 475">
              <a:extLst>
                <a:ext uri="{FF2B5EF4-FFF2-40B4-BE49-F238E27FC236}">
                  <a16:creationId xmlns:a16="http://schemas.microsoft.com/office/drawing/2014/main" id="{0DEFF5DD-45E6-8EA7-9C04-33FAC21DD90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8" name="Freeform 476">
              <a:extLst>
                <a:ext uri="{FF2B5EF4-FFF2-40B4-BE49-F238E27FC236}">
                  <a16:creationId xmlns:a16="http://schemas.microsoft.com/office/drawing/2014/main" id="{EF73A593-9FC4-02E2-3E82-2DF477B2FBBC}"/>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9" name="Freeform 477">
              <a:extLst>
                <a:ext uri="{FF2B5EF4-FFF2-40B4-BE49-F238E27FC236}">
                  <a16:creationId xmlns:a16="http://schemas.microsoft.com/office/drawing/2014/main" id="{79B3AE7E-3C89-121F-29EB-0C4208193B98}"/>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0" name="Freeform 478">
              <a:extLst>
                <a:ext uri="{FF2B5EF4-FFF2-40B4-BE49-F238E27FC236}">
                  <a16:creationId xmlns:a16="http://schemas.microsoft.com/office/drawing/2014/main" id="{E804F749-A2F0-47DA-8640-57F4C58FEFD5}"/>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1" name="Freeform 479">
              <a:extLst>
                <a:ext uri="{FF2B5EF4-FFF2-40B4-BE49-F238E27FC236}">
                  <a16:creationId xmlns:a16="http://schemas.microsoft.com/office/drawing/2014/main" id="{618D882D-E8D3-7F96-1A60-C58819E55BE4}"/>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2" name="Freeform 480">
              <a:extLst>
                <a:ext uri="{FF2B5EF4-FFF2-40B4-BE49-F238E27FC236}">
                  <a16:creationId xmlns:a16="http://schemas.microsoft.com/office/drawing/2014/main" id="{F412CF5A-E0AC-8977-D422-EF17A40F54C9}"/>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3" name="Freeform 481">
              <a:extLst>
                <a:ext uri="{FF2B5EF4-FFF2-40B4-BE49-F238E27FC236}">
                  <a16:creationId xmlns:a16="http://schemas.microsoft.com/office/drawing/2014/main" id="{38828837-4FF9-DE84-C3F0-814BAE40455E}"/>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4" name="Freeform 482">
              <a:extLst>
                <a:ext uri="{FF2B5EF4-FFF2-40B4-BE49-F238E27FC236}">
                  <a16:creationId xmlns:a16="http://schemas.microsoft.com/office/drawing/2014/main" id="{8CF39963-DC5C-9F7D-6893-0C88C862D29E}"/>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5" name="Freeform 483">
              <a:extLst>
                <a:ext uri="{FF2B5EF4-FFF2-40B4-BE49-F238E27FC236}">
                  <a16:creationId xmlns:a16="http://schemas.microsoft.com/office/drawing/2014/main" id="{1E6D2E5A-8591-DE31-3676-16D18242EDBF}"/>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6" name="Freeform 484">
              <a:extLst>
                <a:ext uri="{FF2B5EF4-FFF2-40B4-BE49-F238E27FC236}">
                  <a16:creationId xmlns:a16="http://schemas.microsoft.com/office/drawing/2014/main" id="{ED57EA04-B140-CA56-D789-B5CF1C493974}"/>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7" name="Freeform 485">
              <a:extLst>
                <a:ext uri="{FF2B5EF4-FFF2-40B4-BE49-F238E27FC236}">
                  <a16:creationId xmlns:a16="http://schemas.microsoft.com/office/drawing/2014/main" id="{06FBAC61-B13B-D6BA-C7BE-61CFBB5DCA26}"/>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8" name="Freeform 486">
              <a:extLst>
                <a:ext uri="{FF2B5EF4-FFF2-40B4-BE49-F238E27FC236}">
                  <a16:creationId xmlns:a16="http://schemas.microsoft.com/office/drawing/2014/main" id="{AF4CF651-B6D8-6121-4AEE-4734DBC61F41}"/>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9" name="Freeform 487">
              <a:extLst>
                <a:ext uri="{FF2B5EF4-FFF2-40B4-BE49-F238E27FC236}">
                  <a16:creationId xmlns:a16="http://schemas.microsoft.com/office/drawing/2014/main" id="{D64BA9AF-6A7C-A98D-A398-40A0AF256425}"/>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0" name="Freeform 488">
              <a:extLst>
                <a:ext uri="{FF2B5EF4-FFF2-40B4-BE49-F238E27FC236}">
                  <a16:creationId xmlns:a16="http://schemas.microsoft.com/office/drawing/2014/main" id="{FA6A67E2-06EA-62B0-6C98-1C2E91075CFC}"/>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1" name="Freeform 489">
              <a:extLst>
                <a:ext uri="{FF2B5EF4-FFF2-40B4-BE49-F238E27FC236}">
                  <a16:creationId xmlns:a16="http://schemas.microsoft.com/office/drawing/2014/main" id="{E913A8CE-31BC-D691-F3B1-99DECF0BEA0E}"/>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2" name="Freeform 490">
              <a:extLst>
                <a:ext uri="{FF2B5EF4-FFF2-40B4-BE49-F238E27FC236}">
                  <a16:creationId xmlns:a16="http://schemas.microsoft.com/office/drawing/2014/main" id="{21F32767-1A72-17C6-D931-34D4A1AD216C}"/>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3" name="Freeform 491">
              <a:extLst>
                <a:ext uri="{FF2B5EF4-FFF2-40B4-BE49-F238E27FC236}">
                  <a16:creationId xmlns:a16="http://schemas.microsoft.com/office/drawing/2014/main" id="{C13616DD-F2C9-8BA2-4FAE-7DB3AFAECDAF}"/>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4" name="Freeform 492">
              <a:extLst>
                <a:ext uri="{FF2B5EF4-FFF2-40B4-BE49-F238E27FC236}">
                  <a16:creationId xmlns:a16="http://schemas.microsoft.com/office/drawing/2014/main" id="{A46720B2-F472-D66A-9F14-1F607FB5894C}"/>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5" name="Freeform 493">
              <a:extLst>
                <a:ext uri="{FF2B5EF4-FFF2-40B4-BE49-F238E27FC236}">
                  <a16:creationId xmlns:a16="http://schemas.microsoft.com/office/drawing/2014/main" id="{E77D4843-E546-D554-DB69-8677F7418806}"/>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6" name="Freeform 494">
              <a:extLst>
                <a:ext uri="{FF2B5EF4-FFF2-40B4-BE49-F238E27FC236}">
                  <a16:creationId xmlns:a16="http://schemas.microsoft.com/office/drawing/2014/main" id="{E1BBFA6A-2456-C388-65EA-DA4BD9E43F0E}"/>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7" name="Freeform 495">
              <a:extLst>
                <a:ext uri="{FF2B5EF4-FFF2-40B4-BE49-F238E27FC236}">
                  <a16:creationId xmlns:a16="http://schemas.microsoft.com/office/drawing/2014/main" id="{7B1AA464-D75D-2125-9A17-FA5DF180C044}"/>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8" name="Freeform 496">
              <a:extLst>
                <a:ext uri="{FF2B5EF4-FFF2-40B4-BE49-F238E27FC236}">
                  <a16:creationId xmlns:a16="http://schemas.microsoft.com/office/drawing/2014/main" id="{D2D891FF-DB8E-FC72-ABE4-86C53B348D04}"/>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9" name="Freeform 497">
              <a:extLst>
                <a:ext uri="{FF2B5EF4-FFF2-40B4-BE49-F238E27FC236}">
                  <a16:creationId xmlns:a16="http://schemas.microsoft.com/office/drawing/2014/main" id="{5FB56282-FFE4-1E7E-0172-62845FEB0FBA}"/>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0" name="Freeform 498">
              <a:extLst>
                <a:ext uri="{FF2B5EF4-FFF2-40B4-BE49-F238E27FC236}">
                  <a16:creationId xmlns:a16="http://schemas.microsoft.com/office/drawing/2014/main" id="{837767CF-F77F-4FE0-31A7-9F5EA92E8636}"/>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1" name="Freeform 499">
              <a:extLst>
                <a:ext uri="{FF2B5EF4-FFF2-40B4-BE49-F238E27FC236}">
                  <a16:creationId xmlns:a16="http://schemas.microsoft.com/office/drawing/2014/main" id="{8FABC06E-0917-7B81-44FD-5F7DA03A3A6D}"/>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2" name="Freeform 500">
              <a:extLst>
                <a:ext uri="{FF2B5EF4-FFF2-40B4-BE49-F238E27FC236}">
                  <a16:creationId xmlns:a16="http://schemas.microsoft.com/office/drawing/2014/main" id="{161D2CBC-153A-9853-DEEA-6A4ADE131E17}"/>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3" name="Freeform 501">
              <a:extLst>
                <a:ext uri="{FF2B5EF4-FFF2-40B4-BE49-F238E27FC236}">
                  <a16:creationId xmlns:a16="http://schemas.microsoft.com/office/drawing/2014/main" id="{6E83499C-6978-D889-38B8-905CFD253677}"/>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4" name="Freeform 502">
              <a:extLst>
                <a:ext uri="{FF2B5EF4-FFF2-40B4-BE49-F238E27FC236}">
                  <a16:creationId xmlns:a16="http://schemas.microsoft.com/office/drawing/2014/main" id="{FF91A76A-1B42-F437-622E-A767CA68946C}"/>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5" name="Freeform 503">
              <a:extLst>
                <a:ext uri="{FF2B5EF4-FFF2-40B4-BE49-F238E27FC236}">
                  <a16:creationId xmlns:a16="http://schemas.microsoft.com/office/drawing/2014/main" id="{5A543CF3-8939-C9EE-AEF7-E004B2D6DF19}"/>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6" name="Freeform 504">
              <a:extLst>
                <a:ext uri="{FF2B5EF4-FFF2-40B4-BE49-F238E27FC236}">
                  <a16:creationId xmlns:a16="http://schemas.microsoft.com/office/drawing/2014/main" id="{D50B2F29-A774-B5CF-D0FA-8CD7FECFF132}"/>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7" name="Freeform 505">
              <a:extLst>
                <a:ext uri="{FF2B5EF4-FFF2-40B4-BE49-F238E27FC236}">
                  <a16:creationId xmlns:a16="http://schemas.microsoft.com/office/drawing/2014/main" id="{DA2686A6-7ABB-A74E-4086-58BC98F4EA82}"/>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8" name="Freeform 506">
              <a:extLst>
                <a:ext uri="{FF2B5EF4-FFF2-40B4-BE49-F238E27FC236}">
                  <a16:creationId xmlns:a16="http://schemas.microsoft.com/office/drawing/2014/main" id="{53A8E4C4-375E-3DE4-15C8-91E2BC06F126}"/>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9" name="Freeform 507">
              <a:extLst>
                <a:ext uri="{FF2B5EF4-FFF2-40B4-BE49-F238E27FC236}">
                  <a16:creationId xmlns:a16="http://schemas.microsoft.com/office/drawing/2014/main" id="{C13EB3FF-AA69-DC03-C4D5-598FBEB23F18}"/>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0" name="Freeform 508">
              <a:extLst>
                <a:ext uri="{FF2B5EF4-FFF2-40B4-BE49-F238E27FC236}">
                  <a16:creationId xmlns:a16="http://schemas.microsoft.com/office/drawing/2014/main" id="{E743C699-6DD9-EAAC-3C86-DDB51DA11263}"/>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1" name="Freeform 509">
              <a:extLst>
                <a:ext uri="{FF2B5EF4-FFF2-40B4-BE49-F238E27FC236}">
                  <a16:creationId xmlns:a16="http://schemas.microsoft.com/office/drawing/2014/main" id="{7031F2E7-2B64-7470-4CFB-82CAE8769B4F}"/>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2" name="Freeform 510">
              <a:extLst>
                <a:ext uri="{FF2B5EF4-FFF2-40B4-BE49-F238E27FC236}">
                  <a16:creationId xmlns:a16="http://schemas.microsoft.com/office/drawing/2014/main" id="{D46AC4DE-AB03-1648-447A-6907B30B5349}"/>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3" name="Freeform 511">
              <a:extLst>
                <a:ext uri="{FF2B5EF4-FFF2-40B4-BE49-F238E27FC236}">
                  <a16:creationId xmlns:a16="http://schemas.microsoft.com/office/drawing/2014/main" id="{06653A72-5F86-92FC-A1DF-3F805E5D09CC}"/>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4" name="Freeform 512">
              <a:extLst>
                <a:ext uri="{FF2B5EF4-FFF2-40B4-BE49-F238E27FC236}">
                  <a16:creationId xmlns:a16="http://schemas.microsoft.com/office/drawing/2014/main" id="{BF1C09FC-81D4-CBA3-5F6A-98E73719E5DB}"/>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5" name="Freeform 513">
              <a:extLst>
                <a:ext uri="{FF2B5EF4-FFF2-40B4-BE49-F238E27FC236}">
                  <a16:creationId xmlns:a16="http://schemas.microsoft.com/office/drawing/2014/main" id="{F1D66F10-B231-E4B8-456C-0C41D087FA9B}"/>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6" name="Freeform 514">
              <a:extLst>
                <a:ext uri="{FF2B5EF4-FFF2-40B4-BE49-F238E27FC236}">
                  <a16:creationId xmlns:a16="http://schemas.microsoft.com/office/drawing/2014/main" id="{8981D947-E914-71B2-F3DA-01EF41E9EED1}"/>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7" name="Freeform 515">
              <a:extLst>
                <a:ext uri="{FF2B5EF4-FFF2-40B4-BE49-F238E27FC236}">
                  <a16:creationId xmlns:a16="http://schemas.microsoft.com/office/drawing/2014/main" id="{C63DCC58-40D7-10CD-CA24-A900384DE9E2}"/>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8" name="Freeform 516">
              <a:extLst>
                <a:ext uri="{FF2B5EF4-FFF2-40B4-BE49-F238E27FC236}">
                  <a16:creationId xmlns:a16="http://schemas.microsoft.com/office/drawing/2014/main" id="{EA8017AF-6C10-37F8-8854-E40F40AC19AD}"/>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9" name="Freeform 517">
              <a:extLst>
                <a:ext uri="{FF2B5EF4-FFF2-40B4-BE49-F238E27FC236}">
                  <a16:creationId xmlns:a16="http://schemas.microsoft.com/office/drawing/2014/main" id="{CA7128CB-F1A5-C303-0B4F-6241CC896D18}"/>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0" name="Freeform 518">
              <a:extLst>
                <a:ext uri="{FF2B5EF4-FFF2-40B4-BE49-F238E27FC236}">
                  <a16:creationId xmlns:a16="http://schemas.microsoft.com/office/drawing/2014/main" id="{679686DE-8731-1421-C48F-2947B7FF3170}"/>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1" name="Freeform 519">
              <a:extLst>
                <a:ext uri="{FF2B5EF4-FFF2-40B4-BE49-F238E27FC236}">
                  <a16:creationId xmlns:a16="http://schemas.microsoft.com/office/drawing/2014/main" id="{5C05F1FD-4292-1D4A-9CBB-EB6BC3469D4E}"/>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2" name="Freeform 520">
              <a:extLst>
                <a:ext uri="{FF2B5EF4-FFF2-40B4-BE49-F238E27FC236}">
                  <a16:creationId xmlns:a16="http://schemas.microsoft.com/office/drawing/2014/main" id="{346D3ABC-C579-5D86-8EDC-3A980D4C84A5}"/>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3" name="Freeform 521">
              <a:extLst>
                <a:ext uri="{FF2B5EF4-FFF2-40B4-BE49-F238E27FC236}">
                  <a16:creationId xmlns:a16="http://schemas.microsoft.com/office/drawing/2014/main" id="{67AE586E-0013-63AA-AE85-B124C312D5BA}"/>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4" name="Freeform 522">
              <a:extLst>
                <a:ext uri="{FF2B5EF4-FFF2-40B4-BE49-F238E27FC236}">
                  <a16:creationId xmlns:a16="http://schemas.microsoft.com/office/drawing/2014/main" id="{60632A8C-5905-412E-D750-E397425DD980}"/>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5" name="Rectangle 523">
              <a:extLst>
                <a:ext uri="{FF2B5EF4-FFF2-40B4-BE49-F238E27FC236}">
                  <a16:creationId xmlns:a16="http://schemas.microsoft.com/office/drawing/2014/main" id="{FE043459-6F96-B470-89CC-9988181245D6}"/>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656" name="Freeform 524">
              <a:extLst>
                <a:ext uri="{FF2B5EF4-FFF2-40B4-BE49-F238E27FC236}">
                  <a16:creationId xmlns:a16="http://schemas.microsoft.com/office/drawing/2014/main" id="{0F37840B-7871-232F-9080-D4B8F6F42253}"/>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7" name="Freeform 525">
              <a:extLst>
                <a:ext uri="{FF2B5EF4-FFF2-40B4-BE49-F238E27FC236}">
                  <a16:creationId xmlns:a16="http://schemas.microsoft.com/office/drawing/2014/main" id="{EB70EB82-089D-690D-34A4-57E8CB1A4F6E}"/>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8" name="Freeform 526">
              <a:extLst>
                <a:ext uri="{FF2B5EF4-FFF2-40B4-BE49-F238E27FC236}">
                  <a16:creationId xmlns:a16="http://schemas.microsoft.com/office/drawing/2014/main" id="{E0046566-FE0F-75BC-C540-AD961E9AEAA4}"/>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9" name="Freeform 527">
              <a:extLst>
                <a:ext uri="{FF2B5EF4-FFF2-40B4-BE49-F238E27FC236}">
                  <a16:creationId xmlns:a16="http://schemas.microsoft.com/office/drawing/2014/main" id="{ED42483B-2B0D-76D1-FF8B-830FD4671147}"/>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0" name="Freeform 528">
              <a:extLst>
                <a:ext uri="{FF2B5EF4-FFF2-40B4-BE49-F238E27FC236}">
                  <a16:creationId xmlns:a16="http://schemas.microsoft.com/office/drawing/2014/main" id="{538F55AD-48DC-0CAC-2F0A-2E6CD6A1F46B}"/>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1" name="Freeform 529">
              <a:extLst>
                <a:ext uri="{FF2B5EF4-FFF2-40B4-BE49-F238E27FC236}">
                  <a16:creationId xmlns:a16="http://schemas.microsoft.com/office/drawing/2014/main" id="{4BED762B-AAC3-21F9-C8EB-DF5CF4D94506}"/>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2" name="Freeform 530">
              <a:extLst>
                <a:ext uri="{FF2B5EF4-FFF2-40B4-BE49-F238E27FC236}">
                  <a16:creationId xmlns:a16="http://schemas.microsoft.com/office/drawing/2014/main" id="{C886A79D-7C09-F8F8-5B25-BBB9B1774769}"/>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3" name="Freeform 531">
              <a:extLst>
                <a:ext uri="{FF2B5EF4-FFF2-40B4-BE49-F238E27FC236}">
                  <a16:creationId xmlns:a16="http://schemas.microsoft.com/office/drawing/2014/main" id="{FA6BCAD6-F4D5-4EC9-30F4-9C4039388A8E}"/>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4" name="Freeform 532">
              <a:extLst>
                <a:ext uri="{FF2B5EF4-FFF2-40B4-BE49-F238E27FC236}">
                  <a16:creationId xmlns:a16="http://schemas.microsoft.com/office/drawing/2014/main" id="{B6E3BE5B-8E60-1DD3-8ACF-9FB125BAF3B5}"/>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5" name="Freeform 533">
              <a:extLst>
                <a:ext uri="{FF2B5EF4-FFF2-40B4-BE49-F238E27FC236}">
                  <a16:creationId xmlns:a16="http://schemas.microsoft.com/office/drawing/2014/main" id="{62BCAC1A-BE14-5B4D-F5CF-A854B8AC9990}"/>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6" name="Freeform 534">
              <a:extLst>
                <a:ext uri="{FF2B5EF4-FFF2-40B4-BE49-F238E27FC236}">
                  <a16:creationId xmlns:a16="http://schemas.microsoft.com/office/drawing/2014/main" id="{A1E04A01-6F13-D628-EFA0-07BDD8B7BCD1}"/>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7" name="Freeform 535">
              <a:extLst>
                <a:ext uri="{FF2B5EF4-FFF2-40B4-BE49-F238E27FC236}">
                  <a16:creationId xmlns:a16="http://schemas.microsoft.com/office/drawing/2014/main" id="{0808348C-AC62-CE72-E2D1-2F005396D6AC}"/>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8" name="Freeform 536">
              <a:extLst>
                <a:ext uri="{FF2B5EF4-FFF2-40B4-BE49-F238E27FC236}">
                  <a16:creationId xmlns:a16="http://schemas.microsoft.com/office/drawing/2014/main" id="{1199C6FA-499F-ECDE-C3C7-708B79E2D550}"/>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9" name="Freeform 537">
              <a:extLst>
                <a:ext uri="{FF2B5EF4-FFF2-40B4-BE49-F238E27FC236}">
                  <a16:creationId xmlns:a16="http://schemas.microsoft.com/office/drawing/2014/main" id="{0521E1F7-DDF1-2E92-3929-7AFEE5DD37B9}"/>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0" name="Freeform 538">
              <a:extLst>
                <a:ext uri="{FF2B5EF4-FFF2-40B4-BE49-F238E27FC236}">
                  <a16:creationId xmlns:a16="http://schemas.microsoft.com/office/drawing/2014/main" id="{4D91C79C-D5D2-0479-B9B4-6DD3FD3FC600}"/>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1" name="Freeform 539">
              <a:extLst>
                <a:ext uri="{FF2B5EF4-FFF2-40B4-BE49-F238E27FC236}">
                  <a16:creationId xmlns:a16="http://schemas.microsoft.com/office/drawing/2014/main" id="{255433E8-BFD0-AA44-4566-866620EAFAB8}"/>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2" name="Freeform 540">
              <a:extLst>
                <a:ext uri="{FF2B5EF4-FFF2-40B4-BE49-F238E27FC236}">
                  <a16:creationId xmlns:a16="http://schemas.microsoft.com/office/drawing/2014/main" id="{78A6840E-FB0F-22A9-65CF-2184AD6B7E89}"/>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3" name="Freeform 541">
              <a:extLst>
                <a:ext uri="{FF2B5EF4-FFF2-40B4-BE49-F238E27FC236}">
                  <a16:creationId xmlns:a16="http://schemas.microsoft.com/office/drawing/2014/main" id="{73456B88-224D-49A8-1766-185964EEEEE8}"/>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4" name="Freeform 542">
              <a:extLst>
                <a:ext uri="{FF2B5EF4-FFF2-40B4-BE49-F238E27FC236}">
                  <a16:creationId xmlns:a16="http://schemas.microsoft.com/office/drawing/2014/main" id="{D4B7B9F3-C09B-DE26-E918-E1E0403BB1E4}"/>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5" name="Freeform 543">
              <a:extLst>
                <a:ext uri="{FF2B5EF4-FFF2-40B4-BE49-F238E27FC236}">
                  <a16:creationId xmlns:a16="http://schemas.microsoft.com/office/drawing/2014/main" id="{6801862C-ECBD-5B9F-A794-59BB0202D1CC}"/>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6" name="Freeform 544">
              <a:extLst>
                <a:ext uri="{FF2B5EF4-FFF2-40B4-BE49-F238E27FC236}">
                  <a16:creationId xmlns:a16="http://schemas.microsoft.com/office/drawing/2014/main" id="{C402EF4A-E3D5-78D3-699B-9E729A40F442}"/>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7" name="Freeform 545">
              <a:extLst>
                <a:ext uri="{FF2B5EF4-FFF2-40B4-BE49-F238E27FC236}">
                  <a16:creationId xmlns:a16="http://schemas.microsoft.com/office/drawing/2014/main" id="{B674ADA7-0AF3-F7D1-62B8-D431A5F81B01}"/>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8" name="Freeform 546">
              <a:extLst>
                <a:ext uri="{FF2B5EF4-FFF2-40B4-BE49-F238E27FC236}">
                  <a16:creationId xmlns:a16="http://schemas.microsoft.com/office/drawing/2014/main" id="{6C581799-13C4-2444-E1BB-58017D583545}"/>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9" name="Freeform 547">
              <a:extLst>
                <a:ext uri="{FF2B5EF4-FFF2-40B4-BE49-F238E27FC236}">
                  <a16:creationId xmlns:a16="http://schemas.microsoft.com/office/drawing/2014/main" id="{652A6776-CC19-532B-C54B-55305C5C1CA1}"/>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0" name="Freeform 548">
              <a:extLst>
                <a:ext uri="{FF2B5EF4-FFF2-40B4-BE49-F238E27FC236}">
                  <a16:creationId xmlns:a16="http://schemas.microsoft.com/office/drawing/2014/main" id="{AE0F6273-CBD2-D536-7F37-F63F52ED76C7}"/>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1" name="Freeform 549">
              <a:extLst>
                <a:ext uri="{FF2B5EF4-FFF2-40B4-BE49-F238E27FC236}">
                  <a16:creationId xmlns:a16="http://schemas.microsoft.com/office/drawing/2014/main" id="{DE5FB6C9-99F9-3A42-13F8-FE0DCB7FA0B8}"/>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2" name="Freeform 550">
              <a:extLst>
                <a:ext uri="{FF2B5EF4-FFF2-40B4-BE49-F238E27FC236}">
                  <a16:creationId xmlns:a16="http://schemas.microsoft.com/office/drawing/2014/main" id="{C6EC3F71-3FDF-8D19-C4D6-E24C6AE241A8}"/>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3" name="Freeform 551">
              <a:extLst>
                <a:ext uri="{FF2B5EF4-FFF2-40B4-BE49-F238E27FC236}">
                  <a16:creationId xmlns:a16="http://schemas.microsoft.com/office/drawing/2014/main" id="{B641087C-CE04-3ADD-2D22-32CE4B53D20F}"/>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4" name="Freeform 552">
              <a:extLst>
                <a:ext uri="{FF2B5EF4-FFF2-40B4-BE49-F238E27FC236}">
                  <a16:creationId xmlns:a16="http://schemas.microsoft.com/office/drawing/2014/main" id="{B19E0436-4008-837A-B13B-FCFEB22F45CF}"/>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5" name="Freeform 553">
              <a:extLst>
                <a:ext uri="{FF2B5EF4-FFF2-40B4-BE49-F238E27FC236}">
                  <a16:creationId xmlns:a16="http://schemas.microsoft.com/office/drawing/2014/main" id="{47ECF038-396B-D4C0-3F9B-684930E1253F}"/>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6" name="Freeform 554">
              <a:extLst>
                <a:ext uri="{FF2B5EF4-FFF2-40B4-BE49-F238E27FC236}">
                  <a16:creationId xmlns:a16="http://schemas.microsoft.com/office/drawing/2014/main" id="{0401381D-A39D-756E-C882-7F93D08EBAB7}"/>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7" name="Freeform 555">
              <a:extLst>
                <a:ext uri="{FF2B5EF4-FFF2-40B4-BE49-F238E27FC236}">
                  <a16:creationId xmlns:a16="http://schemas.microsoft.com/office/drawing/2014/main" id="{071E439B-3817-DD72-4824-2CB3341192D1}"/>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8" name="Freeform 556">
              <a:extLst>
                <a:ext uri="{FF2B5EF4-FFF2-40B4-BE49-F238E27FC236}">
                  <a16:creationId xmlns:a16="http://schemas.microsoft.com/office/drawing/2014/main" id="{ED5D0953-1385-75F9-B396-95C111FB751D}"/>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9" name="Freeform 557">
              <a:extLst>
                <a:ext uri="{FF2B5EF4-FFF2-40B4-BE49-F238E27FC236}">
                  <a16:creationId xmlns:a16="http://schemas.microsoft.com/office/drawing/2014/main" id="{DFEC9DC9-2B4E-B258-545E-5C34FAEADD16}"/>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0" name="Freeform 558">
              <a:extLst>
                <a:ext uri="{FF2B5EF4-FFF2-40B4-BE49-F238E27FC236}">
                  <a16:creationId xmlns:a16="http://schemas.microsoft.com/office/drawing/2014/main" id="{5E773A49-4641-5C08-A3C8-CA4A84437372}"/>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1" name="Freeform 559">
              <a:extLst>
                <a:ext uri="{FF2B5EF4-FFF2-40B4-BE49-F238E27FC236}">
                  <a16:creationId xmlns:a16="http://schemas.microsoft.com/office/drawing/2014/main" id="{ACE2DDD3-3815-6BF1-43C2-7C20E148D681}"/>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2" name="Freeform 560">
              <a:extLst>
                <a:ext uri="{FF2B5EF4-FFF2-40B4-BE49-F238E27FC236}">
                  <a16:creationId xmlns:a16="http://schemas.microsoft.com/office/drawing/2014/main" id="{ACD5F970-890B-8D89-41C2-0100D958FACB}"/>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3" name="Freeform 561">
              <a:extLst>
                <a:ext uri="{FF2B5EF4-FFF2-40B4-BE49-F238E27FC236}">
                  <a16:creationId xmlns:a16="http://schemas.microsoft.com/office/drawing/2014/main" id="{1099768F-B7DC-083E-9D1C-857D913C0E8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4" name="Freeform 562">
              <a:extLst>
                <a:ext uri="{FF2B5EF4-FFF2-40B4-BE49-F238E27FC236}">
                  <a16:creationId xmlns:a16="http://schemas.microsoft.com/office/drawing/2014/main" id="{54460AB2-7EED-A19E-BD8A-AFD3C437F51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5" name="Freeform 563">
              <a:extLst>
                <a:ext uri="{FF2B5EF4-FFF2-40B4-BE49-F238E27FC236}">
                  <a16:creationId xmlns:a16="http://schemas.microsoft.com/office/drawing/2014/main" id="{A1CE13C6-618B-83C1-8066-8830403D8AB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6" name="Freeform 564">
              <a:extLst>
                <a:ext uri="{FF2B5EF4-FFF2-40B4-BE49-F238E27FC236}">
                  <a16:creationId xmlns:a16="http://schemas.microsoft.com/office/drawing/2014/main" id="{56575DBC-6C5C-BAFC-5E55-7AD3430CC637}"/>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7" name="Freeform 565">
              <a:extLst>
                <a:ext uri="{FF2B5EF4-FFF2-40B4-BE49-F238E27FC236}">
                  <a16:creationId xmlns:a16="http://schemas.microsoft.com/office/drawing/2014/main" id="{DDBC4D94-9523-8A1D-609F-4432E3B9AD3E}"/>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8" name="Freeform 566">
              <a:extLst>
                <a:ext uri="{FF2B5EF4-FFF2-40B4-BE49-F238E27FC236}">
                  <a16:creationId xmlns:a16="http://schemas.microsoft.com/office/drawing/2014/main" id="{414D204D-960F-D5A8-0CA9-FB6D7330CB54}"/>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9" name="Freeform 567">
              <a:extLst>
                <a:ext uri="{FF2B5EF4-FFF2-40B4-BE49-F238E27FC236}">
                  <a16:creationId xmlns:a16="http://schemas.microsoft.com/office/drawing/2014/main" id="{D2E85CD4-567E-572F-8BB6-47FD99F2C684}"/>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0" name="Freeform 568">
              <a:extLst>
                <a:ext uri="{FF2B5EF4-FFF2-40B4-BE49-F238E27FC236}">
                  <a16:creationId xmlns:a16="http://schemas.microsoft.com/office/drawing/2014/main" id="{8D586B93-3FC3-DEFD-6D54-9C84757393C8}"/>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1" name="Freeform 569">
              <a:extLst>
                <a:ext uri="{FF2B5EF4-FFF2-40B4-BE49-F238E27FC236}">
                  <a16:creationId xmlns:a16="http://schemas.microsoft.com/office/drawing/2014/main" id="{4A054C53-B628-CBB6-9434-F3BFFE4C0B8C}"/>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2" name="Freeform 570">
              <a:extLst>
                <a:ext uri="{FF2B5EF4-FFF2-40B4-BE49-F238E27FC236}">
                  <a16:creationId xmlns:a16="http://schemas.microsoft.com/office/drawing/2014/main" id="{ACD79277-CFAA-E9A7-75F3-E0E0F4394F5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3" name="Freeform 571">
              <a:extLst>
                <a:ext uri="{FF2B5EF4-FFF2-40B4-BE49-F238E27FC236}">
                  <a16:creationId xmlns:a16="http://schemas.microsoft.com/office/drawing/2014/main" id="{D4B8D52E-7544-024F-3D67-0E83E815696B}"/>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4" name="Freeform 572">
              <a:extLst>
                <a:ext uri="{FF2B5EF4-FFF2-40B4-BE49-F238E27FC236}">
                  <a16:creationId xmlns:a16="http://schemas.microsoft.com/office/drawing/2014/main" id="{BF5F146F-E693-8392-1E0D-462314E530B0}"/>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5" name="Freeform 573">
              <a:extLst>
                <a:ext uri="{FF2B5EF4-FFF2-40B4-BE49-F238E27FC236}">
                  <a16:creationId xmlns:a16="http://schemas.microsoft.com/office/drawing/2014/main" id="{9875B622-EFE2-7130-5246-91CD478951EC}"/>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6" name="Freeform 574">
              <a:extLst>
                <a:ext uri="{FF2B5EF4-FFF2-40B4-BE49-F238E27FC236}">
                  <a16:creationId xmlns:a16="http://schemas.microsoft.com/office/drawing/2014/main" id="{2669F781-4D1D-762A-250A-B00EF4D39E7A}"/>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7" name="Freeform 575">
              <a:extLst>
                <a:ext uri="{FF2B5EF4-FFF2-40B4-BE49-F238E27FC236}">
                  <a16:creationId xmlns:a16="http://schemas.microsoft.com/office/drawing/2014/main" id="{607F1C23-6F4D-2863-770B-C7A5C036FB33}"/>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8" name="Freeform 576">
              <a:extLst>
                <a:ext uri="{FF2B5EF4-FFF2-40B4-BE49-F238E27FC236}">
                  <a16:creationId xmlns:a16="http://schemas.microsoft.com/office/drawing/2014/main" id="{870FC668-CD11-9DD4-BFD2-7033F4F6B1D9}"/>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9" name="Freeform 577">
              <a:extLst>
                <a:ext uri="{FF2B5EF4-FFF2-40B4-BE49-F238E27FC236}">
                  <a16:creationId xmlns:a16="http://schemas.microsoft.com/office/drawing/2014/main" id="{E7BC01B6-3C49-E574-1234-17CD34F05247}"/>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0" name="Freeform 578">
              <a:extLst>
                <a:ext uri="{FF2B5EF4-FFF2-40B4-BE49-F238E27FC236}">
                  <a16:creationId xmlns:a16="http://schemas.microsoft.com/office/drawing/2014/main" id="{530E3947-5D62-6E99-2D9F-0ECCAABF12C2}"/>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1" name="Freeform 579">
              <a:extLst>
                <a:ext uri="{FF2B5EF4-FFF2-40B4-BE49-F238E27FC236}">
                  <a16:creationId xmlns:a16="http://schemas.microsoft.com/office/drawing/2014/main" id="{32216A7B-DD2A-1073-4BAF-947DFBCE9669}"/>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2" name="Freeform 580">
              <a:extLst>
                <a:ext uri="{FF2B5EF4-FFF2-40B4-BE49-F238E27FC236}">
                  <a16:creationId xmlns:a16="http://schemas.microsoft.com/office/drawing/2014/main" id="{D0C2B625-BB0A-FA30-833D-6FBF58E73486}"/>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3" name="Freeform 581">
              <a:extLst>
                <a:ext uri="{FF2B5EF4-FFF2-40B4-BE49-F238E27FC236}">
                  <a16:creationId xmlns:a16="http://schemas.microsoft.com/office/drawing/2014/main" id="{173BAB94-EC9B-0714-6336-1A3B7BDBB45B}"/>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4" name="Freeform 582">
              <a:extLst>
                <a:ext uri="{FF2B5EF4-FFF2-40B4-BE49-F238E27FC236}">
                  <a16:creationId xmlns:a16="http://schemas.microsoft.com/office/drawing/2014/main" id="{3A465DF7-943D-FD05-30D8-B7366CF99E24}"/>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5" name="Freeform 583">
              <a:extLst>
                <a:ext uri="{FF2B5EF4-FFF2-40B4-BE49-F238E27FC236}">
                  <a16:creationId xmlns:a16="http://schemas.microsoft.com/office/drawing/2014/main" id="{CFC66CEB-9740-5373-CE5F-34F7E05F6BC2}"/>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6" name="Freeform 584">
              <a:extLst>
                <a:ext uri="{FF2B5EF4-FFF2-40B4-BE49-F238E27FC236}">
                  <a16:creationId xmlns:a16="http://schemas.microsoft.com/office/drawing/2014/main" id="{606EBCB9-FFB2-E1E1-F479-15EB4B6AA5CA}"/>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7" name="Freeform 585">
              <a:extLst>
                <a:ext uri="{FF2B5EF4-FFF2-40B4-BE49-F238E27FC236}">
                  <a16:creationId xmlns:a16="http://schemas.microsoft.com/office/drawing/2014/main" id="{226F2EC4-3E6F-4EE7-C03E-8B2F33715425}"/>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8" name="Freeform 586">
              <a:extLst>
                <a:ext uri="{FF2B5EF4-FFF2-40B4-BE49-F238E27FC236}">
                  <a16:creationId xmlns:a16="http://schemas.microsoft.com/office/drawing/2014/main" id="{D13DEDE3-9C91-A4FA-5654-151E37B05C77}"/>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9" name="Freeform 587">
              <a:extLst>
                <a:ext uri="{FF2B5EF4-FFF2-40B4-BE49-F238E27FC236}">
                  <a16:creationId xmlns:a16="http://schemas.microsoft.com/office/drawing/2014/main" id="{EF3D6624-9029-C41B-4A00-FE4EA1033FAE}"/>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0" name="Freeform 588">
              <a:extLst>
                <a:ext uri="{FF2B5EF4-FFF2-40B4-BE49-F238E27FC236}">
                  <a16:creationId xmlns:a16="http://schemas.microsoft.com/office/drawing/2014/main" id="{52A30D19-0782-2289-42E5-E3027298F110}"/>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1" name="Freeform 589">
              <a:extLst>
                <a:ext uri="{FF2B5EF4-FFF2-40B4-BE49-F238E27FC236}">
                  <a16:creationId xmlns:a16="http://schemas.microsoft.com/office/drawing/2014/main" id="{F957CB92-2F6E-411A-D20D-8D7EF6BEFB5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2" name="Freeform 590">
              <a:extLst>
                <a:ext uri="{FF2B5EF4-FFF2-40B4-BE49-F238E27FC236}">
                  <a16:creationId xmlns:a16="http://schemas.microsoft.com/office/drawing/2014/main" id="{E2F7AE5D-1A7F-7092-48BA-BB4C8740D425}"/>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3" name="Freeform 591">
              <a:extLst>
                <a:ext uri="{FF2B5EF4-FFF2-40B4-BE49-F238E27FC236}">
                  <a16:creationId xmlns:a16="http://schemas.microsoft.com/office/drawing/2014/main" id="{20588F6B-8C09-8C77-0CEF-3891005A629F}"/>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4" name="Freeform 592">
              <a:extLst>
                <a:ext uri="{FF2B5EF4-FFF2-40B4-BE49-F238E27FC236}">
                  <a16:creationId xmlns:a16="http://schemas.microsoft.com/office/drawing/2014/main" id="{A57086D3-AEC4-3F23-6E18-4EB5A97C6C1C}"/>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5" name="Freeform 593">
              <a:extLst>
                <a:ext uri="{FF2B5EF4-FFF2-40B4-BE49-F238E27FC236}">
                  <a16:creationId xmlns:a16="http://schemas.microsoft.com/office/drawing/2014/main" id="{B6CE1EE7-F79D-C05B-DFEB-A2F55610E13C}"/>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6" name="Freeform 594">
              <a:extLst>
                <a:ext uri="{FF2B5EF4-FFF2-40B4-BE49-F238E27FC236}">
                  <a16:creationId xmlns:a16="http://schemas.microsoft.com/office/drawing/2014/main" id="{F1DE3574-45A6-8AC1-C80B-753B46D68070}"/>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7" name="Freeform 595">
              <a:extLst>
                <a:ext uri="{FF2B5EF4-FFF2-40B4-BE49-F238E27FC236}">
                  <a16:creationId xmlns:a16="http://schemas.microsoft.com/office/drawing/2014/main" id="{682E3319-DC90-470B-805C-A7878AACA0F9}"/>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8" name="Freeform 596">
              <a:extLst>
                <a:ext uri="{FF2B5EF4-FFF2-40B4-BE49-F238E27FC236}">
                  <a16:creationId xmlns:a16="http://schemas.microsoft.com/office/drawing/2014/main" id="{A74FB54B-BB19-6781-F7E6-ED1F39759F11}"/>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9" name="Freeform 597">
              <a:extLst>
                <a:ext uri="{FF2B5EF4-FFF2-40B4-BE49-F238E27FC236}">
                  <a16:creationId xmlns:a16="http://schemas.microsoft.com/office/drawing/2014/main" id="{2B2124AF-7A02-7AF8-534E-1BD410E09100}"/>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0" name="Freeform 598">
              <a:extLst>
                <a:ext uri="{FF2B5EF4-FFF2-40B4-BE49-F238E27FC236}">
                  <a16:creationId xmlns:a16="http://schemas.microsoft.com/office/drawing/2014/main" id="{0B06F77C-A937-0189-73B3-0DDAF57AE566}"/>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1" name="Freeform 599">
              <a:extLst>
                <a:ext uri="{FF2B5EF4-FFF2-40B4-BE49-F238E27FC236}">
                  <a16:creationId xmlns:a16="http://schemas.microsoft.com/office/drawing/2014/main" id="{4DECD5AC-A83A-146E-20BD-C920B05BDAB1}"/>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2" name="Freeform 600">
              <a:extLst>
                <a:ext uri="{FF2B5EF4-FFF2-40B4-BE49-F238E27FC236}">
                  <a16:creationId xmlns:a16="http://schemas.microsoft.com/office/drawing/2014/main" id="{8A25761A-FEA3-E580-9457-E490ACDC6050}"/>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3" name="Freeform 601">
              <a:extLst>
                <a:ext uri="{FF2B5EF4-FFF2-40B4-BE49-F238E27FC236}">
                  <a16:creationId xmlns:a16="http://schemas.microsoft.com/office/drawing/2014/main" id="{BE4F3913-B1A3-83BF-54C6-C5AF32E3E916}"/>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4" name="Freeform 602">
              <a:extLst>
                <a:ext uri="{FF2B5EF4-FFF2-40B4-BE49-F238E27FC236}">
                  <a16:creationId xmlns:a16="http://schemas.microsoft.com/office/drawing/2014/main" id="{D03F4855-961F-F458-B809-22A6DC1ECD18}"/>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5" name="Freeform 603">
              <a:extLst>
                <a:ext uri="{FF2B5EF4-FFF2-40B4-BE49-F238E27FC236}">
                  <a16:creationId xmlns:a16="http://schemas.microsoft.com/office/drawing/2014/main" id="{82B77A91-ABCD-7EA8-2F45-838B6A40DD52}"/>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6" name="Freeform 604">
              <a:extLst>
                <a:ext uri="{FF2B5EF4-FFF2-40B4-BE49-F238E27FC236}">
                  <a16:creationId xmlns:a16="http://schemas.microsoft.com/office/drawing/2014/main" id="{E3B1C62D-7F55-633C-4BE3-9B27A5435067}"/>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7" name="Freeform 605">
              <a:extLst>
                <a:ext uri="{FF2B5EF4-FFF2-40B4-BE49-F238E27FC236}">
                  <a16:creationId xmlns:a16="http://schemas.microsoft.com/office/drawing/2014/main" id="{3BC34F58-45F4-00C2-A1D1-CEE48D27D497}"/>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8" name="Freeform 606">
              <a:extLst>
                <a:ext uri="{FF2B5EF4-FFF2-40B4-BE49-F238E27FC236}">
                  <a16:creationId xmlns:a16="http://schemas.microsoft.com/office/drawing/2014/main" id="{C9134154-8566-EA3F-2703-33D2CC076D19}"/>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9" name="Freeform 608">
              <a:extLst>
                <a:ext uri="{FF2B5EF4-FFF2-40B4-BE49-F238E27FC236}">
                  <a16:creationId xmlns:a16="http://schemas.microsoft.com/office/drawing/2014/main" id="{F81DA18A-E142-D392-D765-C09F508D8BA6}"/>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0" name="Freeform 609">
              <a:extLst>
                <a:ext uri="{FF2B5EF4-FFF2-40B4-BE49-F238E27FC236}">
                  <a16:creationId xmlns:a16="http://schemas.microsoft.com/office/drawing/2014/main" id="{C789451D-4564-BFA0-D13F-5DDEAF5F545E}"/>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1" name="Freeform 610">
              <a:extLst>
                <a:ext uri="{FF2B5EF4-FFF2-40B4-BE49-F238E27FC236}">
                  <a16:creationId xmlns:a16="http://schemas.microsoft.com/office/drawing/2014/main" id="{AC482D5A-5CF2-B344-11AF-34A68F762179}"/>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2" name="Freeform 611">
              <a:extLst>
                <a:ext uri="{FF2B5EF4-FFF2-40B4-BE49-F238E27FC236}">
                  <a16:creationId xmlns:a16="http://schemas.microsoft.com/office/drawing/2014/main" id="{8354E267-D747-8CCD-ECC2-2AA6E5DA0856}"/>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3" name="Freeform 612">
              <a:extLst>
                <a:ext uri="{FF2B5EF4-FFF2-40B4-BE49-F238E27FC236}">
                  <a16:creationId xmlns:a16="http://schemas.microsoft.com/office/drawing/2014/main" id="{A111CDBA-F213-D41F-EB53-E66854E259A1}"/>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4" name="Freeform 613">
              <a:extLst>
                <a:ext uri="{FF2B5EF4-FFF2-40B4-BE49-F238E27FC236}">
                  <a16:creationId xmlns:a16="http://schemas.microsoft.com/office/drawing/2014/main" id="{87F22AAE-D612-EC48-9F59-B90CF49CC3D2}"/>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5" name="Freeform 614">
              <a:extLst>
                <a:ext uri="{FF2B5EF4-FFF2-40B4-BE49-F238E27FC236}">
                  <a16:creationId xmlns:a16="http://schemas.microsoft.com/office/drawing/2014/main" id="{DBDA42D4-D09C-13AB-3E25-6DD416BB688E}"/>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6" name="Freeform 615">
              <a:extLst>
                <a:ext uri="{FF2B5EF4-FFF2-40B4-BE49-F238E27FC236}">
                  <a16:creationId xmlns:a16="http://schemas.microsoft.com/office/drawing/2014/main" id="{83F133E3-1C8E-6EFC-AFBC-BA9C5BDB9571}"/>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7" name="Freeform 616">
              <a:extLst>
                <a:ext uri="{FF2B5EF4-FFF2-40B4-BE49-F238E27FC236}">
                  <a16:creationId xmlns:a16="http://schemas.microsoft.com/office/drawing/2014/main" id="{D05BCBFB-FA03-6688-964A-B7199210AF69}"/>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8" name="Freeform 617">
              <a:extLst>
                <a:ext uri="{FF2B5EF4-FFF2-40B4-BE49-F238E27FC236}">
                  <a16:creationId xmlns:a16="http://schemas.microsoft.com/office/drawing/2014/main" id="{7A58EAD0-ADBE-D3FB-FFE0-5B12FBBF6FD6}"/>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9" name="Freeform 618">
              <a:extLst>
                <a:ext uri="{FF2B5EF4-FFF2-40B4-BE49-F238E27FC236}">
                  <a16:creationId xmlns:a16="http://schemas.microsoft.com/office/drawing/2014/main" id="{C5D28FE5-2080-79DD-E06A-A6436CBAAA35}"/>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0" name="Freeform 619">
              <a:extLst>
                <a:ext uri="{FF2B5EF4-FFF2-40B4-BE49-F238E27FC236}">
                  <a16:creationId xmlns:a16="http://schemas.microsoft.com/office/drawing/2014/main" id="{67AA0FE2-9846-7B38-405F-E57BCB91D0E3}"/>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1" name="Freeform 620">
              <a:extLst>
                <a:ext uri="{FF2B5EF4-FFF2-40B4-BE49-F238E27FC236}">
                  <a16:creationId xmlns:a16="http://schemas.microsoft.com/office/drawing/2014/main" id="{72E0C081-8CF5-3B77-D6EA-9C25FB1ABA80}"/>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2" name="Freeform 621">
              <a:extLst>
                <a:ext uri="{FF2B5EF4-FFF2-40B4-BE49-F238E27FC236}">
                  <a16:creationId xmlns:a16="http://schemas.microsoft.com/office/drawing/2014/main" id="{3BB424DA-AD1D-E091-925E-AEED9EA9728B}"/>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3" name="Freeform 622">
              <a:extLst>
                <a:ext uri="{FF2B5EF4-FFF2-40B4-BE49-F238E27FC236}">
                  <a16:creationId xmlns:a16="http://schemas.microsoft.com/office/drawing/2014/main" id="{189996E4-66B5-983B-0EA8-D3C89E058E25}"/>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4" name="Freeform 623">
              <a:extLst>
                <a:ext uri="{FF2B5EF4-FFF2-40B4-BE49-F238E27FC236}">
                  <a16:creationId xmlns:a16="http://schemas.microsoft.com/office/drawing/2014/main" id="{FCEA0140-A4CD-27D2-FBB3-839C7B20AB51}"/>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5" name="Freeform 624">
              <a:extLst>
                <a:ext uri="{FF2B5EF4-FFF2-40B4-BE49-F238E27FC236}">
                  <a16:creationId xmlns:a16="http://schemas.microsoft.com/office/drawing/2014/main" id="{A8A51567-E868-7C37-5272-31D40410B503}"/>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6" name="Freeform 625">
              <a:extLst>
                <a:ext uri="{FF2B5EF4-FFF2-40B4-BE49-F238E27FC236}">
                  <a16:creationId xmlns:a16="http://schemas.microsoft.com/office/drawing/2014/main" id="{2DF4D36D-8309-3FF3-6D0E-7977A8B121C9}"/>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7" name="Freeform 626">
              <a:extLst>
                <a:ext uri="{FF2B5EF4-FFF2-40B4-BE49-F238E27FC236}">
                  <a16:creationId xmlns:a16="http://schemas.microsoft.com/office/drawing/2014/main" id="{AC28CA7C-7064-F14C-D148-74BD65258C69}"/>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8" name="Freeform 627">
              <a:extLst>
                <a:ext uri="{FF2B5EF4-FFF2-40B4-BE49-F238E27FC236}">
                  <a16:creationId xmlns:a16="http://schemas.microsoft.com/office/drawing/2014/main" id="{10385894-3F0B-90B4-23FD-BFC4D87AA604}"/>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9" name="Freeform 628">
              <a:extLst>
                <a:ext uri="{FF2B5EF4-FFF2-40B4-BE49-F238E27FC236}">
                  <a16:creationId xmlns:a16="http://schemas.microsoft.com/office/drawing/2014/main" id="{7A831BF9-BB2F-73BC-9130-6B749F6E2369}"/>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0" name="Freeform 629">
              <a:extLst>
                <a:ext uri="{FF2B5EF4-FFF2-40B4-BE49-F238E27FC236}">
                  <a16:creationId xmlns:a16="http://schemas.microsoft.com/office/drawing/2014/main" id="{BFCD03F4-2E10-E1F3-7AED-2263578304FD}"/>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1" name="Freeform 630">
              <a:extLst>
                <a:ext uri="{FF2B5EF4-FFF2-40B4-BE49-F238E27FC236}">
                  <a16:creationId xmlns:a16="http://schemas.microsoft.com/office/drawing/2014/main" id="{E9B11337-2D3B-63A6-AAC0-A98C43BE4E2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2" name="Freeform 631">
              <a:extLst>
                <a:ext uri="{FF2B5EF4-FFF2-40B4-BE49-F238E27FC236}">
                  <a16:creationId xmlns:a16="http://schemas.microsoft.com/office/drawing/2014/main" id="{E2A0038C-F5AD-4848-A39C-E6AD4ECC6131}"/>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3" name="Freeform 632">
              <a:extLst>
                <a:ext uri="{FF2B5EF4-FFF2-40B4-BE49-F238E27FC236}">
                  <a16:creationId xmlns:a16="http://schemas.microsoft.com/office/drawing/2014/main" id="{618C4A57-0521-0E13-FC3C-3AA73D6E083D}"/>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4" name="Freeform 633">
              <a:extLst>
                <a:ext uri="{FF2B5EF4-FFF2-40B4-BE49-F238E27FC236}">
                  <a16:creationId xmlns:a16="http://schemas.microsoft.com/office/drawing/2014/main" id="{FC350423-172B-0998-4775-CF47D3BA21B4}"/>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5" name="Freeform 634">
              <a:extLst>
                <a:ext uri="{FF2B5EF4-FFF2-40B4-BE49-F238E27FC236}">
                  <a16:creationId xmlns:a16="http://schemas.microsoft.com/office/drawing/2014/main" id="{B0D493D3-508F-F6ED-F66E-6230CB672A49}"/>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6" name="Freeform 635">
              <a:extLst>
                <a:ext uri="{FF2B5EF4-FFF2-40B4-BE49-F238E27FC236}">
                  <a16:creationId xmlns:a16="http://schemas.microsoft.com/office/drawing/2014/main" id="{CC7603BF-E4E0-BADB-FBD7-82BEB231E570}"/>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7" name="Freeform 636">
              <a:extLst>
                <a:ext uri="{FF2B5EF4-FFF2-40B4-BE49-F238E27FC236}">
                  <a16:creationId xmlns:a16="http://schemas.microsoft.com/office/drawing/2014/main" id="{143490FE-AAF2-AF3D-9F91-674F13D5814F}"/>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8" name="Freeform 637">
              <a:extLst>
                <a:ext uri="{FF2B5EF4-FFF2-40B4-BE49-F238E27FC236}">
                  <a16:creationId xmlns:a16="http://schemas.microsoft.com/office/drawing/2014/main" id="{FECC1E1E-45C7-29CA-0422-E1769D873529}"/>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9" name="Freeform 638">
              <a:extLst>
                <a:ext uri="{FF2B5EF4-FFF2-40B4-BE49-F238E27FC236}">
                  <a16:creationId xmlns:a16="http://schemas.microsoft.com/office/drawing/2014/main" id="{F0EBDA3F-E68E-DF29-C5CD-133BC8293BCC}"/>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0" name="Freeform 639">
              <a:extLst>
                <a:ext uri="{FF2B5EF4-FFF2-40B4-BE49-F238E27FC236}">
                  <a16:creationId xmlns:a16="http://schemas.microsoft.com/office/drawing/2014/main" id="{0D8A35CF-536A-665B-2208-28E56370A8C0}"/>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1" name="Freeform 640">
              <a:extLst>
                <a:ext uri="{FF2B5EF4-FFF2-40B4-BE49-F238E27FC236}">
                  <a16:creationId xmlns:a16="http://schemas.microsoft.com/office/drawing/2014/main" id="{0D8840F3-C786-98C9-7EA9-E2B0710FFA98}"/>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2" name="Freeform 641">
              <a:extLst>
                <a:ext uri="{FF2B5EF4-FFF2-40B4-BE49-F238E27FC236}">
                  <a16:creationId xmlns:a16="http://schemas.microsoft.com/office/drawing/2014/main" id="{D4E23556-1145-E397-444E-383A9A8EB484}"/>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3" name="Freeform 642">
              <a:extLst>
                <a:ext uri="{FF2B5EF4-FFF2-40B4-BE49-F238E27FC236}">
                  <a16:creationId xmlns:a16="http://schemas.microsoft.com/office/drawing/2014/main" id="{37E21F95-0334-9D5C-C2AE-AE7330AA66D5}"/>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4" name="Freeform 643">
              <a:extLst>
                <a:ext uri="{FF2B5EF4-FFF2-40B4-BE49-F238E27FC236}">
                  <a16:creationId xmlns:a16="http://schemas.microsoft.com/office/drawing/2014/main" id="{224742B5-960C-D0B4-8E4C-66AB296C8806}"/>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5" name="Freeform 644">
              <a:extLst>
                <a:ext uri="{FF2B5EF4-FFF2-40B4-BE49-F238E27FC236}">
                  <a16:creationId xmlns:a16="http://schemas.microsoft.com/office/drawing/2014/main" id="{FF152AD3-8CD6-C2EB-FE85-B44A233F10EA}"/>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6" name="Freeform 645">
              <a:extLst>
                <a:ext uri="{FF2B5EF4-FFF2-40B4-BE49-F238E27FC236}">
                  <a16:creationId xmlns:a16="http://schemas.microsoft.com/office/drawing/2014/main" id="{E59D3302-DACF-D2F6-A27A-030B87DDE832}"/>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7" name="Freeform 646">
              <a:extLst>
                <a:ext uri="{FF2B5EF4-FFF2-40B4-BE49-F238E27FC236}">
                  <a16:creationId xmlns:a16="http://schemas.microsoft.com/office/drawing/2014/main" id="{5467B7F8-36EF-7C66-D1FD-0C9CF3247DBA}"/>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8" name="Freeform 647">
              <a:extLst>
                <a:ext uri="{FF2B5EF4-FFF2-40B4-BE49-F238E27FC236}">
                  <a16:creationId xmlns:a16="http://schemas.microsoft.com/office/drawing/2014/main" id="{B7D28430-4C11-50BA-647D-7EAF178B07D1}"/>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9" name="Freeform 648">
              <a:extLst>
                <a:ext uri="{FF2B5EF4-FFF2-40B4-BE49-F238E27FC236}">
                  <a16:creationId xmlns:a16="http://schemas.microsoft.com/office/drawing/2014/main" id="{A870B5B6-268A-2DC9-5A78-904DE9895DF9}"/>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0" name="Freeform 649">
              <a:extLst>
                <a:ext uri="{FF2B5EF4-FFF2-40B4-BE49-F238E27FC236}">
                  <a16:creationId xmlns:a16="http://schemas.microsoft.com/office/drawing/2014/main" id="{20E60FEC-4987-55A8-C8E6-8F24376188D6}"/>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1" name="Freeform 650">
              <a:extLst>
                <a:ext uri="{FF2B5EF4-FFF2-40B4-BE49-F238E27FC236}">
                  <a16:creationId xmlns:a16="http://schemas.microsoft.com/office/drawing/2014/main" id="{BE5C8258-B7FC-452A-08F7-BE2D227A2777}"/>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2" name="Freeform 651">
              <a:extLst>
                <a:ext uri="{FF2B5EF4-FFF2-40B4-BE49-F238E27FC236}">
                  <a16:creationId xmlns:a16="http://schemas.microsoft.com/office/drawing/2014/main" id="{D2927D0B-A727-628B-2D53-A947372C7351}"/>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3" name="Freeform 652">
              <a:extLst>
                <a:ext uri="{FF2B5EF4-FFF2-40B4-BE49-F238E27FC236}">
                  <a16:creationId xmlns:a16="http://schemas.microsoft.com/office/drawing/2014/main" id="{69ACF2DA-848B-7ED2-DBBD-6D792C6295D3}"/>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4" name="Freeform 653">
              <a:extLst>
                <a:ext uri="{FF2B5EF4-FFF2-40B4-BE49-F238E27FC236}">
                  <a16:creationId xmlns:a16="http://schemas.microsoft.com/office/drawing/2014/main" id="{11A4A6C8-A663-AAC8-023E-BD87E5A4D495}"/>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5" name="Freeform 654">
              <a:extLst>
                <a:ext uri="{FF2B5EF4-FFF2-40B4-BE49-F238E27FC236}">
                  <a16:creationId xmlns:a16="http://schemas.microsoft.com/office/drawing/2014/main" id="{1A809470-A732-67FD-0A4F-15B8A65F33A6}"/>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6" name="Freeform 655">
              <a:extLst>
                <a:ext uri="{FF2B5EF4-FFF2-40B4-BE49-F238E27FC236}">
                  <a16:creationId xmlns:a16="http://schemas.microsoft.com/office/drawing/2014/main" id="{D9F1E494-439A-6A87-606E-48265C999C10}"/>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7" name="Freeform 656">
              <a:extLst>
                <a:ext uri="{FF2B5EF4-FFF2-40B4-BE49-F238E27FC236}">
                  <a16:creationId xmlns:a16="http://schemas.microsoft.com/office/drawing/2014/main" id="{78EA811A-A704-D5BB-FD0B-9A033EE7379F}"/>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8" name="Freeform 657">
              <a:extLst>
                <a:ext uri="{FF2B5EF4-FFF2-40B4-BE49-F238E27FC236}">
                  <a16:creationId xmlns:a16="http://schemas.microsoft.com/office/drawing/2014/main" id="{CA6C8B45-F685-2DA5-CD21-DF016D3868AF}"/>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9" name="Freeform 658">
              <a:extLst>
                <a:ext uri="{FF2B5EF4-FFF2-40B4-BE49-F238E27FC236}">
                  <a16:creationId xmlns:a16="http://schemas.microsoft.com/office/drawing/2014/main" id="{16B80991-F9B2-8ED2-4F86-DAAB40766C83}"/>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0" name="Freeform 659">
              <a:extLst>
                <a:ext uri="{FF2B5EF4-FFF2-40B4-BE49-F238E27FC236}">
                  <a16:creationId xmlns:a16="http://schemas.microsoft.com/office/drawing/2014/main" id="{7EDFFAA7-8924-8EB2-89EA-3E961B3C6363}"/>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1" name="Freeform 660">
              <a:extLst>
                <a:ext uri="{FF2B5EF4-FFF2-40B4-BE49-F238E27FC236}">
                  <a16:creationId xmlns:a16="http://schemas.microsoft.com/office/drawing/2014/main" id="{A13C8EDE-A313-E5AB-1BCD-58E9B2DF1235}"/>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2" name="Freeform 661">
              <a:extLst>
                <a:ext uri="{FF2B5EF4-FFF2-40B4-BE49-F238E27FC236}">
                  <a16:creationId xmlns:a16="http://schemas.microsoft.com/office/drawing/2014/main" id="{B66C95DE-D82B-85F6-AD27-209449D9DA9F}"/>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3" name="Freeform 662">
              <a:extLst>
                <a:ext uri="{FF2B5EF4-FFF2-40B4-BE49-F238E27FC236}">
                  <a16:creationId xmlns:a16="http://schemas.microsoft.com/office/drawing/2014/main" id="{8980FF97-FF40-EE70-4737-8F74BB1E8BAE}"/>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4" name="Freeform 663">
              <a:extLst>
                <a:ext uri="{FF2B5EF4-FFF2-40B4-BE49-F238E27FC236}">
                  <a16:creationId xmlns:a16="http://schemas.microsoft.com/office/drawing/2014/main" id="{D7CDA935-6C36-422E-8217-4BD5E3326493}"/>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5" name="Freeform 664">
              <a:extLst>
                <a:ext uri="{FF2B5EF4-FFF2-40B4-BE49-F238E27FC236}">
                  <a16:creationId xmlns:a16="http://schemas.microsoft.com/office/drawing/2014/main" id="{33D632A6-30E3-01D0-4A0F-5C7F46E8FC8A}"/>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6" name="Freeform 665">
              <a:extLst>
                <a:ext uri="{FF2B5EF4-FFF2-40B4-BE49-F238E27FC236}">
                  <a16:creationId xmlns:a16="http://schemas.microsoft.com/office/drawing/2014/main" id="{0D98938C-409C-8E3D-723E-B5EF64AAA425}"/>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7" name="Freeform 666">
              <a:extLst>
                <a:ext uri="{FF2B5EF4-FFF2-40B4-BE49-F238E27FC236}">
                  <a16:creationId xmlns:a16="http://schemas.microsoft.com/office/drawing/2014/main" id="{9F4CA615-1AB0-ED53-D775-478069ECFF43}"/>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8" name="Freeform 667">
              <a:extLst>
                <a:ext uri="{FF2B5EF4-FFF2-40B4-BE49-F238E27FC236}">
                  <a16:creationId xmlns:a16="http://schemas.microsoft.com/office/drawing/2014/main" id="{DBF70914-D9E0-F1C7-7E2E-9D44AFE18C9A}"/>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9" name="Freeform 668">
              <a:extLst>
                <a:ext uri="{FF2B5EF4-FFF2-40B4-BE49-F238E27FC236}">
                  <a16:creationId xmlns:a16="http://schemas.microsoft.com/office/drawing/2014/main" id="{51191E0B-5CB4-8A8B-A65D-E51EA5358821}"/>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0" name="Freeform 669">
              <a:extLst>
                <a:ext uri="{FF2B5EF4-FFF2-40B4-BE49-F238E27FC236}">
                  <a16:creationId xmlns:a16="http://schemas.microsoft.com/office/drawing/2014/main" id="{EF5578AC-B4FA-436C-8EC7-9BF8219A7E4F}"/>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1" name="Freeform 670">
              <a:extLst>
                <a:ext uri="{FF2B5EF4-FFF2-40B4-BE49-F238E27FC236}">
                  <a16:creationId xmlns:a16="http://schemas.microsoft.com/office/drawing/2014/main" id="{B47FEB0D-480F-3F46-4B61-2E99ADA0859B}"/>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2" name="Freeform 671">
              <a:extLst>
                <a:ext uri="{FF2B5EF4-FFF2-40B4-BE49-F238E27FC236}">
                  <a16:creationId xmlns:a16="http://schemas.microsoft.com/office/drawing/2014/main" id="{EF94F241-6080-66D1-A5B1-1F2D3485A71D}"/>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3" name="Freeform 672">
              <a:extLst>
                <a:ext uri="{FF2B5EF4-FFF2-40B4-BE49-F238E27FC236}">
                  <a16:creationId xmlns:a16="http://schemas.microsoft.com/office/drawing/2014/main" id="{F816E58C-D195-951D-B42A-A658C2EB0CC8}"/>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4" name="Freeform 673">
              <a:extLst>
                <a:ext uri="{FF2B5EF4-FFF2-40B4-BE49-F238E27FC236}">
                  <a16:creationId xmlns:a16="http://schemas.microsoft.com/office/drawing/2014/main" id="{57833A6C-57A5-F1F3-7273-F1E625D07AAB}"/>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5" name="Freeform 674">
              <a:extLst>
                <a:ext uri="{FF2B5EF4-FFF2-40B4-BE49-F238E27FC236}">
                  <a16:creationId xmlns:a16="http://schemas.microsoft.com/office/drawing/2014/main" id="{4FED1705-C79A-0C5D-6CC7-240F2A8E6629}"/>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6" name="Freeform 675">
              <a:extLst>
                <a:ext uri="{FF2B5EF4-FFF2-40B4-BE49-F238E27FC236}">
                  <a16:creationId xmlns:a16="http://schemas.microsoft.com/office/drawing/2014/main" id="{C14BF361-D678-683C-9D53-F07D1FE01EC1}"/>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7" name="Freeform 676">
              <a:extLst>
                <a:ext uri="{FF2B5EF4-FFF2-40B4-BE49-F238E27FC236}">
                  <a16:creationId xmlns:a16="http://schemas.microsoft.com/office/drawing/2014/main" id="{D81EFD38-2263-27E2-E6BE-6F184A71663B}"/>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8" name="Freeform 677">
              <a:extLst>
                <a:ext uri="{FF2B5EF4-FFF2-40B4-BE49-F238E27FC236}">
                  <a16:creationId xmlns:a16="http://schemas.microsoft.com/office/drawing/2014/main" id="{6C0D022F-380C-9E91-DD0E-897FCC665110}"/>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9" name="Freeform 678">
              <a:extLst>
                <a:ext uri="{FF2B5EF4-FFF2-40B4-BE49-F238E27FC236}">
                  <a16:creationId xmlns:a16="http://schemas.microsoft.com/office/drawing/2014/main" id="{20118241-1D8B-F93F-7F9F-7155D37A285E}"/>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0" name="Freeform 679">
              <a:extLst>
                <a:ext uri="{FF2B5EF4-FFF2-40B4-BE49-F238E27FC236}">
                  <a16:creationId xmlns:a16="http://schemas.microsoft.com/office/drawing/2014/main" id="{969F494C-4BCE-5050-8B37-EF18FB2F1B89}"/>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1" name="Freeform 680">
              <a:extLst>
                <a:ext uri="{FF2B5EF4-FFF2-40B4-BE49-F238E27FC236}">
                  <a16:creationId xmlns:a16="http://schemas.microsoft.com/office/drawing/2014/main" id="{152BF915-B1FC-5E3F-9625-C09BB2E7FC7E}"/>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2" name="Freeform 681">
              <a:extLst>
                <a:ext uri="{FF2B5EF4-FFF2-40B4-BE49-F238E27FC236}">
                  <a16:creationId xmlns:a16="http://schemas.microsoft.com/office/drawing/2014/main" id="{483DB385-A44D-055E-81D4-21A56E52A14A}"/>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3" name="Freeform 682">
              <a:extLst>
                <a:ext uri="{FF2B5EF4-FFF2-40B4-BE49-F238E27FC236}">
                  <a16:creationId xmlns:a16="http://schemas.microsoft.com/office/drawing/2014/main" id="{E186AF3D-09BA-9DDC-1865-B8814CEDEC15}"/>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4" name="Freeform 683">
              <a:extLst>
                <a:ext uri="{FF2B5EF4-FFF2-40B4-BE49-F238E27FC236}">
                  <a16:creationId xmlns:a16="http://schemas.microsoft.com/office/drawing/2014/main" id="{2ED5DE95-8AFE-BA91-EFEF-3830063558A9}"/>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5" name="Freeform 684">
              <a:extLst>
                <a:ext uri="{FF2B5EF4-FFF2-40B4-BE49-F238E27FC236}">
                  <a16:creationId xmlns:a16="http://schemas.microsoft.com/office/drawing/2014/main" id="{09CBDBFC-E50F-0659-F1F4-E1407B93406A}"/>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6" name="Freeform 685">
              <a:extLst>
                <a:ext uri="{FF2B5EF4-FFF2-40B4-BE49-F238E27FC236}">
                  <a16:creationId xmlns:a16="http://schemas.microsoft.com/office/drawing/2014/main" id="{0D27AC18-FCCD-5FB0-CD34-800658D69D8A}"/>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7" name="Freeform 686">
              <a:extLst>
                <a:ext uri="{FF2B5EF4-FFF2-40B4-BE49-F238E27FC236}">
                  <a16:creationId xmlns:a16="http://schemas.microsoft.com/office/drawing/2014/main" id="{FB7DE2E3-75EA-C7FB-148B-361CEDE5A04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8" name="Freeform 687">
              <a:extLst>
                <a:ext uri="{FF2B5EF4-FFF2-40B4-BE49-F238E27FC236}">
                  <a16:creationId xmlns:a16="http://schemas.microsoft.com/office/drawing/2014/main" id="{3E7D1E35-2B25-872E-019B-A5C2A297D875}"/>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9" name="Freeform 688">
              <a:extLst>
                <a:ext uri="{FF2B5EF4-FFF2-40B4-BE49-F238E27FC236}">
                  <a16:creationId xmlns:a16="http://schemas.microsoft.com/office/drawing/2014/main" id="{A53457F4-E6FB-75F8-A7B1-1E791EF73027}"/>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0" name="Freeform 689">
              <a:extLst>
                <a:ext uri="{FF2B5EF4-FFF2-40B4-BE49-F238E27FC236}">
                  <a16:creationId xmlns:a16="http://schemas.microsoft.com/office/drawing/2014/main" id="{A01E1A89-D7FE-9EB0-6BB4-EEE21407C954}"/>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1" name="Freeform 690">
              <a:extLst>
                <a:ext uri="{FF2B5EF4-FFF2-40B4-BE49-F238E27FC236}">
                  <a16:creationId xmlns:a16="http://schemas.microsoft.com/office/drawing/2014/main" id="{A00A4B95-8D3F-7868-D70E-D267E8D353D6}"/>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2" name="Freeform 691">
              <a:extLst>
                <a:ext uri="{FF2B5EF4-FFF2-40B4-BE49-F238E27FC236}">
                  <a16:creationId xmlns:a16="http://schemas.microsoft.com/office/drawing/2014/main" id="{889D8067-66EA-8BAA-5D61-26BF2FD69CDA}"/>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3" name="Freeform 692">
              <a:extLst>
                <a:ext uri="{FF2B5EF4-FFF2-40B4-BE49-F238E27FC236}">
                  <a16:creationId xmlns:a16="http://schemas.microsoft.com/office/drawing/2014/main" id="{99B39CA3-2E8D-4CA9-0C5B-B0E1BF62DC3F}"/>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4" name="Freeform 693">
              <a:extLst>
                <a:ext uri="{FF2B5EF4-FFF2-40B4-BE49-F238E27FC236}">
                  <a16:creationId xmlns:a16="http://schemas.microsoft.com/office/drawing/2014/main" id="{71DB0318-D68A-E090-F3FA-0498D364EA4D}"/>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5" name="Freeform 694">
              <a:extLst>
                <a:ext uri="{FF2B5EF4-FFF2-40B4-BE49-F238E27FC236}">
                  <a16:creationId xmlns:a16="http://schemas.microsoft.com/office/drawing/2014/main" id="{C94BC53D-A36C-9002-83AF-A21E875AA71B}"/>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6" name="Freeform 695">
              <a:extLst>
                <a:ext uri="{FF2B5EF4-FFF2-40B4-BE49-F238E27FC236}">
                  <a16:creationId xmlns:a16="http://schemas.microsoft.com/office/drawing/2014/main" id="{CFA33C34-E903-5888-8016-401695E0F633}"/>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7" name="Freeform 696">
              <a:extLst>
                <a:ext uri="{FF2B5EF4-FFF2-40B4-BE49-F238E27FC236}">
                  <a16:creationId xmlns:a16="http://schemas.microsoft.com/office/drawing/2014/main" id="{B74560DA-849F-70E7-846E-67841DF69016}"/>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8" name="Freeform 697">
              <a:extLst>
                <a:ext uri="{FF2B5EF4-FFF2-40B4-BE49-F238E27FC236}">
                  <a16:creationId xmlns:a16="http://schemas.microsoft.com/office/drawing/2014/main" id="{3CDA959B-2C3F-F1A8-064E-82CC5338F562}"/>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9" name="Freeform 698">
              <a:extLst>
                <a:ext uri="{FF2B5EF4-FFF2-40B4-BE49-F238E27FC236}">
                  <a16:creationId xmlns:a16="http://schemas.microsoft.com/office/drawing/2014/main" id="{94FF2079-04F0-D05C-19FB-47E7EFC3C81A}"/>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0" name="Freeform 699">
              <a:extLst>
                <a:ext uri="{FF2B5EF4-FFF2-40B4-BE49-F238E27FC236}">
                  <a16:creationId xmlns:a16="http://schemas.microsoft.com/office/drawing/2014/main" id="{2B344300-B9C4-75F4-1289-196A2C821926}"/>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1" name="Freeform 700">
              <a:extLst>
                <a:ext uri="{FF2B5EF4-FFF2-40B4-BE49-F238E27FC236}">
                  <a16:creationId xmlns:a16="http://schemas.microsoft.com/office/drawing/2014/main" id="{FC93778A-C036-A410-0C6B-0A11361B9FE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2" name="Freeform 701">
              <a:extLst>
                <a:ext uri="{FF2B5EF4-FFF2-40B4-BE49-F238E27FC236}">
                  <a16:creationId xmlns:a16="http://schemas.microsoft.com/office/drawing/2014/main" id="{FE29BFC4-A7C4-BAC3-5B3B-16E3398AB282}"/>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3" name="Freeform 702">
              <a:extLst>
                <a:ext uri="{FF2B5EF4-FFF2-40B4-BE49-F238E27FC236}">
                  <a16:creationId xmlns:a16="http://schemas.microsoft.com/office/drawing/2014/main" id="{18B02267-DD7C-9FD1-DC4D-F16C06923379}"/>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4" name="Freeform 703">
              <a:extLst>
                <a:ext uri="{FF2B5EF4-FFF2-40B4-BE49-F238E27FC236}">
                  <a16:creationId xmlns:a16="http://schemas.microsoft.com/office/drawing/2014/main" id="{9A157154-6566-9940-C20F-E5251E0A2E58}"/>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5" name="Freeform 704">
              <a:extLst>
                <a:ext uri="{FF2B5EF4-FFF2-40B4-BE49-F238E27FC236}">
                  <a16:creationId xmlns:a16="http://schemas.microsoft.com/office/drawing/2014/main" id="{AE492685-6417-4410-5BAB-403C4019458D}"/>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6" name="Freeform 705">
              <a:extLst>
                <a:ext uri="{FF2B5EF4-FFF2-40B4-BE49-F238E27FC236}">
                  <a16:creationId xmlns:a16="http://schemas.microsoft.com/office/drawing/2014/main" id="{AADE7529-2823-D906-CBB8-529B460E387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7" name="Freeform 706">
              <a:extLst>
                <a:ext uri="{FF2B5EF4-FFF2-40B4-BE49-F238E27FC236}">
                  <a16:creationId xmlns:a16="http://schemas.microsoft.com/office/drawing/2014/main" id="{1B53FD6F-065F-AD91-2D1C-0C323CBF45A5}"/>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8" name="Freeform 707">
              <a:extLst>
                <a:ext uri="{FF2B5EF4-FFF2-40B4-BE49-F238E27FC236}">
                  <a16:creationId xmlns:a16="http://schemas.microsoft.com/office/drawing/2014/main" id="{E6254CCB-89D3-5433-100B-CAC9E126A798}"/>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9" name="Freeform 708">
              <a:extLst>
                <a:ext uri="{FF2B5EF4-FFF2-40B4-BE49-F238E27FC236}">
                  <a16:creationId xmlns:a16="http://schemas.microsoft.com/office/drawing/2014/main" id="{C007484E-763D-AD8F-60C7-1D75F3798598}"/>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0" name="Freeform 709">
              <a:extLst>
                <a:ext uri="{FF2B5EF4-FFF2-40B4-BE49-F238E27FC236}">
                  <a16:creationId xmlns:a16="http://schemas.microsoft.com/office/drawing/2014/main" id="{8EDA6055-2B4A-CB75-0CCC-9CBC2073C4A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1" name="Freeform 710">
              <a:extLst>
                <a:ext uri="{FF2B5EF4-FFF2-40B4-BE49-F238E27FC236}">
                  <a16:creationId xmlns:a16="http://schemas.microsoft.com/office/drawing/2014/main" id="{B375853F-973A-EBA5-A830-05BB7AB6F9E3}"/>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2" name="Freeform 711">
              <a:extLst>
                <a:ext uri="{FF2B5EF4-FFF2-40B4-BE49-F238E27FC236}">
                  <a16:creationId xmlns:a16="http://schemas.microsoft.com/office/drawing/2014/main" id="{CB1EE918-06B3-61DC-725F-867C73912AB5}"/>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3" name="Freeform 712">
              <a:extLst>
                <a:ext uri="{FF2B5EF4-FFF2-40B4-BE49-F238E27FC236}">
                  <a16:creationId xmlns:a16="http://schemas.microsoft.com/office/drawing/2014/main" id="{FCF5EB7D-DD9B-ED60-0F83-C4C80E388AE3}"/>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4" name="Freeform 713">
              <a:extLst>
                <a:ext uri="{FF2B5EF4-FFF2-40B4-BE49-F238E27FC236}">
                  <a16:creationId xmlns:a16="http://schemas.microsoft.com/office/drawing/2014/main" id="{7C0B65FD-F9B4-1B1E-DD2A-47F4D1DDC667}"/>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5" name="Freeform 714">
              <a:extLst>
                <a:ext uri="{FF2B5EF4-FFF2-40B4-BE49-F238E27FC236}">
                  <a16:creationId xmlns:a16="http://schemas.microsoft.com/office/drawing/2014/main" id="{37B36D88-3519-7683-ACA2-FBBEBC42FC51}"/>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6" name="Freeform 715">
              <a:extLst>
                <a:ext uri="{FF2B5EF4-FFF2-40B4-BE49-F238E27FC236}">
                  <a16:creationId xmlns:a16="http://schemas.microsoft.com/office/drawing/2014/main" id="{412CCC60-5D54-5FEB-28A3-EA0FE2F2ED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7" name="Freeform 716">
              <a:extLst>
                <a:ext uri="{FF2B5EF4-FFF2-40B4-BE49-F238E27FC236}">
                  <a16:creationId xmlns:a16="http://schemas.microsoft.com/office/drawing/2014/main" id="{1DDDB4DB-B457-2A54-E155-F27B61B40F9F}"/>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8" name="Freeform 717">
              <a:extLst>
                <a:ext uri="{FF2B5EF4-FFF2-40B4-BE49-F238E27FC236}">
                  <a16:creationId xmlns:a16="http://schemas.microsoft.com/office/drawing/2014/main" id="{CF35C9FD-73F6-7B94-A4C4-8C6B19DC18AF}"/>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9" name="Freeform 718">
              <a:extLst>
                <a:ext uri="{FF2B5EF4-FFF2-40B4-BE49-F238E27FC236}">
                  <a16:creationId xmlns:a16="http://schemas.microsoft.com/office/drawing/2014/main" id="{1D2D6AA6-EF20-C02F-0F26-5C9706FA6CC2}"/>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0" name="Freeform 719">
              <a:extLst>
                <a:ext uri="{FF2B5EF4-FFF2-40B4-BE49-F238E27FC236}">
                  <a16:creationId xmlns:a16="http://schemas.microsoft.com/office/drawing/2014/main" id="{A9D8E38D-BF37-7F67-3930-603BAAD0FF8F}"/>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1" name="Freeform 720">
              <a:extLst>
                <a:ext uri="{FF2B5EF4-FFF2-40B4-BE49-F238E27FC236}">
                  <a16:creationId xmlns:a16="http://schemas.microsoft.com/office/drawing/2014/main" id="{6798FF22-4680-12D4-060C-80FD99138D30}"/>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2" name="Freeform 721">
              <a:extLst>
                <a:ext uri="{FF2B5EF4-FFF2-40B4-BE49-F238E27FC236}">
                  <a16:creationId xmlns:a16="http://schemas.microsoft.com/office/drawing/2014/main" id="{1DC7E124-4E72-A480-99BC-470BA7D32A07}"/>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3" name="Freeform 722">
              <a:extLst>
                <a:ext uri="{FF2B5EF4-FFF2-40B4-BE49-F238E27FC236}">
                  <a16:creationId xmlns:a16="http://schemas.microsoft.com/office/drawing/2014/main" id="{2331197C-8D24-D182-B0AA-BB4C2DF4948A}"/>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4" name="Freeform 723">
              <a:extLst>
                <a:ext uri="{FF2B5EF4-FFF2-40B4-BE49-F238E27FC236}">
                  <a16:creationId xmlns:a16="http://schemas.microsoft.com/office/drawing/2014/main" id="{4F7CDD7A-33AD-0946-6B28-95F764CC411A}"/>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5" name="Freeform 724">
              <a:extLst>
                <a:ext uri="{FF2B5EF4-FFF2-40B4-BE49-F238E27FC236}">
                  <a16:creationId xmlns:a16="http://schemas.microsoft.com/office/drawing/2014/main" id="{D15F02CB-50C2-B84F-4118-819713D7D2C7}"/>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6" name="Freeform 725">
              <a:extLst>
                <a:ext uri="{FF2B5EF4-FFF2-40B4-BE49-F238E27FC236}">
                  <a16:creationId xmlns:a16="http://schemas.microsoft.com/office/drawing/2014/main" id="{42C5C406-F2EE-9316-25BD-D9194497B27D}"/>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7" name="Freeform 726">
              <a:extLst>
                <a:ext uri="{FF2B5EF4-FFF2-40B4-BE49-F238E27FC236}">
                  <a16:creationId xmlns:a16="http://schemas.microsoft.com/office/drawing/2014/main" id="{7ABE8864-590E-8658-5499-F59DAC5F177D}"/>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8" name="Freeform 727">
              <a:extLst>
                <a:ext uri="{FF2B5EF4-FFF2-40B4-BE49-F238E27FC236}">
                  <a16:creationId xmlns:a16="http://schemas.microsoft.com/office/drawing/2014/main" id="{0B19B5E1-00EE-8D44-BB02-399210B73663}"/>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9" name="Freeform 728">
              <a:extLst>
                <a:ext uri="{FF2B5EF4-FFF2-40B4-BE49-F238E27FC236}">
                  <a16:creationId xmlns:a16="http://schemas.microsoft.com/office/drawing/2014/main" id="{BF0FF21F-51DF-D9AF-DE2E-95FF18B46D82}"/>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0" name="Freeform 729">
              <a:extLst>
                <a:ext uri="{FF2B5EF4-FFF2-40B4-BE49-F238E27FC236}">
                  <a16:creationId xmlns:a16="http://schemas.microsoft.com/office/drawing/2014/main" id="{AE322D6E-521A-3762-9989-499D3D49A639}"/>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1" name="Freeform 730">
              <a:extLst>
                <a:ext uri="{FF2B5EF4-FFF2-40B4-BE49-F238E27FC236}">
                  <a16:creationId xmlns:a16="http://schemas.microsoft.com/office/drawing/2014/main" id="{E8D00EE5-E84F-DC3E-6EDA-8272F2227C52}"/>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2" name="Freeform 731">
              <a:extLst>
                <a:ext uri="{FF2B5EF4-FFF2-40B4-BE49-F238E27FC236}">
                  <a16:creationId xmlns:a16="http://schemas.microsoft.com/office/drawing/2014/main" id="{DCDDB7A1-1741-148C-C1A0-72603D9315E2}"/>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3" name="Freeform 732">
              <a:extLst>
                <a:ext uri="{FF2B5EF4-FFF2-40B4-BE49-F238E27FC236}">
                  <a16:creationId xmlns:a16="http://schemas.microsoft.com/office/drawing/2014/main" id="{49395117-8FE8-6914-026B-96CE1E44CBD0}"/>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4" name="Freeform 733">
              <a:extLst>
                <a:ext uri="{FF2B5EF4-FFF2-40B4-BE49-F238E27FC236}">
                  <a16:creationId xmlns:a16="http://schemas.microsoft.com/office/drawing/2014/main" id="{B14ECE0B-5364-891B-2F18-AFB9D1E0B21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5" name="Freeform 734">
              <a:extLst>
                <a:ext uri="{FF2B5EF4-FFF2-40B4-BE49-F238E27FC236}">
                  <a16:creationId xmlns:a16="http://schemas.microsoft.com/office/drawing/2014/main" id="{1B020E9D-483A-16AA-7DA9-1F0604A8A8C3}"/>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6" name="Freeform 735">
              <a:extLst>
                <a:ext uri="{FF2B5EF4-FFF2-40B4-BE49-F238E27FC236}">
                  <a16:creationId xmlns:a16="http://schemas.microsoft.com/office/drawing/2014/main" id="{7061B3E6-178D-2755-99A5-7B4A205D7B34}"/>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7" name="Freeform 736">
              <a:extLst>
                <a:ext uri="{FF2B5EF4-FFF2-40B4-BE49-F238E27FC236}">
                  <a16:creationId xmlns:a16="http://schemas.microsoft.com/office/drawing/2014/main" id="{D9997422-E779-0AFB-176F-07E8EDB62C46}"/>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8" name="Freeform 737">
              <a:extLst>
                <a:ext uri="{FF2B5EF4-FFF2-40B4-BE49-F238E27FC236}">
                  <a16:creationId xmlns:a16="http://schemas.microsoft.com/office/drawing/2014/main" id="{52A33DAB-F458-4F0B-4108-23BB2CEC2439}"/>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9" name="Freeform 738">
              <a:extLst>
                <a:ext uri="{FF2B5EF4-FFF2-40B4-BE49-F238E27FC236}">
                  <a16:creationId xmlns:a16="http://schemas.microsoft.com/office/drawing/2014/main" id="{FB9CBCD4-2BF1-C7D8-16AF-3726E1302B2A}"/>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0" name="Freeform 739">
              <a:extLst>
                <a:ext uri="{FF2B5EF4-FFF2-40B4-BE49-F238E27FC236}">
                  <a16:creationId xmlns:a16="http://schemas.microsoft.com/office/drawing/2014/main" id="{C75A4EA0-7779-3206-51C4-770F68FF2645}"/>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1" name="Freeform 740">
              <a:extLst>
                <a:ext uri="{FF2B5EF4-FFF2-40B4-BE49-F238E27FC236}">
                  <a16:creationId xmlns:a16="http://schemas.microsoft.com/office/drawing/2014/main" id="{1CA7FB0B-7CE1-F40D-0525-F71CDD6A2AFC}"/>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2" name="Freeform 741">
              <a:extLst>
                <a:ext uri="{FF2B5EF4-FFF2-40B4-BE49-F238E27FC236}">
                  <a16:creationId xmlns:a16="http://schemas.microsoft.com/office/drawing/2014/main" id="{B70F5AC8-E19B-6F67-4DA3-D2C3E99474C9}"/>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3" name="Freeform 742">
              <a:extLst>
                <a:ext uri="{FF2B5EF4-FFF2-40B4-BE49-F238E27FC236}">
                  <a16:creationId xmlns:a16="http://schemas.microsoft.com/office/drawing/2014/main" id="{0845571C-DB87-6F24-3433-896905711F2E}"/>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4" name="Freeform 743">
              <a:extLst>
                <a:ext uri="{FF2B5EF4-FFF2-40B4-BE49-F238E27FC236}">
                  <a16:creationId xmlns:a16="http://schemas.microsoft.com/office/drawing/2014/main" id="{CFF5B912-B1AA-A5A3-2D17-D24424823455}"/>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5" name="Freeform 744">
              <a:extLst>
                <a:ext uri="{FF2B5EF4-FFF2-40B4-BE49-F238E27FC236}">
                  <a16:creationId xmlns:a16="http://schemas.microsoft.com/office/drawing/2014/main" id="{89CCC0A2-8C62-7FF8-9C6B-9B2F6E462EFB}"/>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6" name="Freeform 745">
              <a:extLst>
                <a:ext uri="{FF2B5EF4-FFF2-40B4-BE49-F238E27FC236}">
                  <a16:creationId xmlns:a16="http://schemas.microsoft.com/office/drawing/2014/main" id="{893353C9-B916-188B-293D-2EFC1ECC9E87}"/>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7" name="Freeform 746">
              <a:extLst>
                <a:ext uri="{FF2B5EF4-FFF2-40B4-BE49-F238E27FC236}">
                  <a16:creationId xmlns:a16="http://schemas.microsoft.com/office/drawing/2014/main" id="{6F1D5CA4-F434-3C9D-D2C8-2F9F0B0B3547}"/>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8" name="Freeform 747">
              <a:extLst>
                <a:ext uri="{FF2B5EF4-FFF2-40B4-BE49-F238E27FC236}">
                  <a16:creationId xmlns:a16="http://schemas.microsoft.com/office/drawing/2014/main" id="{75EC4812-E66B-4A3F-94CF-53ACD94B08B6}"/>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9" name="Freeform 748">
              <a:extLst>
                <a:ext uri="{FF2B5EF4-FFF2-40B4-BE49-F238E27FC236}">
                  <a16:creationId xmlns:a16="http://schemas.microsoft.com/office/drawing/2014/main" id="{071EA34A-D6D5-4F85-0CCF-3C468695E3F4}"/>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0" name="Freeform 749">
              <a:extLst>
                <a:ext uri="{FF2B5EF4-FFF2-40B4-BE49-F238E27FC236}">
                  <a16:creationId xmlns:a16="http://schemas.microsoft.com/office/drawing/2014/main" id="{BFC6CFD9-B626-54AF-5453-C71207A393F1}"/>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1" name="Freeform 750">
              <a:extLst>
                <a:ext uri="{FF2B5EF4-FFF2-40B4-BE49-F238E27FC236}">
                  <a16:creationId xmlns:a16="http://schemas.microsoft.com/office/drawing/2014/main" id="{17EA1CAD-9E8E-C43A-FD7C-BC5A6BA6CCA8}"/>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2" name="Freeform 751">
              <a:extLst>
                <a:ext uri="{FF2B5EF4-FFF2-40B4-BE49-F238E27FC236}">
                  <a16:creationId xmlns:a16="http://schemas.microsoft.com/office/drawing/2014/main" id="{92FD0D55-F0E9-9F11-847B-3D87C75A2FBF}"/>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3" name="Freeform 752">
              <a:extLst>
                <a:ext uri="{FF2B5EF4-FFF2-40B4-BE49-F238E27FC236}">
                  <a16:creationId xmlns:a16="http://schemas.microsoft.com/office/drawing/2014/main" id="{9B4EABD9-8B0A-58CC-AFB4-6249D1CFC418}"/>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4" name="Freeform 753">
              <a:extLst>
                <a:ext uri="{FF2B5EF4-FFF2-40B4-BE49-F238E27FC236}">
                  <a16:creationId xmlns:a16="http://schemas.microsoft.com/office/drawing/2014/main" id="{749753B4-3E53-0B33-8452-53417BA35772}"/>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5" name="Freeform 754">
              <a:extLst>
                <a:ext uri="{FF2B5EF4-FFF2-40B4-BE49-F238E27FC236}">
                  <a16:creationId xmlns:a16="http://schemas.microsoft.com/office/drawing/2014/main" id="{37BD33BB-307C-127D-7075-A9B3865C6D12}"/>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6" name="Freeform 755">
              <a:extLst>
                <a:ext uri="{FF2B5EF4-FFF2-40B4-BE49-F238E27FC236}">
                  <a16:creationId xmlns:a16="http://schemas.microsoft.com/office/drawing/2014/main" id="{99DE3139-E64A-0674-6164-8481304D161B}"/>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7" name="Freeform 756">
              <a:extLst>
                <a:ext uri="{FF2B5EF4-FFF2-40B4-BE49-F238E27FC236}">
                  <a16:creationId xmlns:a16="http://schemas.microsoft.com/office/drawing/2014/main" id="{3FFAF320-167F-DDD6-20B8-853F6591293C}"/>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8" name="Freeform 757">
              <a:extLst>
                <a:ext uri="{FF2B5EF4-FFF2-40B4-BE49-F238E27FC236}">
                  <a16:creationId xmlns:a16="http://schemas.microsoft.com/office/drawing/2014/main" id="{229B289A-1FF9-0E34-0631-BC39B7C49936}"/>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9" name="Freeform 758">
              <a:extLst>
                <a:ext uri="{FF2B5EF4-FFF2-40B4-BE49-F238E27FC236}">
                  <a16:creationId xmlns:a16="http://schemas.microsoft.com/office/drawing/2014/main" id="{CD3273AC-E564-793A-4C07-16F1830A881C}"/>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0" name="Freeform 759">
              <a:extLst>
                <a:ext uri="{FF2B5EF4-FFF2-40B4-BE49-F238E27FC236}">
                  <a16:creationId xmlns:a16="http://schemas.microsoft.com/office/drawing/2014/main" id="{A1AFBA02-1291-F7A7-03E3-4D65F10EAC92}"/>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1" name="Freeform 760">
              <a:extLst>
                <a:ext uri="{FF2B5EF4-FFF2-40B4-BE49-F238E27FC236}">
                  <a16:creationId xmlns:a16="http://schemas.microsoft.com/office/drawing/2014/main" id="{4F38E1F1-B3EB-9C98-1107-94380D900534}"/>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2" name="Freeform 761">
              <a:extLst>
                <a:ext uri="{FF2B5EF4-FFF2-40B4-BE49-F238E27FC236}">
                  <a16:creationId xmlns:a16="http://schemas.microsoft.com/office/drawing/2014/main" id="{503224FE-6233-0CFD-EB65-B766B33D8F0E}"/>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3" name="Freeform 762">
              <a:extLst>
                <a:ext uri="{FF2B5EF4-FFF2-40B4-BE49-F238E27FC236}">
                  <a16:creationId xmlns:a16="http://schemas.microsoft.com/office/drawing/2014/main" id="{9CE16B68-3781-7104-6274-90291A81E3A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4" name="Freeform 763">
              <a:extLst>
                <a:ext uri="{FF2B5EF4-FFF2-40B4-BE49-F238E27FC236}">
                  <a16:creationId xmlns:a16="http://schemas.microsoft.com/office/drawing/2014/main" id="{44C2E622-33A3-DAB7-97A6-F764BA6E46BC}"/>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5" name="Freeform 764">
              <a:extLst>
                <a:ext uri="{FF2B5EF4-FFF2-40B4-BE49-F238E27FC236}">
                  <a16:creationId xmlns:a16="http://schemas.microsoft.com/office/drawing/2014/main" id="{7F48ABF5-14BF-DA1D-651A-CB21D085872E}"/>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6" name="Freeform 765">
              <a:extLst>
                <a:ext uri="{FF2B5EF4-FFF2-40B4-BE49-F238E27FC236}">
                  <a16:creationId xmlns:a16="http://schemas.microsoft.com/office/drawing/2014/main" id="{682CF576-E300-BD5C-DBD0-749439995221}"/>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7" name="Freeform 766">
              <a:extLst>
                <a:ext uri="{FF2B5EF4-FFF2-40B4-BE49-F238E27FC236}">
                  <a16:creationId xmlns:a16="http://schemas.microsoft.com/office/drawing/2014/main" id="{94DF71AF-5E7D-4B14-0B6F-A8EA1D4F85F6}"/>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8" name="Freeform 767">
              <a:extLst>
                <a:ext uri="{FF2B5EF4-FFF2-40B4-BE49-F238E27FC236}">
                  <a16:creationId xmlns:a16="http://schemas.microsoft.com/office/drawing/2014/main" id="{0C060E55-6237-8774-DF30-D72D89DBF79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9" name="Freeform 768">
              <a:extLst>
                <a:ext uri="{FF2B5EF4-FFF2-40B4-BE49-F238E27FC236}">
                  <a16:creationId xmlns:a16="http://schemas.microsoft.com/office/drawing/2014/main" id="{ACA1DE8C-82B6-1698-72C7-56F780661F4A}"/>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0" name="Freeform 769">
              <a:extLst>
                <a:ext uri="{FF2B5EF4-FFF2-40B4-BE49-F238E27FC236}">
                  <a16:creationId xmlns:a16="http://schemas.microsoft.com/office/drawing/2014/main" id="{B32A73E8-D95E-1BDC-34EC-6AD19596A5FA}"/>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1" name="Freeform 770">
              <a:extLst>
                <a:ext uri="{FF2B5EF4-FFF2-40B4-BE49-F238E27FC236}">
                  <a16:creationId xmlns:a16="http://schemas.microsoft.com/office/drawing/2014/main" id="{D9EF246B-1E57-7ABE-CE4C-96DD0AC40B4D}"/>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2" name="Freeform 771">
              <a:extLst>
                <a:ext uri="{FF2B5EF4-FFF2-40B4-BE49-F238E27FC236}">
                  <a16:creationId xmlns:a16="http://schemas.microsoft.com/office/drawing/2014/main" id="{E148E190-4DF1-A9A1-79F8-9C6D10186020}"/>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3" name="Freeform 772">
              <a:extLst>
                <a:ext uri="{FF2B5EF4-FFF2-40B4-BE49-F238E27FC236}">
                  <a16:creationId xmlns:a16="http://schemas.microsoft.com/office/drawing/2014/main" id="{95E622A7-8B7A-6330-6D2E-33D00865D1F1}"/>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4" name="Freeform 773">
              <a:extLst>
                <a:ext uri="{FF2B5EF4-FFF2-40B4-BE49-F238E27FC236}">
                  <a16:creationId xmlns:a16="http://schemas.microsoft.com/office/drawing/2014/main" id="{C740CE5D-D8AE-CF3F-AA14-4C4BF74C407F}"/>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5" name="Freeform 774">
              <a:extLst>
                <a:ext uri="{FF2B5EF4-FFF2-40B4-BE49-F238E27FC236}">
                  <a16:creationId xmlns:a16="http://schemas.microsoft.com/office/drawing/2014/main" id="{EFE56611-0FF8-C4FA-3F99-51FADD2A203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6" name="Freeform 775">
              <a:extLst>
                <a:ext uri="{FF2B5EF4-FFF2-40B4-BE49-F238E27FC236}">
                  <a16:creationId xmlns:a16="http://schemas.microsoft.com/office/drawing/2014/main" id="{489F7705-361B-1E10-1F72-B5CB37469F5E}"/>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7" name="Freeform 776">
              <a:extLst>
                <a:ext uri="{FF2B5EF4-FFF2-40B4-BE49-F238E27FC236}">
                  <a16:creationId xmlns:a16="http://schemas.microsoft.com/office/drawing/2014/main" id="{2FB358D8-B2AE-4F5E-D8B8-0E1F47198D49}"/>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8" name="Freeform 777">
              <a:extLst>
                <a:ext uri="{FF2B5EF4-FFF2-40B4-BE49-F238E27FC236}">
                  <a16:creationId xmlns:a16="http://schemas.microsoft.com/office/drawing/2014/main" id="{B92762A8-F1D0-289F-A712-912E005E90FC}"/>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9" name="Freeform 778">
              <a:extLst>
                <a:ext uri="{FF2B5EF4-FFF2-40B4-BE49-F238E27FC236}">
                  <a16:creationId xmlns:a16="http://schemas.microsoft.com/office/drawing/2014/main" id="{DB0FB5F0-4CDE-D249-8BA9-F4F067698CE5}"/>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0" name="Freeform 779">
              <a:extLst>
                <a:ext uri="{FF2B5EF4-FFF2-40B4-BE49-F238E27FC236}">
                  <a16:creationId xmlns:a16="http://schemas.microsoft.com/office/drawing/2014/main" id="{FC323B5B-C936-398F-5BE4-9EA18E997126}"/>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1" name="Freeform 780">
              <a:extLst>
                <a:ext uri="{FF2B5EF4-FFF2-40B4-BE49-F238E27FC236}">
                  <a16:creationId xmlns:a16="http://schemas.microsoft.com/office/drawing/2014/main" id="{A4E0B149-4015-87FD-4AA6-290A96961451}"/>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2" name="Freeform 781">
              <a:extLst>
                <a:ext uri="{FF2B5EF4-FFF2-40B4-BE49-F238E27FC236}">
                  <a16:creationId xmlns:a16="http://schemas.microsoft.com/office/drawing/2014/main" id="{F6D3DAE3-FBF1-35F6-E6EF-42B842DC8A1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3" name="Freeform 782">
              <a:extLst>
                <a:ext uri="{FF2B5EF4-FFF2-40B4-BE49-F238E27FC236}">
                  <a16:creationId xmlns:a16="http://schemas.microsoft.com/office/drawing/2014/main" id="{5764F6AA-E7C1-3A3B-9547-42C3D3F5EAB4}"/>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4" name="Freeform 783">
              <a:extLst>
                <a:ext uri="{FF2B5EF4-FFF2-40B4-BE49-F238E27FC236}">
                  <a16:creationId xmlns:a16="http://schemas.microsoft.com/office/drawing/2014/main" id="{9DFA843A-FC3B-477C-AE2D-4044495CC03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5" name="Freeform 784">
              <a:extLst>
                <a:ext uri="{FF2B5EF4-FFF2-40B4-BE49-F238E27FC236}">
                  <a16:creationId xmlns:a16="http://schemas.microsoft.com/office/drawing/2014/main" id="{D58ECDEE-F1A5-7F4C-D02C-41180CEA7D08}"/>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6" name="Freeform 785">
              <a:extLst>
                <a:ext uri="{FF2B5EF4-FFF2-40B4-BE49-F238E27FC236}">
                  <a16:creationId xmlns:a16="http://schemas.microsoft.com/office/drawing/2014/main" id="{12B71C37-991A-58E2-AEED-40A69BEC698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7" name="Freeform 786">
              <a:extLst>
                <a:ext uri="{FF2B5EF4-FFF2-40B4-BE49-F238E27FC236}">
                  <a16:creationId xmlns:a16="http://schemas.microsoft.com/office/drawing/2014/main" id="{15C783B7-79BF-F2FF-C9D5-710B9FD716F3}"/>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8" name="Freeform 787">
              <a:extLst>
                <a:ext uri="{FF2B5EF4-FFF2-40B4-BE49-F238E27FC236}">
                  <a16:creationId xmlns:a16="http://schemas.microsoft.com/office/drawing/2014/main" id="{6562C5B8-7221-9D58-BBB0-CF9475EE3CDD}"/>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9" name="Freeform 788">
              <a:extLst>
                <a:ext uri="{FF2B5EF4-FFF2-40B4-BE49-F238E27FC236}">
                  <a16:creationId xmlns:a16="http://schemas.microsoft.com/office/drawing/2014/main" id="{A9E1A355-3E57-8C55-1EFF-8CB6B3D86F78}"/>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0" name="Freeform 789">
              <a:extLst>
                <a:ext uri="{FF2B5EF4-FFF2-40B4-BE49-F238E27FC236}">
                  <a16:creationId xmlns:a16="http://schemas.microsoft.com/office/drawing/2014/main" id="{47969D7F-EB81-CB5E-E296-497D83D005C5}"/>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1" name="Freeform 790">
              <a:extLst>
                <a:ext uri="{FF2B5EF4-FFF2-40B4-BE49-F238E27FC236}">
                  <a16:creationId xmlns:a16="http://schemas.microsoft.com/office/drawing/2014/main" id="{65067FBF-15E8-0B16-14A0-18BA18369684}"/>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2" name="Freeform 791">
              <a:extLst>
                <a:ext uri="{FF2B5EF4-FFF2-40B4-BE49-F238E27FC236}">
                  <a16:creationId xmlns:a16="http://schemas.microsoft.com/office/drawing/2014/main" id="{49C82135-0631-00A9-CEF9-56C9A2D34DFF}"/>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3" name="Freeform 792">
              <a:extLst>
                <a:ext uri="{FF2B5EF4-FFF2-40B4-BE49-F238E27FC236}">
                  <a16:creationId xmlns:a16="http://schemas.microsoft.com/office/drawing/2014/main" id="{DC79913B-B369-8F26-022E-5E8FBDB58F5E}"/>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4" name="Freeform 793">
              <a:extLst>
                <a:ext uri="{FF2B5EF4-FFF2-40B4-BE49-F238E27FC236}">
                  <a16:creationId xmlns:a16="http://schemas.microsoft.com/office/drawing/2014/main" id="{470E5128-97F1-40D1-60E5-7A767A4F506A}"/>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5" name="Freeform 794">
              <a:extLst>
                <a:ext uri="{FF2B5EF4-FFF2-40B4-BE49-F238E27FC236}">
                  <a16:creationId xmlns:a16="http://schemas.microsoft.com/office/drawing/2014/main" id="{09A50112-9094-501C-F8EC-EBAAA5D885FC}"/>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6" name="Freeform 795">
              <a:extLst>
                <a:ext uri="{FF2B5EF4-FFF2-40B4-BE49-F238E27FC236}">
                  <a16:creationId xmlns:a16="http://schemas.microsoft.com/office/drawing/2014/main" id="{00389698-3C2E-9298-BCA2-8C8F9967BC0F}"/>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7" name="Freeform 796">
              <a:extLst>
                <a:ext uri="{FF2B5EF4-FFF2-40B4-BE49-F238E27FC236}">
                  <a16:creationId xmlns:a16="http://schemas.microsoft.com/office/drawing/2014/main" id="{5F954656-E805-37A2-D82B-391D9C181AE6}"/>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8" name="Freeform 797">
              <a:extLst>
                <a:ext uri="{FF2B5EF4-FFF2-40B4-BE49-F238E27FC236}">
                  <a16:creationId xmlns:a16="http://schemas.microsoft.com/office/drawing/2014/main" id="{11D020CB-C5FF-A5A9-F231-619FFC5329E1}"/>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9" name="Freeform 798">
              <a:extLst>
                <a:ext uri="{FF2B5EF4-FFF2-40B4-BE49-F238E27FC236}">
                  <a16:creationId xmlns:a16="http://schemas.microsoft.com/office/drawing/2014/main" id="{AB1F8589-7EB8-EBCE-0643-6E98A0F6FF6F}"/>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0" name="Freeform 799">
              <a:extLst>
                <a:ext uri="{FF2B5EF4-FFF2-40B4-BE49-F238E27FC236}">
                  <a16:creationId xmlns:a16="http://schemas.microsoft.com/office/drawing/2014/main" id="{C4A97C8D-507D-65AB-0B66-07F5E9BD317A}"/>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1" name="Freeform 800">
              <a:extLst>
                <a:ext uri="{FF2B5EF4-FFF2-40B4-BE49-F238E27FC236}">
                  <a16:creationId xmlns:a16="http://schemas.microsoft.com/office/drawing/2014/main" id="{D38D2E21-55B4-68B5-20A8-A241AD6950DC}"/>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2" name="Freeform 801">
              <a:extLst>
                <a:ext uri="{FF2B5EF4-FFF2-40B4-BE49-F238E27FC236}">
                  <a16:creationId xmlns:a16="http://schemas.microsoft.com/office/drawing/2014/main" id="{D97EE380-F3D5-4EF3-DE74-8340328FF66F}"/>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3" name="Freeform 802">
              <a:extLst>
                <a:ext uri="{FF2B5EF4-FFF2-40B4-BE49-F238E27FC236}">
                  <a16:creationId xmlns:a16="http://schemas.microsoft.com/office/drawing/2014/main" id="{4CE779D7-C354-0FD2-839C-B7291BEADB54}"/>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4" name="Freeform 803">
              <a:extLst>
                <a:ext uri="{FF2B5EF4-FFF2-40B4-BE49-F238E27FC236}">
                  <a16:creationId xmlns:a16="http://schemas.microsoft.com/office/drawing/2014/main" id="{C0DBC11E-30C6-A0C9-6BDE-22F9FA5063B6}"/>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5" name="Freeform 804">
              <a:extLst>
                <a:ext uri="{FF2B5EF4-FFF2-40B4-BE49-F238E27FC236}">
                  <a16:creationId xmlns:a16="http://schemas.microsoft.com/office/drawing/2014/main" id="{F69D3C42-AA9D-C803-2D18-5E52F09F2749}"/>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6" name="Freeform 805">
              <a:extLst>
                <a:ext uri="{FF2B5EF4-FFF2-40B4-BE49-F238E27FC236}">
                  <a16:creationId xmlns:a16="http://schemas.microsoft.com/office/drawing/2014/main" id="{E95AEBB0-B501-6843-A5EE-BDA35674627F}"/>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7" name="Freeform 806">
              <a:extLst>
                <a:ext uri="{FF2B5EF4-FFF2-40B4-BE49-F238E27FC236}">
                  <a16:creationId xmlns:a16="http://schemas.microsoft.com/office/drawing/2014/main" id="{8A7F913A-A330-C5DD-5611-7B173366C60A}"/>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8" name="Freeform 807">
              <a:extLst>
                <a:ext uri="{FF2B5EF4-FFF2-40B4-BE49-F238E27FC236}">
                  <a16:creationId xmlns:a16="http://schemas.microsoft.com/office/drawing/2014/main" id="{72C66A6B-9BC5-C182-4138-3C447989EE96}"/>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9" name="Freeform 809">
              <a:extLst>
                <a:ext uri="{FF2B5EF4-FFF2-40B4-BE49-F238E27FC236}">
                  <a16:creationId xmlns:a16="http://schemas.microsoft.com/office/drawing/2014/main" id="{3FA1878B-8A25-C2B7-44C5-4D8279234DDD}"/>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0" name="Freeform 810">
              <a:extLst>
                <a:ext uri="{FF2B5EF4-FFF2-40B4-BE49-F238E27FC236}">
                  <a16:creationId xmlns:a16="http://schemas.microsoft.com/office/drawing/2014/main" id="{B440A4C1-C9E8-D9EF-E83E-6849C0716E0C}"/>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1" name="Freeform 811">
              <a:extLst>
                <a:ext uri="{FF2B5EF4-FFF2-40B4-BE49-F238E27FC236}">
                  <a16:creationId xmlns:a16="http://schemas.microsoft.com/office/drawing/2014/main" id="{7F337B3C-3A6F-F219-514C-3A08527B3683}"/>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2" name="Freeform 812">
              <a:extLst>
                <a:ext uri="{FF2B5EF4-FFF2-40B4-BE49-F238E27FC236}">
                  <a16:creationId xmlns:a16="http://schemas.microsoft.com/office/drawing/2014/main" id="{318F81FD-D0A9-C2A6-6E01-6E3D69D43A6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3" name="Freeform 813">
              <a:extLst>
                <a:ext uri="{FF2B5EF4-FFF2-40B4-BE49-F238E27FC236}">
                  <a16:creationId xmlns:a16="http://schemas.microsoft.com/office/drawing/2014/main" id="{0869D9BC-06F9-272D-6262-7A48EADFC3FC}"/>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4" name="Freeform 814">
              <a:extLst>
                <a:ext uri="{FF2B5EF4-FFF2-40B4-BE49-F238E27FC236}">
                  <a16:creationId xmlns:a16="http://schemas.microsoft.com/office/drawing/2014/main" id="{F7BE0274-A430-6D8C-22E0-F7200B5C4EFF}"/>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5" name="Freeform 815">
              <a:extLst>
                <a:ext uri="{FF2B5EF4-FFF2-40B4-BE49-F238E27FC236}">
                  <a16:creationId xmlns:a16="http://schemas.microsoft.com/office/drawing/2014/main" id="{365522E3-0251-5919-1373-3D45B5CF2C8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6" name="Freeform 816">
              <a:extLst>
                <a:ext uri="{FF2B5EF4-FFF2-40B4-BE49-F238E27FC236}">
                  <a16:creationId xmlns:a16="http://schemas.microsoft.com/office/drawing/2014/main" id="{65852DAB-804E-7E1D-C81A-E789D99F1F7B}"/>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7" name="Freeform 817">
              <a:extLst>
                <a:ext uri="{FF2B5EF4-FFF2-40B4-BE49-F238E27FC236}">
                  <a16:creationId xmlns:a16="http://schemas.microsoft.com/office/drawing/2014/main" id="{E7FFCFEA-9EC1-D6B9-5CBE-85EFC3E1B7C9}"/>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8" name="Freeform 818">
              <a:extLst>
                <a:ext uri="{FF2B5EF4-FFF2-40B4-BE49-F238E27FC236}">
                  <a16:creationId xmlns:a16="http://schemas.microsoft.com/office/drawing/2014/main" id="{A28F18EC-BEE2-4672-7F7B-182900B8FBB9}"/>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9" name="Freeform 819">
              <a:extLst>
                <a:ext uri="{FF2B5EF4-FFF2-40B4-BE49-F238E27FC236}">
                  <a16:creationId xmlns:a16="http://schemas.microsoft.com/office/drawing/2014/main" id="{8CCFF0EC-DD5D-92D3-984D-3335D5E259C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0" name="Freeform 820">
              <a:extLst>
                <a:ext uri="{FF2B5EF4-FFF2-40B4-BE49-F238E27FC236}">
                  <a16:creationId xmlns:a16="http://schemas.microsoft.com/office/drawing/2014/main" id="{7A39E3DF-5A9A-5038-8E2F-CC7DA47202A3}"/>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1" name="Freeform 821">
              <a:extLst>
                <a:ext uri="{FF2B5EF4-FFF2-40B4-BE49-F238E27FC236}">
                  <a16:creationId xmlns:a16="http://schemas.microsoft.com/office/drawing/2014/main" id="{DA202CAC-7FAB-9C91-C884-2D142412E7B0}"/>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2" name="Freeform 822">
              <a:extLst>
                <a:ext uri="{FF2B5EF4-FFF2-40B4-BE49-F238E27FC236}">
                  <a16:creationId xmlns:a16="http://schemas.microsoft.com/office/drawing/2014/main" id="{F1DA8159-E59F-CEFC-ABFC-9FE11CE9696B}"/>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3" name="Freeform 823">
              <a:extLst>
                <a:ext uri="{FF2B5EF4-FFF2-40B4-BE49-F238E27FC236}">
                  <a16:creationId xmlns:a16="http://schemas.microsoft.com/office/drawing/2014/main" id="{DE9649C3-E9B0-A57E-4E51-16D3F9F99DA1}"/>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4" name="Freeform 824">
              <a:extLst>
                <a:ext uri="{FF2B5EF4-FFF2-40B4-BE49-F238E27FC236}">
                  <a16:creationId xmlns:a16="http://schemas.microsoft.com/office/drawing/2014/main" id="{20380BB2-7976-B844-1C91-4C9B74C7CA58}"/>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5" name="Freeform 825">
              <a:extLst>
                <a:ext uri="{FF2B5EF4-FFF2-40B4-BE49-F238E27FC236}">
                  <a16:creationId xmlns:a16="http://schemas.microsoft.com/office/drawing/2014/main" id="{52E3E886-A382-87A2-D0A5-F0944FD8BC93}"/>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6" name="Freeform 826">
              <a:extLst>
                <a:ext uri="{FF2B5EF4-FFF2-40B4-BE49-F238E27FC236}">
                  <a16:creationId xmlns:a16="http://schemas.microsoft.com/office/drawing/2014/main" id="{ECF74969-590C-61A4-B96B-0670E620FAFE}"/>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7" name="Freeform 827">
              <a:extLst>
                <a:ext uri="{FF2B5EF4-FFF2-40B4-BE49-F238E27FC236}">
                  <a16:creationId xmlns:a16="http://schemas.microsoft.com/office/drawing/2014/main" id="{A5CE6DEF-A9B3-15D6-8A10-3EF9444E06B0}"/>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8" name="Freeform 828">
              <a:extLst>
                <a:ext uri="{FF2B5EF4-FFF2-40B4-BE49-F238E27FC236}">
                  <a16:creationId xmlns:a16="http://schemas.microsoft.com/office/drawing/2014/main" id="{9D84FC88-8C3B-D046-1483-020D46BEDB2C}"/>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9" name="Freeform 829">
              <a:extLst>
                <a:ext uri="{FF2B5EF4-FFF2-40B4-BE49-F238E27FC236}">
                  <a16:creationId xmlns:a16="http://schemas.microsoft.com/office/drawing/2014/main" id="{A199FD47-7C2A-A46E-6AE9-07FEF597CB89}"/>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60" name="Freeform 830">
              <a:extLst>
                <a:ext uri="{FF2B5EF4-FFF2-40B4-BE49-F238E27FC236}">
                  <a16:creationId xmlns:a16="http://schemas.microsoft.com/office/drawing/2014/main" id="{24538D4E-55A7-1F01-2E93-B803FC6B93A1}"/>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61" name="Freeform 831">
              <a:extLst>
                <a:ext uri="{FF2B5EF4-FFF2-40B4-BE49-F238E27FC236}">
                  <a16:creationId xmlns:a16="http://schemas.microsoft.com/office/drawing/2014/main" id="{CAD49A77-673C-F13C-53F7-972884E45E57}"/>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grpSp>
      <p:cxnSp>
        <p:nvCxnSpPr>
          <p:cNvPr id="962" name="Straight Arrow Connector 961">
            <a:extLst>
              <a:ext uri="{FF2B5EF4-FFF2-40B4-BE49-F238E27FC236}">
                <a16:creationId xmlns:a16="http://schemas.microsoft.com/office/drawing/2014/main" id="{1F059C63-7F7D-7AD3-4977-E0C1A3FC54B6}"/>
              </a:ext>
              <a:ext uri="{C183D7F6-B498-43B3-948B-1728B52AA6E4}">
                <adec:decorative xmlns:adec="http://schemas.microsoft.com/office/drawing/2017/decorative" val="1"/>
              </a:ext>
            </a:extLst>
          </p:cNvPr>
          <p:cNvCxnSpPr>
            <a:cxnSpLocks/>
          </p:cNvCxnSpPr>
          <p:nvPr userDrawn="1"/>
        </p:nvCxnSpPr>
        <p:spPr>
          <a:xfrm>
            <a:off x="1065212" y="1524000"/>
            <a:ext cx="0" cy="14478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3" name="Straight Arrow Connector 901">
            <a:extLst>
              <a:ext uri="{FF2B5EF4-FFF2-40B4-BE49-F238E27FC236}">
                <a16:creationId xmlns:a16="http://schemas.microsoft.com/office/drawing/2014/main" id="{FC40FA43-7B3A-81D9-51F9-DE16F63979D5}"/>
              </a:ext>
              <a:ext uri="{C183D7F6-B498-43B3-948B-1728B52AA6E4}">
                <adec:decorative xmlns:adec="http://schemas.microsoft.com/office/drawing/2017/decorative" val="1"/>
              </a:ext>
            </a:extLst>
          </p:cNvPr>
          <p:cNvCxnSpPr>
            <a:cxnSpLocks/>
          </p:cNvCxnSpPr>
          <p:nvPr userDrawn="1"/>
        </p:nvCxnSpPr>
        <p:spPr>
          <a:xfrm>
            <a:off x="2932112" y="1447800"/>
            <a:ext cx="0" cy="1074419"/>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4" name="Straight Arrow Connector 901">
            <a:extLst>
              <a:ext uri="{FF2B5EF4-FFF2-40B4-BE49-F238E27FC236}">
                <a16:creationId xmlns:a16="http://schemas.microsoft.com/office/drawing/2014/main" id="{0CA12790-7796-6F97-4554-F90B5D96B0D3}"/>
              </a:ext>
              <a:ext uri="{C183D7F6-B498-43B3-948B-1728B52AA6E4}">
                <adec:decorative xmlns:adec="http://schemas.microsoft.com/office/drawing/2017/decorative" val="1"/>
              </a:ext>
            </a:extLst>
          </p:cNvPr>
          <p:cNvCxnSpPr>
            <a:cxnSpLocks/>
          </p:cNvCxnSpPr>
          <p:nvPr userDrawn="1"/>
        </p:nvCxnSpPr>
        <p:spPr>
          <a:xfrm>
            <a:off x="4520183"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id="{706CA3D6-9889-25DC-C8AD-C8C40E4DF239}"/>
              </a:ext>
              <a:ext uri="{C183D7F6-B498-43B3-948B-1728B52AA6E4}">
                <adec:decorative xmlns:adec="http://schemas.microsoft.com/office/drawing/2017/decorative" val="1"/>
              </a:ext>
            </a:extLst>
          </p:cNvPr>
          <p:cNvCxnSpPr>
            <a:cxnSpLocks/>
          </p:cNvCxnSpPr>
          <p:nvPr userDrawn="1"/>
        </p:nvCxnSpPr>
        <p:spPr>
          <a:xfrm flipV="1">
            <a:off x="1408111" y="3563221"/>
            <a:ext cx="0" cy="177078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6" name="Straight Arrow Connector 909">
            <a:extLst>
              <a:ext uri="{FF2B5EF4-FFF2-40B4-BE49-F238E27FC236}">
                <a16:creationId xmlns:a16="http://schemas.microsoft.com/office/drawing/2014/main" id="{ABD6B1A5-24B0-4FB3-154F-156852AE2EDB}"/>
              </a:ext>
              <a:ext uri="{C183D7F6-B498-43B3-948B-1728B52AA6E4}">
                <adec:decorative xmlns:adec="http://schemas.microsoft.com/office/drawing/2017/decorative" val="1"/>
              </a:ext>
            </a:extLst>
          </p:cNvPr>
          <p:cNvCxnSpPr>
            <a:cxnSpLocks/>
          </p:cNvCxnSpPr>
          <p:nvPr userDrawn="1"/>
        </p:nvCxnSpPr>
        <p:spPr>
          <a:xfrm flipV="1">
            <a:off x="3808411" y="4292368"/>
            <a:ext cx="0" cy="1041633"/>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7" name="Straight Arrow Connector 966">
            <a:extLst>
              <a:ext uri="{FF2B5EF4-FFF2-40B4-BE49-F238E27FC236}">
                <a16:creationId xmlns:a16="http://schemas.microsoft.com/office/drawing/2014/main" id="{7190B3A3-1B87-A636-2634-D63760FF7830}"/>
              </a:ext>
              <a:ext uri="{C183D7F6-B498-43B3-948B-1728B52AA6E4}">
                <adec:decorative xmlns:adec="http://schemas.microsoft.com/office/drawing/2017/decorative" val="1"/>
              </a:ext>
            </a:extLst>
          </p:cNvPr>
          <p:cNvCxnSpPr>
            <a:cxnSpLocks/>
          </p:cNvCxnSpPr>
          <p:nvPr userDrawn="1"/>
        </p:nvCxnSpPr>
        <p:spPr>
          <a:xfrm flipV="1">
            <a:off x="6198948" y="4604860"/>
            <a:ext cx="0" cy="729141"/>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8" name="Straight Arrow Connector 967">
            <a:extLst>
              <a:ext uri="{FF2B5EF4-FFF2-40B4-BE49-F238E27FC236}">
                <a16:creationId xmlns:a16="http://schemas.microsoft.com/office/drawing/2014/main" id="{998479C0-D39D-82C0-0756-BD4F8E76DAF3}"/>
              </a:ext>
              <a:ext uri="{C183D7F6-B498-43B3-948B-1728B52AA6E4}">
                <adec:decorative xmlns:adec="http://schemas.microsoft.com/office/drawing/2017/decorative" val="1"/>
              </a:ext>
            </a:extLst>
          </p:cNvPr>
          <p:cNvCxnSpPr>
            <a:cxnSpLocks/>
          </p:cNvCxnSpPr>
          <p:nvPr userDrawn="1"/>
        </p:nvCxnSpPr>
        <p:spPr>
          <a:xfrm>
            <a:off x="6597459"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B17DE922-49EE-0732-7121-106B74D8ADB7}"/>
              </a:ext>
              <a:ext uri="{C183D7F6-B498-43B3-948B-1728B52AA6E4}">
                <adec:decorative xmlns:adec="http://schemas.microsoft.com/office/drawing/2017/decorative" val="1"/>
              </a:ext>
            </a:extLst>
          </p:cNvPr>
          <p:cNvCxnSpPr>
            <a:cxnSpLocks/>
          </p:cNvCxnSpPr>
          <p:nvPr userDrawn="1"/>
        </p:nvCxnSpPr>
        <p:spPr>
          <a:xfrm>
            <a:off x="8151812" y="5486400"/>
            <a:ext cx="2209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32E3C0E9-176D-71E7-66E2-857249B708C3}"/>
              </a:ext>
              <a:ext uri="{C183D7F6-B498-43B3-948B-1728B52AA6E4}">
                <adec:decorative xmlns:adec="http://schemas.microsoft.com/office/drawing/2017/decorative" val="1"/>
              </a:ext>
            </a:extLst>
          </p:cNvPr>
          <p:cNvCxnSpPr>
            <a:cxnSpLocks/>
          </p:cNvCxnSpPr>
          <p:nvPr userDrawn="1"/>
        </p:nvCxnSpPr>
        <p:spPr>
          <a:xfrm>
            <a:off x="8151812" y="6355080"/>
            <a:ext cx="3427572"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5" name="Title 1074">
            <a:extLst>
              <a:ext uri="{FF2B5EF4-FFF2-40B4-BE49-F238E27FC236}">
                <a16:creationId xmlns:a16="http://schemas.microsoft.com/office/drawing/2014/main" id="{BF590676-A5D1-BED9-AB9F-BBEA4ACE873C}"/>
              </a:ext>
            </a:extLst>
          </p:cNvPr>
          <p:cNvSpPr>
            <a:spLocks noGrp="1"/>
          </p:cNvSpPr>
          <p:nvPr>
            <p:ph type="title" hasCustomPrompt="1"/>
          </p:nvPr>
        </p:nvSpPr>
        <p:spPr>
          <a:xfrm>
            <a:off x="8075612" y="4572000"/>
            <a:ext cx="3503770" cy="1981200"/>
          </a:xfrm>
        </p:spPr>
        <p:txBody>
          <a:bodyPr/>
          <a:lstStyle>
            <a:lvl1pPr algn="l">
              <a:lnSpc>
                <a:spcPts val="7000"/>
              </a:lnSpc>
              <a:spcAft>
                <a:spcPts val="0"/>
              </a:spcAft>
              <a:defRPr baseline="0"/>
            </a:lvl1pPr>
          </a:lstStyle>
          <a:p>
            <a:r>
              <a:rPr lang="en-US"/>
              <a:t>Add </a:t>
            </a:r>
            <a:br>
              <a:rPr lang="en-US"/>
            </a:br>
            <a:r>
              <a:rPr lang="en-US"/>
              <a:t>title </a:t>
            </a:r>
          </a:p>
        </p:txBody>
      </p:sp>
      <p:sp>
        <p:nvSpPr>
          <p:cNvPr id="1085" name="Text Placeholder 125">
            <a:extLst>
              <a:ext uri="{FF2B5EF4-FFF2-40B4-BE49-F238E27FC236}">
                <a16:creationId xmlns:a16="http://schemas.microsoft.com/office/drawing/2014/main" id="{719CE694-304C-C162-EC0C-40B2E98A0B23}"/>
              </a:ext>
            </a:extLst>
          </p:cNvPr>
          <p:cNvSpPr>
            <a:spLocks noGrp="1"/>
          </p:cNvSpPr>
          <p:nvPr>
            <p:ph type="body" sz="quarter" idx="26" hasCustomPrompt="1"/>
          </p:nvPr>
        </p:nvSpPr>
        <p:spPr>
          <a:xfrm>
            <a:off x="303212" y="601287"/>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78" name="Text Placeholder 125">
            <a:extLst>
              <a:ext uri="{FF2B5EF4-FFF2-40B4-BE49-F238E27FC236}">
                <a16:creationId xmlns:a16="http://schemas.microsoft.com/office/drawing/2014/main" id="{6A8B5432-85C0-4346-5717-03377A891F69}"/>
              </a:ext>
            </a:extLst>
          </p:cNvPr>
          <p:cNvSpPr>
            <a:spLocks noGrp="1"/>
          </p:cNvSpPr>
          <p:nvPr>
            <p:ph type="body" sz="quarter" idx="19" hasCustomPrompt="1"/>
          </p:nvPr>
        </p:nvSpPr>
        <p:spPr>
          <a:xfrm>
            <a:off x="303212" y="1112520"/>
            <a:ext cx="1600200" cy="640080"/>
          </a:xfrm>
          <a:prstGeom prst="roundRect">
            <a:avLst/>
          </a:prstGeom>
          <a:solidFill>
            <a:schemeClr val="bg1"/>
          </a:solidFill>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6" name="Text Placeholder 125">
            <a:extLst>
              <a:ext uri="{FF2B5EF4-FFF2-40B4-BE49-F238E27FC236}">
                <a16:creationId xmlns:a16="http://schemas.microsoft.com/office/drawing/2014/main" id="{D12F8E12-9DD9-3B36-90E6-3F6F5BDD6B85}"/>
              </a:ext>
            </a:extLst>
          </p:cNvPr>
          <p:cNvSpPr>
            <a:spLocks noGrp="1"/>
          </p:cNvSpPr>
          <p:nvPr>
            <p:ph type="body" sz="quarter" idx="27" hasCustomPrompt="1"/>
          </p:nvPr>
        </p:nvSpPr>
        <p:spPr>
          <a:xfrm>
            <a:off x="2114621" y="601287"/>
            <a:ext cx="1600200"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79" name="Text Placeholder 125">
            <a:extLst>
              <a:ext uri="{FF2B5EF4-FFF2-40B4-BE49-F238E27FC236}">
                <a16:creationId xmlns:a16="http://schemas.microsoft.com/office/drawing/2014/main" id="{60C6E4D2-292E-D006-6F55-58BEF7493BCE}"/>
              </a:ext>
            </a:extLst>
          </p:cNvPr>
          <p:cNvSpPr>
            <a:spLocks noGrp="1"/>
          </p:cNvSpPr>
          <p:nvPr>
            <p:ph type="body" sz="quarter" idx="20" hasCustomPrompt="1"/>
          </p:nvPr>
        </p:nvSpPr>
        <p:spPr>
          <a:xfrm>
            <a:off x="2114621" y="1112520"/>
            <a:ext cx="1600200" cy="640080"/>
          </a:xfrm>
          <a:prstGeom prst="roundRect">
            <a:avLst/>
          </a:prstGeom>
          <a:solidFill>
            <a:schemeClr val="bg1"/>
          </a:solidFill>
          <a:ln w="38100">
            <a:solidFill>
              <a:schemeClr val="accent2"/>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7" name="Text Placeholder 125">
            <a:extLst>
              <a:ext uri="{FF2B5EF4-FFF2-40B4-BE49-F238E27FC236}">
                <a16:creationId xmlns:a16="http://schemas.microsoft.com/office/drawing/2014/main" id="{CF3324B5-BA80-BE35-2C57-C3D7145BB1EB}"/>
              </a:ext>
            </a:extLst>
          </p:cNvPr>
          <p:cNvSpPr>
            <a:spLocks noGrp="1"/>
          </p:cNvSpPr>
          <p:nvPr>
            <p:ph type="body" sz="quarter" idx="28" hasCustomPrompt="1"/>
          </p:nvPr>
        </p:nvSpPr>
        <p:spPr>
          <a:xfrm>
            <a:off x="3960812" y="601287"/>
            <a:ext cx="1600200" cy="365760"/>
          </a:xfrm>
          <a:prstGeom prst="roundRect">
            <a:avLst/>
          </a:prstGeom>
          <a:solidFill>
            <a:schemeClr val="accent4"/>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0" name="Text Placeholder 125">
            <a:extLst>
              <a:ext uri="{FF2B5EF4-FFF2-40B4-BE49-F238E27FC236}">
                <a16:creationId xmlns:a16="http://schemas.microsoft.com/office/drawing/2014/main" id="{D93A3B38-AD25-BDE3-6C40-8D1C490A69B0}"/>
              </a:ext>
            </a:extLst>
          </p:cNvPr>
          <p:cNvSpPr>
            <a:spLocks noGrp="1"/>
          </p:cNvSpPr>
          <p:nvPr>
            <p:ph type="body" sz="quarter" idx="21" hasCustomPrompt="1"/>
          </p:nvPr>
        </p:nvSpPr>
        <p:spPr>
          <a:xfrm>
            <a:off x="3960812" y="1108212"/>
            <a:ext cx="1600200" cy="640080"/>
          </a:xfrm>
          <a:prstGeom prst="roundRect">
            <a:avLst/>
          </a:prstGeom>
          <a:solidFill>
            <a:schemeClr val="bg1"/>
          </a:solidFill>
          <a:ln w="38100">
            <a:solidFill>
              <a:schemeClr val="accent4"/>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91" name="Text Placeholder 125">
            <a:extLst>
              <a:ext uri="{FF2B5EF4-FFF2-40B4-BE49-F238E27FC236}">
                <a16:creationId xmlns:a16="http://schemas.microsoft.com/office/drawing/2014/main" id="{0900FC7E-6DAC-496B-5F04-21B6A7E08D17}"/>
              </a:ext>
            </a:extLst>
          </p:cNvPr>
          <p:cNvSpPr>
            <a:spLocks noGrp="1"/>
          </p:cNvSpPr>
          <p:nvPr>
            <p:ph type="body" sz="quarter" idx="32" hasCustomPrompt="1"/>
          </p:nvPr>
        </p:nvSpPr>
        <p:spPr>
          <a:xfrm>
            <a:off x="5797359" y="601287"/>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1" name="Text Placeholder 125">
            <a:extLst>
              <a:ext uri="{FF2B5EF4-FFF2-40B4-BE49-F238E27FC236}">
                <a16:creationId xmlns:a16="http://schemas.microsoft.com/office/drawing/2014/main" id="{47C6F0C4-BAC8-AE1D-54BE-D44170477C31}"/>
              </a:ext>
            </a:extLst>
          </p:cNvPr>
          <p:cNvSpPr>
            <a:spLocks noGrp="1"/>
          </p:cNvSpPr>
          <p:nvPr>
            <p:ph type="body" sz="quarter" idx="22" hasCustomPrompt="1"/>
          </p:nvPr>
        </p:nvSpPr>
        <p:spPr>
          <a:xfrm>
            <a:off x="5797359" y="1108212"/>
            <a:ext cx="1600200" cy="640080"/>
          </a:xfrm>
          <a:prstGeom prst="roundRect">
            <a:avLst/>
          </a:prstGeom>
          <a:solidFill>
            <a:schemeClr val="bg1"/>
          </a:solidFill>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90" name="Text Placeholder 125">
            <a:extLst>
              <a:ext uri="{FF2B5EF4-FFF2-40B4-BE49-F238E27FC236}">
                <a16:creationId xmlns:a16="http://schemas.microsoft.com/office/drawing/2014/main" id="{F75222FA-6401-40EB-FFF9-598AE0EE0C8A}"/>
              </a:ext>
            </a:extLst>
          </p:cNvPr>
          <p:cNvSpPr>
            <a:spLocks noGrp="1"/>
          </p:cNvSpPr>
          <p:nvPr>
            <p:ph type="body" sz="quarter" idx="31" hasCustomPrompt="1"/>
          </p:nvPr>
        </p:nvSpPr>
        <p:spPr>
          <a:xfrm>
            <a:off x="602614" y="5349240"/>
            <a:ext cx="1600200" cy="365760"/>
          </a:xfrm>
          <a:prstGeom prst="roundRect">
            <a:avLst/>
          </a:prstGeom>
          <a:solidFill>
            <a:schemeClr val="accent5">
              <a:lumMod val="75000"/>
            </a:schemeClr>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2" name="Text Placeholder 125">
            <a:extLst>
              <a:ext uri="{FF2B5EF4-FFF2-40B4-BE49-F238E27FC236}">
                <a16:creationId xmlns:a16="http://schemas.microsoft.com/office/drawing/2014/main" id="{6E45A09C-6942-44B4-2027-FCB99A801A2D}"/>
              </a:ext>
            </a:extLst>
          </p:cNvPr>
          <p:cNvSpPr>
            <a:spLocks noGrp="1"/>
          </p:cNvSpPr>
          <p:nvPr>
            <p:ph type="body" sz="quarter" idx="23" hasCustomPrompt="1"/>
          </p:nvPr>
        </p:nvSpPr>
        <p:spPr>
          <a:xfrm>
            <a:off x="609441" y="5851574"/>
            <a:ext cx="1600200" cy="640080"/>
          </a:xfrm>
          <a:prstGeom prst="roundRect">
            <a:avLst/>
          </a:prstGeom>
          <a:ln w="38100">
            <a:solidFill>
              <a:schemeClr val="accent5">
                <a:lumMod val="75000"/>
              </a:schemeClr>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9" name="Text Placeholder 125">
            <a:extLst>
              <a:ext uri="{FF2B5EF4-FFF2-40B4-BE49-F238E27FC236}">
                <a16:creationId xmlns:a16="http://schemas.microsoft.com/office/drawing/2014/main" id="{424BAD16-A74E-1D4A-BE21-60A86BBD3746}"/>
              </a:ext>
            </a:extLst>
          </p:cNvPr>
          <p:cNvSpPr>
            <a:spLocks noGrp="1"/>
          </p:cNvSpPr>
          <p:nvPr>
            <p:ph type="body" sz="quarter" idx="30" hasCustomPrompt="1"/>
          </p:nvPr>
        </p:nvSpPr>
        <p:spPr>
          <a:xfrm>
            <a:off x="3008311" y="5346281"/>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3" name="Text Placeholder 125">
            <a:extLst>
              <a:ext uri="{FF2B5EF4-FFF2-40B4-BE49-F238E27FC236}">
                <a16:creationId xmlns:a16="http://schemas.microsoft.com/office/drawing/2014/main" id="{FB4D2862-D8BE-1359-208C-F50F3CF8731B}"/>
              </a:ext>
            </a:extLst>
          </p:cNvPr>
          <p:cNvSpPr>
            <a:spLocks noGrp="1"/>
          </p:cNvSpPr>
          <p:nvPr>
            <p:ph type="body" sz="quarter" idx="24" hasCustomPrompt="1"/>
          </p:nvPr>
        </p:nvSpPr>
        <p:spPr>
          <a:xfrm>
            <a:off x="3008311" y="5851574"/>
            <a:ext cx="1600200" cy="640080"/>
          </a:xfrm>
          <a:prstGeom prst="roundRect">
            <a:avLst/>
          </a:prstGeom>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8" name="Text Placeholder 125">
            <a:extLst>
              <a:ext uri="{FF2B5EF4-FFF2-40B4-BE49-F238E27FC236}">
                <a16:creationId xmlns:a16="http://schemas.microsoft.com/office/drawing/2014/main" id="{FBEFAC44-0DDF-C30A-CEA5-3BB9F632B9E0}"/>
              </a:ext>
            </a:extLst>
          </p:cNvPr>
          <p:cNvSpPr>
            <a:spLocks noGrp="1"/>
          </p:cNvSpPr>
          <p:nvPr>
            <p:ph type="body" sz="quarter" idx="29" hasCustomPrompt="1"/>
          </p:nvPr>
        </p:nvSpPr>
        <p:spPr>
          <a:xfrm>
            <a:off x="5377243" y="5346281"/>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084" name="Text Placeholder 125">
            <a:extLst>
              <a:ext uri="{FF2B5EF4-FFF2-40B4-BE49-F238E27FC236}">
                <a16:creationId xmlns:a16="http://schemas.microsoft.com/office/drawing/2014/main" id="{4CE84377-71C2-3F6E-3C44-AF5471861577}"/>
              </a:ext>
            </a:extLst>
          </p:cNvPr>
          <p:cNvSpPr>
            <a:spLocks noGrp="1"/>
          </p:cNvSpPr>
          <p:nvPr>
            <p:ph type="body" sz="quarter" idx="25" hasCustomPrompt="1"/>
          </p:nvPr>
        </p:nvSpPr>
        <p:spPr>
          <a:xfrm>
            <a:off x="5377243" y="5851574"/>
            <a:ext cx="1600200" cy="640080"/>
          </a:xfrm>
          <a:prstGeom prst="roundRect">
            <a:avLst/>
          </a:prstGeom>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36405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Levels infographic">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CE7EB5C7-EDDD-3D1B-72DC-6428E24FE662}"/>
              </a:ext>
              <a:ext uri="{C183D7F6-B498-43B3-948B-1728B52AA6E4}">
                <adec:decorative xmlns:adec="http://schemas.microsoft.com/office/drawing/2017/decorative" val="1"/>
              </a:ext>
            </a:extLst>
          </p:cNvPr>
          <p:cNvCxnSpPr>
            <a:cxnSpLocks/>
          </p:cNvCxnSpPr>
          <p:nvPr userDrawn="1"/>
        </p:nvCxnSpPr>
        <p:spPr>
          <a:xfrm>
            <a:off x="5850572" y="5224587"/>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C29D1E9-F0A9-619B-AC46-08E631F3AD51}"/>
              </a:ext>
              <a:ext uri="{C183D7F6-B498-43B3-948B-1728B52AA6E4}">
                <adec:decorative xmlns:adec="http://schemas.microsoft.com/office/drawing/2017/decorative" val="1"/>
              </a:ext>
            </a:extLst>
          </p:cNvPr>
          <p:cNvCxnSpPr/>
          <p:nvPr userDrawn="1"/>
        </p:nvCxnSpPr>
        <p:spPr>
          <a:xfrm>
            <a:off x="6501513" y="4378700"/>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5EE3323-84C6-FDCE-E2CF-937F65963C87}"/>
              </a:ext>
              <a:ext uri="{C183D7F6-B498-43B3-948B-1728B52AA6E4}">
                <adec:decorative xmlns:adec="http://schemas.microsoft.com/office/drawing/2017/decorative" val="1"/>
              </a:ext>
            </a:extLst>
          </p:cNvPr>
          <p:cNvCxnSpPr/>
          <p:nvPr userDrawn="1"/>
        </p:nvCxnSpPr>
        <p:spPr>
          <a:xfrm>
            <a:off x="7160295" y="3532812"/>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E3C2075-A20D-1A2B-8530-277880E89944}"/>
              </a:ext>
              <a:ext uri="{C183D7F6-B498-43B3-948B-1728B52AA6E4}">
                <adec:decorative xmlns:adec="http://schemas.microsoft.com/office/drawing/2017/decorative" val="1"/>
              </a:ext>
            </a:extLst>
          </p:cNvPr>
          <p:cNvCxnSpPr/>
          <p:nvPr userDrawn="1"/>
        </p:nvCxnSpPr>
        <p:spPr>
          <a:xfrm>
            <a:off x="7814009" y="2680658"/>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53F7A39C-B68D-BE22-3E83-82E2D48D427E}"/>
              </a:ext>
              <a:ext uri="{C183D7F6-B498-43B3-948B-1728B52AA6E4}">
                <adec:decorative xmlns:adec="http://schemas.microsoft.com/office/drawing/2017/decorative" val="1"/>
              </a:ext>
            </a:extLst>
          </p:cNvPr>
          <p:cNvSpPr/>
          <p:nvPr userDrawn="1"/>
        </p:nvSpPr>
        <p:spPr>
          <a:xfrm>
            <a:off x="0" y="0"/>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43A0721-2135-E34B-4BED-1F5CD481FBB8}"/>
              </a:ext>
              <a:ext uri="{C183D7F6-B498-43B3-948B-1728B52AA6E4}">
                <adec:decorative xmlns:adec="http://schemas.microsoft.com/office/drawing/2017/decorative" val="1"/>
              </a:ext>
            </a:extLst>
          </p:cNvPr>
          <p:cNvCxnSpPr>
            <a:cxnSpLocks/>
          </p:cNvCxnSpPr>
          <p:nvPr userDrawn="1"/>
        </p:nvCxnSpPr>
        <p:spPr>
          <a:xfrm>
            <a:off x="3168332" y="1188720"/>
            <a:ext cx="585216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DA0E923F-13E7-7C84-4919-5462E182DD35}"/>
              </a:ext>
            </a:extLst>
          </p:cNvPr>
          <p:cNvSpPr>
            <a:spLocks noGrp="1"/>
          </p:cNvSpPr>
          <p:nvPr>
            <p:ph type="title" hasCustomPrompt="1"/>
          </p:nvPr>
        </p:nvSpPr>
        <p:spPr>
          <a:xfrm>
            <a:off x="533241" y="457200"/>
            <a:ext cx="11122343" cy="944561"/>
          </a:xfrm>
        </p:spPr>
        <p:txBody>
          <a:bodyPr/>
          <a:lstStyle>
            <a:lvl1pPr>
              <a:defRPr/>
            </a:lvl1pPr>
          </a:lstStyle>
          <a:p>
            <a:r>
              <a:rPr lang="en-US"/>
              <a:t>add title here</a:t>
            </a:r>
          </a:p>
        </p:txBody>
      </p:sp>
      <p:sp>
        <p:nvSpPr>
          <p:cNvPr id="35" name="Text Placeholder 125">
            <a:extLst>
              <a:ext uri="{FF2B5EF4-FFF2-40B4-BE49-F238E27FC236}">
                <a16:creationId xmlns:a16="http://schemas.microsoft.com/office/drawing/2014/main" id="{E7005BB4-790F-E3A6-4409-6BD861E0ACA1}"/>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a:t>
            </a:r>
          </a:p>
        </p:txBody>
      </p:sp>
      <p:sp>
        <p:nvSpPr>
          <p:cNvPr id="36" name="Text Placeholder 125">
            <a:extLst>
              <a:ext uri="{FF2B5EF4-FFF2-40B4-BE49-F238E27FC236}">
                <a16:creationId xmlns:a16="http://schemas.microsoft.com/office/drawing/2014/main" id="{4F481C03-19D2-D7E7-FBF5-AD4BD5585094}"/>
              </a:ext>
            </a:extLst>
          </p:cNvPr>
          <p:cNvSpPr>
            <a:spLocks noGrp="1"/>
          </p:cNvSpPr>
          <p:nvPr>
            <p:ph type="body" sz="quarter" idx="17" hasCustomPrompt="1"/>
          </p:nvPr>
        </p:nvSpPr>
        <p:spPr>
          <a:xfrm>
            <a:off x="836612"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7" name="Text Placeholder 125">
            <a:extLst>
              <a:ext uri="{FF2B5EF4-FFF2-40B4-BE49-F238E27FC236}">
                <a16:creationId xmlns:a16="http://schemas.microsoft.com/office/drawing/2014/main" id="{8A5B0099-106F-0EEB-19BE-DD4BF018D34F}"/>
              </a:ext>
            </a:extLst>
          </p:cNvPr>
          <p:cNvSpPr>
            <a:spLocks noGrp="1"/>
          </p:cNvSpPr>
          <p:nvPr>
            <p:ph type="body" sz="quarter" idx="18" hasCustomPrompt="1"/>
          </p:nvPr>
        </p:nvSpPr>
        <p:spPr>
          <a:xfrm>
            <a:off x="7694612" y="2057400"/>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38" name="Text Placeholder 125">
            <a:extLst>
              <a:ext uri="{FF2B5EF4-FFF2-40B4-BE49-F238E27FC236}">
                <a16:creationId xmlns:a16="http://schemas.microsoft.com/office/drawing/2014/main" id="{9B05FF3B-7B00-5339-53A2-AAAD4829ECBF}"/>
              </a:ext>
            </a:extLst>
          </p:cNvPr>
          <p:cNvSpPr>
            <a:spLocks noGrp="1"/>
          </p:cNvSpPr>
          <p:nvPr>
            <p:ph type="body" sz="quarter" idx="19" hasCustomPrompt="1"/>
          </p:nvPr>
        </p:nvSpPr>
        <p:spPr>
          <a:xfrm>
            <a:off x="7703257" y="2373573"/>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9" name="Text Placeholder 125">
            <a:extLst>
              <a:ext uri="{FF2B5EF4-FFF2-40B4-BE49-F238E27FC236}">
                <a16:creationId xmlns:a16="http://schemas.microsoft.com/office/drawing/2014/main" id="{AAEAC8DB-2E0E-0AE8-ABE9-287E5B9E7F74}"/>
              </a:ext>
            </a:extLst>
          </p:cNvPr>
          <p:cNvSpPr>
            <a:spLocks noGrp="1"/>
          </p:cNvSpPr>
          <p:nvPr>
            <p:ph type="body" sz="quarter" idx="20" hasCustomPrompt="1"/>
          </p:nvPr>
        </p:nvSpPr>
        <p:spPr>
          <a:xfrm>
            <a:off x="7076367" y="2914621"/>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40" name="Text Placeholder 125">
            <a:extLst>
              <a:ext uri="{FF2B5EF4-FFF2-40B4-BE49-F238E27FC236}">
                <a16:creationId xmlns:a16="http://schemas.microsoft.com/office/drawing/2014/main" id="{87D12126-D5DC-549D-A9A5-D269E69BD332}"/>
              </a:ext>
            </a:extLst>
          </p:cNvPr>
          <p:cNvSpPr>
            <a:spLocks noGrp="1"/>
          </p:cNvSpPr>
          <p:nvPr>
            <p:ph type="body" sz="quarter" idx="21" hasCustomPrompt="1"/>
          </p:nvPr>
        </p:nvSpPr>
        <p:spPr>
          <a:xfrm>
            <a:off x="7085012" y="3230794"/>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1" name="Text Placeholder 125">
            <a:extLst>
              <a:ext uri="{FF2B5EF4-FFF2-40B4-BE49-F238E27FC236}">
                <a16:creationId xmlns:a16="http://schemas.microsoft.com/office/drawing/2014/main" id="{F8FFA15C-AC42-D8B2-2ABC-1A1510D4E17D}"/>
              </a:ext>
            </a:extLst>
          </p:cNvPr>
          <p:cNvSpPr>
            <a:spLocks noGrp="1"/>
          </p:cNvSpPr>
          <p:nvPr>
            <p:ph type="body" sz="quarter" idx="22" hasCustomPrompt="1"/>
          </p:nvPr>
        </p:nvSpPr>
        <p:spPr>
          <a:xfrm>
            <a:off x="6390567" y="3753157"/>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42" name="Text Placeholder 125">
            <a:extLst>
              <a:ext uri="{FF2B5EF4-FFF2-40B4-BE49-F238E27FC236}">
                <a16:creationId xmlns:a16="http://schemas.microsoft.com/office/drawing/2014/main" id="{D8EC0DA9-99B7-F004-9288-97A543C0427D}"/>
              </a:ext>
            </a:extLst>
          </p:cNvPr>
          <p:cNvSpPr>
            <a:spLocks noGrp="1"/>
          </p:cNvSpPr>
          <p:nvPr>
            <p:ph type="body" sz="quarter" idx="23" hasCustomPrompt="1"/>
          </p:nvPr>
        </p:nvSpPr>
        <p:spPr>
          <a:xfrm>
            <a:off x="6399212" y="4069330"/>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3" name="Text Placeholder 125">
            <a:extLst>
              <a:ext uri="{FF2B5EF4-FFF2-40B4-BE49-F238E27FC236}">
                <a16:creationId xmlns:a16="http://schemas.microsoft.com/office/drawing/2014/main" id="{6F944C8F-7DFF-6F6A-5753-FA2E553B7638}"/>
              </a:ext>
            </a:extLst>
          </p:cNvPr>
          <p:cNvSpPr>
            <a:spLocks noGrp="1"/>
          </p:cNvSpPr>
          <p:nvPr>
            <p:ph type="body" sz="quarter" idx="24" hasCustomPrompt="1"/>
          </p:nvPr>
        </p:nvSpPr>
        <p:spPr>
          <a:xfrm>
            <a:off x="5707852" y="4607053"/>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a:t>
            </a:r>
          </a:p>
        </p:txBody>
      </p:sp>
      <p:sp>
        <p:nvSpPr>
          <p:cNvPr id="44" name="Text Placeholder 125">
            <a:extLst>
              <a:ext uri="{FF2B5EF4-FFF2-40B4-BE49-F238E27FC236}">
                <a16:creationId xmlns:a16="http://schemas.microsoft.com/office/drawing/2014/main" id="{C9037D4E-AFD2-FD22-EE0D-8C45172B5654}"/>
              </a:ext>
            </a:extLst>
          </p:cNvPr>
          <p:cNvSpPr>
            <a:spLocks noGrp="1"/>
          </p:cNvSpPr>
          <p:nvPr>
            <p:ph type="body" sz="quarter" idx="25" hasCustomPrompt="1"/>
          </p:nvPr>
        </p:nvSpPr>
        <p:spPr>
          <a:xfrm>
            <a:off x="5716497" y="4923226"/>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347070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55" r:id="rId8"/>
    <p:sldLayoutId id="2147483656" r:id="rId9"/>
    <p:sldLayoutId id="2147483657" r:id="rId10"/>
  </p:sldLayoutIdLst>
  <p:txStyles>
    <p:title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75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75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75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8.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gcedu-my.sharepoint.com/:w:/g/personal/nvu3_ggc_edu/ERRYDKa5DWZBnlx50V5pprkBfckfb9DL_epDNhrCBIcFTw?e=HdWAE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sparrish/GHS-Data" TargetMode="External"/><Relationship Id="rId2" Type="http://schemas.openxmlformats.org/officeDocument/2006/relationships/hyperlink" Target="https://github.com/GGC-DSA/GHS-Data-Collectio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8B7C1A-823D-3560-5336-253D3619CBC8}"/>
              </a:ext>
            </a:extLst>
          </p:cNvPr>
          <p:cNvSpPr>
            <a:spLocks noGrp="1"/>
          </p:cNvSpPr>
          <p:nvPr>
            <p:ph type="title"/>
          </p:nvPr>
        </p:nvSpPr>
        <p:spPr/>
        <p:txBody>
          <a:bodyPr/>
          <a:lstStyle/>
          <a:p>
            <a:r>
              <a:rPr lang="en-US"/>
              <a:t>Green</a:t>
            </a:r>
            <a:br>
              <a:rPr lang="en-US"/>
            </a:br>
            <a:r>
              <a:rPr lang="en-US"/>
              <a:t>and </a:t>
            </a:r>
            <a:br>
              <a:rPr lang="en-US"/>
            </a:br>
            <a:r>
              <a:rPr lang="en-US"/>
              <a:t>Healthy</a:t>
            </a:r>
            <a:br>
              <a:rPr lang="en-US"/>
            </a:br>
            <a:r>
              <a:rPr lang="en-US"/>
              <a:t>Schools</a:t>
            </a:r>
          </a:p>
        </p:txBody>
      </p:sp>
      <p:sp>
        <p:nvSpPr>
          <p:cNvPr id="4" name="Text Placeholder 3">
            <a:extLst>
              <a:ext uri="{FF2B5EF4-FFF2-40B4-BE49-F238E27FC236}">
                <a16:creationId xmlns:a16="http://schemas.microsoft.com/office/drawing/2014/main" id="{BD414234-8A8D-BAEB-33F4-895578CEA61C}"/>
              </a:ext>
            </a:extLst>
          </p:cNvPr>
          <p:cNvSpPr>
            <a:spLocks noGrp="1"/>
          </p:cNvSpPr>
          <p:nvPr>
            <p:ph type="body" sz="quarter" idx="11"/>
          </p:nvPr>
        </p:nvSpPr>
        <p:spPr>
          <a:xfrm>
            <a:off x="6831941" y="3846164"/>
            <a:ext cx="4705003" cy="410746"/>
          </a:xfrm>
        </p:spPr>
        <p:txBody>
          <a:bodyPr vert="horz" lIns="121899" tIns="60949" rIns="121899" bIns="60949" rtlCol="0" anchor="t">
            <a:noAutofit/>
          </a:bodyPr>
          <a:lstStyle/>
          <a:p>
            <a:r>
              <a:rPr lang="en-US">
                <a:ea typeface="+mj-lt"/>
              </a:rPr>
              <a:t>team plan</a:t>
            </a:r>
          </a:p>
        </p:txBody>
      </p:sp>
      <p:sp>
        <p:nvSpPr>
          <p:cNvPr id="6" name="Text Placeholder 5">
            <a:extLst>
              <a:ext uri="{FF2B5EF4-FFF2-40B4-BE49-F238E27FC236}">
                <a16:creationId xmlns:a16="http://schemas.microsoft.com/office/drawing/2014/main" id="{CE6A4F31-850F-0B98-C562-D8003645E545}"/>
              </a:ext>
            </a:extLst>
          </p:cNvPr>
          <p:cNvSpPr>
            <a:spLocks noGrp="1"/>
          </p:cNvSpPr>
          <p:nvPr>
            <p:ph type="body" sz="quarter" idx="13"/>
          </p:nvPr>
        </p:nvSpPr>
        <p:spPr>
          <a:xfrm>
            <a:off x="6832879" y="1771663"/>
            <a:ext cx="3297423" cy="339309"/>
          </a:xfrm>
        </p:spPr>
        <p:txBody>
          <a:bodyPr vert="horz" lIns="121899" tIns="60949" rIns="121899" bIns="60949" rtlCol="0" anchor="t">
            <a:noAutofit/>
          </a:bodyPr>
          <a:lstStyle/>
          <a:p>
            <a:r>
              <a:rPr lang="en-US"/>
              <a:t>team roles</a:t>
            </a:r>
          </a:p>
          <a:p>
            <a:endParaRPr lang="en-US"/>
          </a:p>
        </p:txBody>
      </p:sp>
      <p:sp>
        <p:nvSpPr>
          <p:cNvPr id="7" name="Text Placeholder 6">
            <a:extLst>
              <a:ext uri="{FF2B5EF4-FFF2-40B4-BE49-F238E27FC236}">
                <a16:creationId xmlns:a16="http://schemas.microsoft.com/office/drawing/2014/main" id="{A923B0EF-669F-2B43-B3E6-67D138B0ABC9}"/>
              </a:ext>
            </a:extLst>
          </p:cNvPr>
          <p:cNvSpPr>
            <a:spLocks noGrp="1"/>
          </p:cNvSpPr>
          <p:nvPr>
            <p:ph type="body" sz="quarter" idx="14"/>
          </p:nvPr>
        </p:nvSpPr>
        <p:spPr>
          <a:xfrm>
            <a:off x="6696398" y="2866380"/>
            <a:ext cx="3297423" cy="339309"/>
          </a:xfrm>
        </p:spPr>
        <p:txBody>
          <a:bodyPr vert="horz" lIns="121899" tIns="60949" rIns="121899" bIns="60949" rtlCol="0" anchor="t">
            <a:noAutofit/>
          </a:bodyPr>
          <a:lstStyle/>
          <a:p>
            <a:r>
              <a:rPr lang="en-US"/>
              <a:t> technologies</a:t>
            </a:r>
          </a:p>
        </p:txBody>
      </p:sp>
      <p:sp>
        <p:nvSpPr>
          <p:cNvPr id="8" name="Text Placeholder 7">
            <a:extLst>
              <a:ext uri="{FF2B5EF4-FFF2-40B4-BE49-F238E27FC236}">
                <a16:creationId xmlns:a16="http://schemas.microsoft.com/office/drawing/2014/main" id="{D2590796-B2B8-4A5A-BEE0-CCA44EC785C5}"/>
              </a:ext>
            </a:extLst>
          </p:cNvPr>
          <p:cNvSpPr>
            <a:spLocks noGrp="1"/>
          </p:cNvSpPr>
          <p:nvPr>
            <p:ph type="body" sz="quarter" idx="15"/>
          </p:nvPr>
        </p:nvSpPr>
        <p:spPr>
          <a:xfrm>
            <a:off x="6789988" y="4967833"/>
            <a:ext cx="5031398" cy="267872"/>
          </a:xfrm>
        </p:spPr>
        <p:txBody>
          <a:bodyPr vert="horz" lIns="121899" tIns="60949" rIns="121899" bIns="60949" rtlCol="0" anchor="t">
            <a:noAutofit/>
          </a:bodyPr>
          <a:lstStyle/>
          <a:p>
            <a:r>
              <a:rPr lang="en-US"/>
              <a:t>Flow chart of the project</a:t>
            </a:r>
          </a:p>
        </p:txBody>
      </p:sp>
      <p:sp>
        <p:nvSpPr>
          <p:cNvPr id="9" name="Text Placeholder 8">
            <a:extLst>
              <a:ext uri="{FF2B5EF4-FFF2-40B4-BE49-F238E27FC236}">
                <a16:creationId xmlns:a16="http://schemas.microsoft.com/office/drawing/2014/main" id="{3D55076F-F023-470C-52A8-64F84BEAA256}"/>
              </a:ext>
            </a:extLst>
          </p:cNvPr>
          <p:cNvSpPr>
            <a:spLocks noGrp="1"/>
          </p:cNvSpPr>
          <p:nvPr>
            <p:ph type="body" sz="quarter" idx="16"/>
          </p:nvPr>
        </p:nvSpPr>
        <p:spPr>
          <a:xfrm>
            <a:off x="6759389" y="5903785"/>
            <a:ext cx="3297423" cy="339309"/>
          </a:xfrm>
        </p:spPr>
        <p:txBody>
          <a:bodyPr vert="horz" lIns="121899" tIns="60949" rIns="121899" bIns="60949" rtlCol="0" anchor="t">
            <a:noAutofit/>
          </a:bodyPr>
          <a:lstStyle/>
          <a:p>
            <a:r>
              <a:rPr lang="en-US"/>
              <a:t>collections</a:t>
            </a:r>
          </a:p>
        </p:txBody>
      </p:sp>
      <p:sp>
        <p:nvSpPr>
          <p:cNvPr id="5" name="Text Placeholder 4">
            <a:extLst>
              <a:ext uri="{FF2B5EF4-FFF2-40B4-BE49-F238E27FC236}">
                <a16:creationId xmlns:a16="http://schemas.microsoft.com/office/drawing/2014/main" id="{9EB8E673-0004-D4CF-73EA-CCFB18CE69A9}"/>
              </a:ext>
            </a:extLst>
          </p:cNvPr>
          <p:cNvSpPr>
            <a:spLocks noGrp="1"/>
          </p:cNvSpPr>
          <p:nvPr>
            <p:ph type="body" sz="quarter" idx="12"/>
          </p:nvPr>
        </p:nvSpPr>
        <p:spPr>
          <a:xfrm>
            <a:off x="6787838" y="785697"/>
            <a:ext cx="3297423" cy="339309"/>
          </a:xfrm>
        </p:spPr>
        <p:txBody>
          <a:bodyPr vert="horz" lIns="121899" tIns="60949" rIns="121899" bIns="60949" rtlCol="0" anchor="t">
            <a:noAutofit/>
          </a:bodyPr>
          <a:lstStyle/>
          <a:p>
            <a:r>
              <a:rPr lang="en-US">
                <a:ea typeface="+mj-lt"/>
              </a:rPr>
              <a:t>project description</a:t>
            </a:r>
          </a:p>
        </p:txBody>
      </p:sp>
      <p:grpSp>
        <p:nvGrpSpPr>
          <p:cNvPr id="296" name="Graphic 11">
            <a:extLst>
              <a:ext uri="{FF2B5EF4-FFF2-40B4-BE49-F238E27FC236}">
                <a16:creationId xmlns:a16="http://schemas.microsoft.com/office/drawing/2014/main" id="{8851BF64-D78B-6380-73CC-48AD06BC813A}"/>
              </a:ext>
              <a:ext uri="{C183D7F6-B498-43B3-948B-1728B52AA6E4}">
                <adec:decorative xmlns:adec="http://schemas.microsoft.com/office/drawing/2017/decorative" val="1"/>
              </a:ext>
            </a:extLst>
          </p:cNvPr>
          <p:cNvGrpSpPr/>
          <p:nvPr/>
        </p:nvGrpSpPr>
        <p:grpSpPr>
          <a:xfrm>
            <a:off x="393508" y="465749"/>
            <a:ext cx="2722806" cy="2201251"/>
            <a:chOff x="6660326" y="594528"/>
            <a:chExt cx="2307974" cy="1865880"/>
          </a:xfrm>
        </p:grpSpPr>
        <p:grpSp>
          <p:nvGrpSpPr>
            <p:cNvPr id="297" name="Graphic 11">
              <a:extLst>
                <a:ext uri="{FF2B5EF4-FFF2-40B4-BE49-F238E27FC236}">
                  <a16:creationId xmlns:a16="http://schemas.microsoft.com/office/drawing/2014/main" id="{61A7BAA7-A16E-79BD-6FE9-D0D4676FBF3E}"/>
                </a:ext>
              </a:extLst>
            </p:cNvPr>
            <p:cNvGrpSpPr/>
            <p:nvPr/>
          </p:nvGrpSpPr>
          <p:grpSpPr>
            <a:xfrm>
              <a:off x="6660326" y="594528"/>
              <a:ext cx="2307974" cy="1857519"/>
              <a:chOff x="6660326" y="594528"/>
              <a:chExt cx="2307974" cy="1857519"/>
            </a:xfrm>
          </p:grpSpPr>
          <p:sp>
            <p:nvSpPr>
              <p:cNvPr id="374" name="Freeform 14">
                <a:extLst>
                  <a:ext uri="{FF2B5EF4-FFF2-40B4-BE49-F238E27FC236}">
                    <a16:creationId xmlns:a16="http://schemas.microsoft.com/office/drawing/2014/main" id="{DE5E1568-7EF7-00CE-2F1B-269E4D2817DE}"/>
                  </a:ext>
                </a:extLst>
              </p:cNvPr>
              <p:cNvSpPr/>
              <p:nvPr/>
            </p:nvSpPr>
            <p:spPr>
              <a:xfrm>
                <a:off x="7690015" y="1173738"/>
                <a:ext cx="1278284" cy="1278310"/>
              </a:xfrm>
              <a:custGeom>
                <a:avLst/>
                <a:gdLst>
                  <a:gd name="connsiteX0" fmla="*/ 1273602 w 1278284"/>
                  <a:gd name="connsiteY0" fmla="*/ 562474 h 1278310"/>
                  <a:gd name="connsiteX1" fmla="*/ 1023499 w 1278284"/>
                  <a:gd name="connsiteY1" fmla="*/ 1149976 h 1278310"/>
                  <a:gd name="connsiteX2" fmla="*/ 716010 w 1278284"/>
                  <a:gd name="connsiteY2" fmla="*/ 1273712 h 1278310"/>
                  <a:gd name="connsiteX3" fmla="*/ 675577 w 1278284"/>
                  <a:gd name="connsiteY3" fmla="*/ 1277220 h 1278310"/>
                  <a:gd name="connsiteX4" fmla="*/ 4675 w 1278284"/>
                  <a:gd name="connsiteY4" fmla="*/ 716024 h 1278310"/>
                  <a:gd name="connsiteX5" fmla="*/ 60210 w 1278284"/>
                  <a:gd name="connsiteY5" fmla="*/ 368296 h 1278310"/>
                  <a:gd name="connsiteX6" fmla="*/ 71707 w 1278284"/>
                  <a:gd name="connsiteY6" fmla="*/ 345011 h 1278310"/>
                  <a:gd name="connsiteX7" fmla="*/ 90803 w 1278284"/>
                  <a:gd name="connsiteY7" fmla="*/ 310813 h 1278310"/>
                  <a:gd name="connsiteX8" fmla="*/ 91485 w 1278284"/>
                  <a:gd name="connsiteY8" fmla="*/ 309644 h 1278310"/>
                  <a:gd name="connsiteX9" fmla="*/ 562363 w 1278284"/>
                  <a:gd name="connsiteY9" fmla="*/ 4688 h 1278310"/>
                  <a:gd name="connsiteX10" fmla="*/ 1273602 w 1278284"/>
                  <a:gd name="connsiteY10" fmla="*/ 562377 h 127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8284" h="1278310">
                    <a:moveTo>
                      <a:pt x="1273602" y="562474"/>
                    </a:moveTo>
                    <a:cubicBezTo>
                      <a:pt x="1301954" y="796988"/>
                      <a:pt x="1199457" y="1017277"/>
                      <a:pt x="1023499" y="1149976"/>
                    </a:cubicBezTo>
                    <a:cubicBezTo>
                      <a:pt x="936592" y="1215547"/>
                      <a:pt x="831855" y="1259682"/>
                      <a:pt x="716010" y="1273712"/>
                    </a:cubicBezTo>
                    <a:cubicBezTo>
                      <a:pt x="702468" y="1275369"/>
                      <a:pt x="689022" y="1276538"/>
                      <a:pt x="675577" y="1277220"/>
                    </a:cubicBezTo>
                    <a:cubicBezTo>
                      <a:pt x="341295" y="1296706"/>
                      <a:pt x="45400" y="1052936"/>
                      <a:pt x="4675" y="716024"/>
                    </a:cubicBezTo>
                    <a:cubicBezTo>
                      <a:pt x="-10232" y="592580"/>
                      <a:pt x="11105" y="473228"/>
                      <a:pt x="60210" y="368296"/>
                    </a:cubicBezTo>
                    <a:cubicBezTo>
                      <a:pt x="63815" y="360404"/>
                      <a:pt x="67712" y="352708"/>
                      <a:pt x="71707" y="345011"/>
                    </a:cubicBezTo>
                    <a:cubicBezTo>
                      <a:pt x="77747" y="333416"/>
                      <a:pt x="84080" y="322017"/>
                      <a:pt x="90803" y="310813"/>
                    </a:cubicBezTo>
                    <a:lnTo>
                      <a:pt x="91485" y="309644"/>
                    </a:lnTo>
                    <a:cubicBezTo>
                      <a:pt x="189597" y="146838"/>
                      <a:pt x="358930" y="29240"/>
                      <a:pt x="562363" y="4688"/>
                    </a:cubicBezTo>
                    <a:cubicBezTo>
                      <a:pt x="912721" y="-37694"/>
                      <a:pt x="1231220" y="212019"/>
                      <a:pt x="1273602" y="562377"/>
                    </a:cubicBezTo>
                  </a:path>
                </a:pathLst>
              </a:custGeom>
              <a:solidFill>
                <a:schemeClr val="accent1">
                  <a:lumMod val="40000"/>
                  <a:lumOff val="60000"/>
                </a:schemeClr>
              </a:solidFill>
              <a:ln w="9711" cap="flat">
                <a:noFill/>
                <a:prstDash val="solid"/>
                <a:miter/>
              </a:ln>
            </p:spPr>
            <p:txBody>
              <a:bodyPr rtlCol="0" anchor="ctr"/>
              <a:lstStyle/>
              <a:p>
                <a:endParaRPr lang="en-US"/>
              </a:p>
            </p:txBody>
          </p:sp>
          <p:sp>
            <p:nvSpPr>
              <p:cNvPr id="375" name="Freeform 15">
                <a:extLst>
                  <a:ext uri="{FF2B5EF4-FFF2-40B4-BE49-F238E27FC236}">
                    <a16:creationId xmlns:a16="http://schemas.microsoft.com/office/drawing/2014/main" id="{072621E9-C470-6790-DBB6-4956D03F6F66}"/>
                  </a:ext>
                </a:extLst>
              </p:cNvPr>
              <p:cNvSpPr/>
              <p:nvPr/>
            </p:nvSpPr>
            <p:spPr>
              <a:xfrm>
                <a:off x="7816867" y="594528"/>
                <a:ext cx="1041035" cy="831174"/>
              </a:xfrm>
              <a:custGeom>
                <a:avLst/>
                <a:gdLst>
                  <a:gd name="connsiteX0" fmla="*/ 374521 w 1041035"/>
                  <a:gd name="connsiteY0" fmla="*/ 97 h 831174"/>
                  <a:gd name="connsiteX1" fmla="*/ 293459 w 1041035"/>
                  <a:gd name="connsiteY1" fmla="*/ 4969 h 831174"/>
                  <a:gd name="connsiteX2" fmla="*/ 0 w 1041035"/>
                  <a:gd name="connsiteY2" fmla="*/ 114383 h 831174"/>
                  <a:gd name="connsiteX3" fmla="*/ 262379 w 1041035"/>
                  <a:gd name="connsiteY3" fmla="*/ 114383 h 831174"/>
                  <a:gd name="connsiteX4" fmla="*/ 280890 w 1041035"/>
                  <a:gd name="connsiteY4" fmla="*/ 132894 h 831174"/>
                  <a:gd name="connsiteX5" fmla="*/ 280890 w 1041035"/>
                  <a:gd name="connsiteY5" fmla="*/ 441942 h 831174"/>
                  <a:gd name="connsiteX6" fmla="*/ 262574 w 1041035"/>
                  <a:gd name="connsiteY6" fmla="*/ 460454 h 831174"/>
                  <a:gd name="connsiteX7" fmla="*/ 348312 w 1041035"/>
                  <a:gd name="connsiteY7" fmla="*/ 606306 h 831174"/>
                  <a:gd name="connsiteX8" fmla="*/ 689414 w 1041035"/>
                  <a:gd name="connsiteY8" fmla="*/ 604163 h 831174"/>
                  <a:gd name="connsiteX9" fmla="*/ 857870 w 1041035"/>
                  <a:gd name="connsiteY9" fmla="*/ 682691 h 831174"/>
                  <a:gd name="connsiteX10" fmla="*/ 952572 w 1041035"/>
                  <a:gd name="connsiteY10" fmla="*/ 758297 h 831174"/>
                  <a:gd name="connsiteX11" fmla="*/ 1020773 w 1041035"/>
                  <a:gd name="connsiteY11" fmla="*/ 831174 h 831174"/>
                  <a:gd name="connsiteX12" fmla="*/ 1036167 w 1041035"/>
                  <a:gd name="connsiteY12" fmla="*/ 587210 h 831174"/>
                  <a:gd name="connsiteX13" fmla="*/ 374521 w 1041035"/>
                  <a:gd name="connsiteY13" fmla="*/ 0 h 83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1035" h="831174">
                    <a:moveTo>
                      <a:pt x="374521" y="97"/>
                    </a:moveTo>
                    <a:cubicBezTo>
                      <a:pt x="347727" y="97"/>
                      <a:pt x="320739" y="1754"/>
                      <a:pt x="293459" y="4969"/>
                    </a:cubicBezTo>
                    <a:cubicBezTo>
                      <a:pt x="184532" y="18122"/>
                      <a:pt x="84959" y="56899"/>
                      <a:pt x="0" y="114383"/>
                    </a:cubicBezTo>
                    <a:lnTo>
                      <a:pt x="262379" y="114383"/>
                    </a:lnTo>
                    <a:cubicBezTo>
                      <a:pt x="272609" y="114383"/>
                      <a:pt x="280890" y="122664"/>
                      <a:pt x="280890" y="132894"/>
                    </a:cubicBezTo>
                    <a:lnTo>
                      <a:pt x="280890" y="441942"/>
                    </a:lnTo>
                    <a:cubicBezTo>
                      <a:pt x="280890" y="452075"/>
                      <a:pt x="272706" y="460356"/>
                      <a:pt x="262574" y="460454"/>
                    </a:cubicBezTo>
                    <a:cubicBezTo>
                      <a:pt x="279624" y="494067"/>
                      <a:pt x="318206" y="580000"/>
                      <a:pt x="348312" y="606306"/>
                    </a:cubicBezTo>
                    <a:cubicBezTo>
                      <a:pt x="515794" y="625597"/>
                      <a:pt x="689414" y="604163"/>
                      <a:pt x="689414" y="604163"/>
                    </a:cubicBezTo>
                    <a:cubicBezTo>
                      <a:pt x="741636" y="621798"/>
                      <a:pt x="806135" y="649468"/>
                      <a:pt x="857870" y="682691"/>
                    </a:cubicBezTo>
                    <a:cubicBezTo>
                      <a:pt x="910677" y="716694"/>
                      <a:pt x="950331" y="756251"/>
                      <a:pt x="952572" y="758297"/>
                    </a:cubicBezTo>
                    <a:cubicBezTo>
                      <a:pt x="977319" y="781777"/>
                      <a:pt x="999241" y="808376"/>
                      <a:pt x="1020773" y="831174"/>
                    </a:cubicBezTo>
                    <a:cubicBezTo>
                      <a:pt x="1040356" y="753718"/>
                      <a:pt x="1046300" y="671389"/>
                      <a:pt x="1036167" y="587210"/>
                    </a:cubicBezTo>
                    <a:cubicBezTo>
                      <a:pt x="995149" y="248544"/>
                      <a:pt x="707244" y="0"/>
                      <a:pt x="374521" y="0"/>
                    </a:cubicBezTo>
                  </a:path>
                </a:pathLst>
              </a:custGeom>
              <a:solidFill>
                <a:schemeClr val="accent1">
                  <a:lumMod val="20000"/>
                  <a:lumOff val="80000"/>
                </a:schemeClr>
              </a:solidFill>
              <a:ln w="9711" cap="flat">
                <a:noFill/>
                <a:prstDash val="solid"/>
                <a:miter/>
              </a:ln>
            </p:spPr>
            <p:txBody>
              <a:bodyPr rtlCol="0" anchor="ctr"/>
              <a:lstStyle/>
              <a:p>
                <a:endParaRPr lang="en-US"/>
              </a:p>
            </p:txBody>
          </p:sp>
          <p:sp>
            <p:nvSpPr>
              <p:cNvPr id="376" name="Freeform 16">
                <a:extLst>
                  <a:ext uri="{FF2B5EF4-FFF2-40B4-BE49-F238E27FC236}">
                    <a16:creationId xmlns:a16="http://schemas.microsoft.com/office/drawing/2014/main" id="{EAE42389-B414-49DA-99D5-D07CD368572E}"/>
                  </a:ext>
                </a:extLst>
              </p:cNvPr>
              <p:cNvSpPr/>
              <p:nvPr/>
            </p:nvSpPr>
            <p:spPr>
              <a:xfrm>
                <a:off x="8181645" y="1176964"/>
                <a:ext cx="656190" cy="751281"/>
              </a:xfrm>
              <a:custGeom>
                <a:avLst/>
                <a:gdLst>
                  <a:gd name="connsiteX0" fmla="*/ 588964 w 656190"/>
                  <a:gd name="connsiteY0" fmla="*/ 173912 h 751281"/>
                  <a:gd name="connsiteX1" fmla="*/ 588964 w 656190"/>
                  <a:gd name="connsiteY1" fmla="*/ 173912 h 751281"/>
                  <a:gd name="connsiteX2" fmla="*/ 588671 w 656190"/>
                  <a:gd name="connsiteY2" fmla="*/ 173620 h 751281"/>
                  <a:gd name="connsiteX3" fmla="*/ 587697 w 656190"/>
                  <a:gd name="connsiteY3" fmla="*/ 172646 h 751281"/>
                  <a:gd name="connsiteX4" fmla="*/ 587697 w 656190"/>
                  <a:gd name="connsiteY4" fmla="*/ 172646 h 751281"/>
                  <a:gd name="connsiteX5" fmla="*/ 571329 w 656190"/>
                  <a:gd name="connsiteY5" fmla="*/ 157642 h 751281"/>
                  <a:gd name="connsiteX6" fmla="*/ 542684 w 656190"/>
                  <a:gd name="connsiteY6" fmla="*/ 133771 h 751281"/>
                  <a:gd name="connsiteX7" fmla="*/ 324734 w 656190"/>
                  <a:gd name="connsiteY7" fmla="*/ 21824 h 751281"/>
                  <a:gd name="connsiteX8" fmla="*/ 103276 w 656190"/>
                  <a:gd name="connsiteY8" fmla="*/ 21824 h 751281"/>
                  <a:gd name="connsiteX9" fmla="*/ 84764 w 656190"/>
                  <a:gd name="connsiteY9" fmla="*/ 3313 h 751281"/>
                  <a:gd name="connsiteX10" fmla="*/ 84764 w 656190"/>
                  <a:gd name="connsiteY10" fmla="*/ 0 h 751281"/>
                  <a:gd name="connsiteX11" fmla="*/ 70734 w 656190"/>
                  <a:gd name="connsiteY11" fmla="*/ 1559 h 751281"/>
                  <a:gd name="connsiteX12" fmla="*/ 0 w 656190"/>
                  <a:gd name="connsiteY12" fmla="*/ 14127 h 751281"/>
                  <a:gd name="connsiteX13" fmla="*/ 108927 w 656190"/>
                  <a:gd name="connsiteY13" fmla="*/ 333405 h 751281"/>
                  <a:gd name="connsiteX14" fmla="*/ 49299 w 656190"/>
                  <a:gd name="connsiteY14" fmla="*/ 751282 h 751281"/>
                  <a:gd name="connsiteX15" fmla="*/ 89246 w 656190"/>
                  <a:gd name="connsiteY15" fmla="*/ 747677 h 751281"/>
                  <a:gd name="connsiteX16" fmla="*/ 529531 w 656190"/>
                  <a:gd name="connsiteY16" fmla="*/ 502836 h 751281"/>
                  <a:gd name="connsiteX17" fmla="*/ 587989 w 656190"/>
                  <a:gd name="connsiteY17" fmla="*/ 417195 h 751281"/>
                  <a:gd name="connsiteX18" fmla="*/ 656190 w 656190"/>
                  <a:gd name="connsiteY18" fmla="*/ 248836 h 751281"/>
                  <a:gd name="connsiteX19" fmla="*/ 589061 w 656190"/>
                  <a:gd name="connsiteY19" fmla="*/ 173912 h 75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6190" h="751281">
                    <a:moveTo>
                      <a:pt x="588964" y="173912"/>
                    </a:moveTo>
                    <a:lnTo>
                      <a:pt x="588964" y="173912"/>
                    </a:lnTo>
                    <a:lnTo>
                      <a:pt x="588671" y="173620"/>
                    </a:lnTo>
                    <a:cubicBezTo>
                      <a:pt x="588671" y="173620"/>
                      <a:pt x="587989" y="172938"/>
                      <a:pt x="587697" y="172646"/>
                    </a:cubicBezTo>
                    <a:lnTo>
                      <a:pt x="587697" y="172646"/>
                    </a:lnTo>
                    <a:cubicBezTo>
                      <a:pt x="583702" y="169236"/>
                      <a:pt x="571329" y="157642"/>
                      <a:pt x="571329" y="157642"/>
                    </a:cubicBezTo>
                    <a:cubicBezTo>
                      <a:pt x="561099" y="147801"/>
                      <a:pt x="548140" y="137961"/>
                      <a:pt x="542684" y="133771"/>
                    </a:cubicBezTo>
                    <a:cubicBezTo>
                      <a:pt x="478381" y="83205"/>
                      <a:pt x="404529" y="44915"/>
                      <a:pt x="324734" y="21824"/>
                    </a:cubicBezTo>
                    <a:lnTo>
                      <a:pt x="103276" y="21824"/>
                    </a:lnTo>
                    <a:cubicBezTo>
                      <a:pt x="93045" y="21824"/>
                      <a:pt x="84764" y="13543"/>
                      <a:pt x="84764" y="3313"/>
                    </a:cubicBezTo>
                    <a:lnTo>
                      <a:pt x="84764" y="0"/>
                    </a:lnTo>
                    <a:cubicBezTo>
                      <a:pt x="80087" y="487"/>
                      <a:pt x="75411" y="974"/>
                      <a:pt x="70734" y="1559"/>
                    </a:cubicBezTo>
                    <a:cubicBezTo>
                      <a:pt x="46669" y="4482"/>
                      <a:pt x="22993" y="8671"/>
                      <a:pt x="0" y="14127"/>
                    </a:cubicBezTo>
                    <a:cubicBezTo>
                      <a:pt x="56607" y="108927"/>
                      <a:pt x="94799" y="216781"/>
                      <a:pt x="108927" y="333405"/>
                    </a:cubicBezTo>
                    <a:cubicBezTo>
                      <a:pt x="126756" y="480914"/>
                      <a:pt x="103958" y="623941"/>
                      <a:pt x="49299" y="751282"/>
                    </a:cubicBezTo>
                    <a:cubicBezTo>
                      <a:pt x="62550" y="750502"/>
                      <a:pt x="75898" y="749236"/>
                      <a:pt x="89246" y="747677"/>
                    </a:cubicBezTo>
                    <a:cubicBezTo>
                      <a:pt x="269491" y="725853"/>
                      <a:pt x="424210" y="634074"/>
                      <a:pt x="529531" y="502836"/>
                    </a:cubicBezTo>
                    <a:lnTo>
                      <a:pt x="587989" y="417195"/>
                    </a:lnTo>
                    <a:cubicBezTo>
                      <a:pt x="618095" y="364875"/>
                      <a:pt x="641186" y="308268"/>
                      <a:pt x="656190" y="248836"/>
                    </a:cubicBezTo>
                    <a:cubicBezTo>
                      <a:pt x="635827" y="222043"/>
                      <a:pt x="613321" y="197003"/>
                      <a:pt x="589061" y="173912"/>
                    </a:cubicBezTo>
                    <a:close/>
                  </a:path>
                </a:pathLst>
              </a:custGeom>
              <a:solidFill>
                <a:schemeClr val="accent1">
                  <a:lumMod val="60000"/>
                  <a:lumOff val="40000"/>
                </a:schemeClr>
              </a:solidFill>
              <a:ln w="9711" cap="flat">
                <a:noFill/>
                <a:prstDash val="solid"/>
                <a:miter/>
              </a:ln>
            </p:spPr>
            <p:txBody>
              <a:bodyPr rtlCol="0" anchor="ctr"/>
              <a:lstStyle/>
              <a:p>
                <a:endParaRPr lang="en-US"/>
              </a:p>
            </p:txBody>
          </p:sp>
          <p:sp>
            <p:nvSpPr>
              <p:cNvPr id="377" name="Freeform 17">
                <a:extLst>
                  <a:ext uri="{FF2B5EF4-FFF2-40B4-BE49-F238E27FC236}">
                    <a16:creationId xmlns:a16="http://schemas.microsoft.com/office/drawing/2014/main" id="{5FB76791-67BF-EFE4-1E8D-DFB7972F8C6F}"/>
                  </a:ext>
                </a:extLst>
              </p:cNvPr>
              <p:cNvSpPr/>
              <p:nvPr/>
            </p:nvSpPr>
            <p:spPr>
              <a:xfrm>
                <a:off x="6660326" y="802346"/>
                <a:ext cx="1420841" cy="1626591"/>
              </a:xfrm>
              <a:custGeom>
                <a:avLst/>
                <a:gdLst>
                  <a:gd name="connsiteX0" fmla="*/ 262135 w 1420841"/>
                  <a:gd name="connsiteY0" fmla="*/ 892165 h 1626591"/>
                  <a:gd name="connsiteX1" fmla="*/ 243624 w 1420841"/>
                  <a:gd name="connsiteY1" fmla="*/ 873654 h 1626591"/>
                  <a:gd name="connsiteX2" fmla="*/ 243624 w 1420841"/>
                  <a:gd name="connsiteY2" fmla="*/ 564606 h 1626591"/>
                  <a:gd name="connsiteX3" fmla="*/ 262135 w 1420841"/>
                  <a:gd name="connsiteY3" fmla="*/ 546095 h 1626591"/>
                  <a:gd name="connsiteX4" fmla="*/ 608206 w 1420841"/>
                  <a:gd name="connsiteY4" fmla="*/ 546095 h 1626591"/>
                  <a:gd name="connsiteX5" fmla="*/ 626718 w 1420841"/>
                  <a:gd name="connsiteY5" fmla="*/ 564606 h 1626591"/>
                  <a:gd name="connsiteX6" fmla="*/ 626718 w 1420841"/>
                  <a:gd name="connsiteY6" fmla="*/ 873654 h 1626591"/>
                  <a:gd name="connsiteX7" fmla="*/ 608206 w 1420841"/>
                  <a:gd name="connsiteY7" fmla="*/ 892165 h 1626591"/>
                  <a:gd name="connsiteX8" fmla="*/ 262135 w 1420841"/>
                  <a:gd name="connsiteY8" fmla="*/ 892165 h 1626591"/>
                  <a:gd name="connsiteX9" fmla="*/ 839115 w 1420841"/>
                  <a:gd name="connsiteY9" fmla="*/ 0 h 1626591"/>
                  <a:gd name="connsiteX10" fmla="*/ 740321 w 1420841"/>
                  <a:gd name="connsiteY10" fmla="*/ 5943 h 1626591"/>
                  <a:gd name="connsiteX11" fmla="*/ 5602 w 1420841"/>
                  <a:gd name="connsiteY11" fmla="*/ 909898 h 1626591"/>
                  <a:gd name="connsiteX12" fmla="*/ 836972 w 1420841"/>
                  <a:gd name="connsiteY12" fmla="*/ 1626592 h 1626591"/>
                  <a:gd name="connsiteX13" fmla="*/ 935766 w 1420841"/>
                  <a:gd name="connsiteY13" fmla="*/ 1620649 h 1626591"/>
                  <a:gd name="connsiteX14" fmla="*/ 1268196 w 1420841"/>
                  <a:gd name="connsiteY14" fmla="*/ 1503635 h 1626591"/>
                  <a:gd name="connsiteX15" fmla="*/ 1044400 w 1420841"/>
                  <a:gd name="connsiteY15" fmla="*/ 26501 h 1626591"/>
                  <a:gd name="connsiteX16" fmla="*/ 839115 w 1420841"/>
                  <a:gd name="connsiteY16" fmla="*/ 0 h 162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0841" h="1626591">
                    <a:moveTo>
                      <a:pt x="262135" y="892165"/>
                    </a:moveTo>
                    <a:cubicBezTo>
                      <a:pt x="251905" y="892165"/>
                      <a:pt x="243624" y="883884"/>
                      <a:pt x="243624" y="873654"/>
                    </a:cubicBezTo>
                    <a:lnTo>
                      <a:pt x="243624" y="564606"/>
                    </a:lnTo>
                    <a:cubicBezTo>
                      <a:pt x="243624" y="554376"/>
                      <a:pt x="251905" y="546095"/>
                      <a:pt x="262135" y="546095"/>
                    </a:cubicBezTo>
                    <a:lnTo>
                      <a:pt x="608206" y="546095"/>
                    </a:lnTo>
                    <a:cubicBezTo>
                      <a:pt x="618436" y="546095"/>
                      <a:pt x="626718" y="554376"/>
                      <a:pt x="626718" y="564606"/>
                    </a:cubicBezTo>
                    <a:lnTo>
                      <a:pt x="626718" y="873654"/>
                    </a:lnTo>
                    <a:cubicBezTo>
                      <a:pt x="626718" y="883884"/>
                      <a:pt x="618436" y="892165"/>
                      <a:pt x="608206" y="892165"/>
                    </a:cubicBezTo>
                    <a:lnTo>
                      <a:pt x="262135" y="892165"/>
                    </a:lnTo>
                    <a:moveTo>
                      <a:pt x="839115" y="0"/>
                    </a:moveTo>
                    <a:cubicBezTo>
                      <a:pt x="806476" y="0"/>
                      <a:pt x="773545" y="1949"/>
                      <a:pt x="740321" y="5943"/>
                    </a:cubicBezTo>
                    <a:cubicBezTo>
                      <a:pt x="294482" y="60017"/>
                      <a:pt x="-48374" y="463961"/>
                      <a:pt x="5602" y="909898"/>
                    </a:cubicBezTo>
                    <a:cubicBezTo>
                      <a:pt x="55584" y="1322611"/>
                      <a:pt x="431468" y="1626592"/>
                      <a:pt x="836972" y="1626592"/>
                    </a:cubicBezTo>
                    <a:cubicBezTo>
                      <a:pt x="869611" y="1626592"/>
                      <a:pt x="902542" y="1624643"/>
                      <a:pt x="935766" y="1620649"/>
                    </a:cubicBezTo>
                    <a:cubicBezTo>
                      <a:pt x="1057845" y="1605839"/>
                      <a:pt x="1170377" y="1564724"/>
                      <a:pt x="1268196" y="1503635"/>
                    </a:cubicBezTo>
                    <a:cubicBezTo>
                      <a:pt x="1570521" y="995441"/>
                      <a:pt x="1385892" y="535182"/>
                      <a:pt x="1044400" y="26501"/>
                    </a:cubicBezTo>
                    <a:cubicBezTo>
                      <a:pt x="978440" y="9158"/>
                      <a:pt x="909557" y="0"/>
                      <a:pt x="839115" y="0"/>
                    </a:cubicBezTo>
                  </a:path>
                </a:pathLst>
              </a:custGeom>
              <a:solidFill>
                <a:schemeClr val="accent1">
                  <a:lumMod val="20000"/>
                  <a:lumOff val="80000"/>
                </a:schemeClr>
              </a:solidFill>
              <a:ln w="9711" cap="flat">
                <a:noFill/>
                <a:prstDash val="solid"/>
                <a:miter/>
              </a:ln>
            </p:spPr>
            <p:txBody>
              <a:bodyPr rtlCol="0" anchor="ctr"/>
              <a:lstStyle/>
              <a:p>
                <a:endParaRPr lang="en-US"/>
              </a:p>
            </p:txBody>
          </p:sp>
          <p:sp>
            <p:nvSpPr>
              <p:cNvPr id="378" name="Freeform 18">
                <a:extLst>
                  <a:ext uri="{FF2B5EF4-FFF2-40B4-BE49-F238E27FC236}">
                    <a16:creationId xmlns:a16="http://schemas.microsoft.com/office/drawing/2014/main" id="{36D09C1E-8A74-B4FA-690F-D32E0888A7C1}"/>
                  </a:ext>
                </a:extLst>
              </p:cNvPr>
              <p:cNvSpPr/>
              <p:nvPr/>
            </p:nvSpPr>
            <p:spPr>
              <a:xfrm>
                <a:off x="7689906" y="1712244"/>
                <a:ext cx="540940" cy="586138"/>
              </a:xfrm>
              <a:custGeom>
                <a:avLst/>
                <a:gdLst>
                  <a:gd name="connsiteX0" fmla="*/ 7901 w 540940"/>
                  <a:gd name="connsiteY0" fmla="*/ 0 h 586138"/>
                  <a:gd name="connsiteX1" fmla="*/ 4686 w 540940"/>
                  <a:gd name="connsiteY1" fmla="*/ 177517 h 586138"/>
                  <a:gd name="connsiteX2" fmla="*/ 223416 w 540940"/>
                  <a:gd name="connsiteY2" fmla="*/ 586138 h 586138"/>
                  <a:gd name="connsiteX3" fmla="*/ 540940 w 540940"/>
                  <a:gd name="connsiteY3" fmla="*/ 216002 h 586138"/>
                  <a:gd name="connsiteX4" fmla="*/ 499825 w 540940"/>
                  <a:gd name="connsiteY4" fmla="*/ 217269 h 586138"/>
                  <a:gd name="connsiteX5" fmla="*/ 7901 w 540940"/>
                  <a:gd name="connsiteY5" fmla="*/ 0 h 58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940" h="586138">
                    <a:moveTo>
                      <a:pt x="7901" y="0"/>
                    </a:moveTo>
                    <a:cubicBezTo>
                      <a:pt x="-1257" y="57386"/>
                      <a:pt x="-2621" y="117013"/>
                      <a:pt x="4686" y="177517"/>
                    </a:cubicBezTo>
                    <a:cubicBezTo>
                      <a:pt x="24659" y="342856"/>
                      <a:pt x="106111" y="485785"/>
                      <a:pt x="223416" y="586138"/>
                    </a:cubicBezTo>
                    <a:cubicBezTo>
                      <a:pt x="364690" y="497964"/>
                      <a:pt x="475565" y="368187"/>
                      <a:pt x="540940" y="216002"/>
                    </a:cubicBezTo>
                    <a:cubicBezTo>
                      <a:pt x="527203" y="216879"/>
                      <a:pt x="513465" y="217269"/>
                      <a:pt x="499825" y="217269"/>
                    </a:cubicBezTo>
                    <a:cubicBezTo>
                      <a:pt x="308083" y="217269"/>
                      <a:pt x="131248" y="134745"/>
                      <a:pt x="7901" y="0"/>
                    </a:cubicBezTo>
                  </a:path>
                </a:pathLst>
              </a:custGeom>
              <a:solidFill>
                <a:srgbClr val="CBD6FE"/>
              </a:solidFill>
              <a:ln w="9711" cap="flat">
                <a:noFill/>
                <a:prstDash val="solid"/>
                <a:miter/>
              </a:ln>
            </p:spPr>
            <p:txBody>
              <a:bodyPr rtlCol="0" anchor="ctr"/>
              <a:lstStyle/>
              <a:p>
                <a:endParaRPr lang="en-US"/>
              </a:p>
            </p:txBody>
          </p:sp>
          <p:sp>
            <p:nvSpPr>
              <p:cNvPr id="379" name="Freeform 19">
                <a:extLst>
                  <a:ext uri="{FF2B5EF4-FFF2-40B4-BE49-F238E27FC236}">
                    <a16:creationId xmlns:a16="http://schemas.microsoft.com/office/drawing/2014/main" id="{2C66FB0E-4DA0-DE10-62B9-78B881B7CAEB}"/>
                  </a:ext>
                </a:extLst>
              </p:cNvPr>
              <p:cNvSpPr/>
              <p:nvPr/>
            </p:nvSpPr>
            <p:spPr>
              <a:xfrm>
                <a:off x="7523130" y="821248"/>
                <a:ext cx="658417" cy="890996"/>
              </a:xfrm>
              <a:custGeom>
                <a:avLst/>
                <a:gdLst>
                  <a:gd name="connsiteX0" fmla="*/ 166396 w 658417"/>
                  <a:gd name="connsiteY0" fmla="*/ 0 h 890996"/>
                  <a:gd name="connsiteX1" fmla="*/ 31651 w 658417"/>
                  <a:gd name="connsiteY1" fmla="*/ 237437 h 890996"/>
                  <a:gd name="connsiteX2" fmla="*/ 8950 w 658417"/>
                  <a:gd name="connsiteY2" fmla="*/ 325611 h 890996"/>
                  <a:gd name="connsiteX3" fmla="*/ 1253 w 658417"/>
                  <a:gd name="connsiteY3" fmla="*/ 398975 h 890996"/>
                  <a:gd name="connsiteX4" fmla="*/ 4858 w 658417"/>
                  <a:gd name="connsiteY4" fmla="*/ 521055 h 890996"/>
                  <a:gd name="connsiteX5" fmla="*/ 174678 w 658417"/>
                  <a:gd name="connsiteY5" fmla="*/ 890996 h 890996"/>
                  <a:gd name="connsiteX6" fmla="*/ 226998 w 658417"/>
                  <a:gd name="connsiteY6" fmla="*/ 720884 h 890996"/>
                  <a:gd name="connsiteX7" fmla="*/ 238495 w 658417"/>
                  <a:gd name="connsiteY7" fmla="*/ 697598 h 890996"/>
                  <a:gd name="connsiteX8" fmla="*/ 257591 w 658417"/>
                  <a:gd name="connsiteY8" fmla="*/ 663400 h 890996"/>
                  <a:gd name="connsiteX9" fmla="*/ 258273 w 658417"/>
                  <a:gd name="connsiteY9" fmla="*/ 662231 h 890996"/>
                  <a:gd name="connsiteX10" fmla="*/ 658417 w 658417"/>
                  <a:gd name="connsiteY10" fmla="*/ 369844 h 890996"/>
                  <a:gd name="connsiteX11" fmla="*/ 556408 w 658417"/>
                  <a:gd name="connsiteY11" fmla="*/ 233832 h 890996"/>
                  <a:gd name="connsiteX12" fmla="*/ 556213 w 658417"/>
                  <a:gd name="connsiteY12" fmla="*/ 233832 h 890996"/>
                  <a:gd name="connsiteX13" fmla="*/ 191533 w 658417"/>
                  <a:gd name="connsiteY13" fmla="*/ 7015 h 890996"/>
                  <a:gd name="connsiteX14" fmla="*/ 166396 w 658417"/>
                  <a:gd name="connsiteY14" fmla="*/ 0 h 89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8417" h="890996">
                    <a:moveTo>
                      <a:pt x="166396" y="0"/>
                    </a:moveTo>
                    <a:cubicBezTo>
                      <a:pt x="106087" y="68591"/>
                      <a:pt x="59906" y="149360"/>
                      <a:pt x="31651" y="237437"/>
                    </a:cubicBezTo>
                    <a:cubicBezTo>
                      <a:pt x="31651" y="237437"/>
                      <a:pt x="16452" y="281767"/>
                      <a:pt x="8950" y="325611"/>
                    </a:cubicBezTo>
                    <a:cubicBezTo>
                      <a:pt x="2519" y="366336"/>
                      <a:pt x="1253" y="398975"/>
                      <a:pt x="1253" y="398975"/>
                    </a:cubicBezTo>
                    <a:cubicBezTo>
                      <a:pt x="-1183" y="439019"/>
                      <a:pt x="-111" y="479842"/>
                      <a:pt x="4858" y="521055"/>
                    </a:cubicBezTo>
                    <a:cubicBezTo>
                      <a:pt x="22200" y="664569"/>
                      <a:pt x="83971" y="791910"/>
                      <a:pt x="174678" y="890996"/>
                    </a:cubicBezTo>
                    <a:cubicBezTo>
                      <a:pt x="184129" y="831467"/>
                      <a:pt x="201958" y="774275"/>
                      <a:pt x="226998" y="720884"/>
                    </a:cubicBezTo>
                    <a:cubicBezTo>
                      <a:pt x="230603" y="712992"/>
                      <a:pt x="234500" y="705295"/>
                      <a:pt x="238495" y="697598"/>
                    </a:cubicBezTo>
                    <a:cubicBezTo>
                      <a:pt x="244535" y="686004"/>
                      <a:pt x="250868" y="674605"/>
                      <a:pt x="257591" y="663400"/>
                    </a:cubicBezTo>
                    <a:lnTo>
                      <a:pt x="258273" y="662231"/>
                    </a:lnTo>
                    <a:cubicBezTo>
                      <a:pt x="344790" y="518717"/>
                      <a:pt x="486649" y="410375"/>
                      <a:pt x="658417" y="369844"/>
                    </a:cubicBezTo>
                    <a:cubicBezTo>
                      <a:pt x="629091" y="320837"/>
                      <a:pt x="594796" y="275239"/>
                      <a:pt x="556408" y="233832"/>
                    </a:cubicBezTo>
                    <a:lnTo>
                      <a:pt x="556213" y="233832"/>
                    </a:lnTo>
                    <a:lnTo>
                      <a:pt x="191533" y="7015"/>
                    </a:lnTo>
                    <a:cubicBezTo>
                      <a:pt x="183252" y="4579"/>
                      <a:pt x="174873" y="2241"/>
                      <a:pt x="166396" y="0"/>
                    </a:cubicBezTo>
                  </a:path>
                </a:pathLst>
              </a:custGeom>
              <a:solidFill>
                <a:schemeClr val="accent1">
                  <a:lumMod val="60000"/>
                  <a:lumOff val="40000"/>
                </a:schemeClr>
              </a:solidFill>
              <a:ln w="9711" cap="flat">
                <a:noFill/>
                <a:prstDash val="solid"/>
                <a:miter/>
              </a:ln>
            </p:spPr>
            <p:txBody>
              <a:bodyPr rtlCol="0" anchor="ctr"/>
              <a:lstStyle/>
              <a:p>
                <a:endParaRPr lang="en-US"/>
              </a:p>
            </p:txBody>
          </p:sp>
          <p:sp>
            <p:nvSpPr>
              <p:cNvPr id="380" name="Freeform 20">
                <a:extLst>
                  <a:ext uri="{FF2B5EF4-FFF2-40B4-BE49-F238E27FC236}">
                    <a16:creationId xmlns:a16="http://schemas.microsoft.com/office/drawing/2014/main" id="{038EBE86-F2C6-6160-AA49-F01286FC1404}"/>
                  </a:ext>
                </a:extLst>
              </p:cNvPr>
              <p:cNvSpPr/>
              <p:nvPr/>
            </p:nvSpPr>
            <p:spPr>
              <a:xfrm>
                <a:off x="7697808" y="1190994"/>
                <a:ext cx="598630" cy="738421"/>
              </a:xfrm>
              <a:custGeom>
                <a:avLst/>
                <a:gdLst>
                  <a:gd name="connsiteX0" fmla="*/ 483739 w 598630"/>
                  <a:gd name="connsiteY0" fmla="*/ 0 h 738421"/>
                  <a:gd name="connsiteX1" fmla="*/ 83595 w 598630"/>
                  <a:gd name="connsiteY1" fmla="*/ 292387 h 738421"/>
                  <a:gd name="connsiteX2" fmla="*/ 82913 w 598630"/>
                  <a:gd name="connsiteY2" fmla="*/ 293556 h 738421"/>
                  <a:gd name="connsiteX3" fmla="*/ 63817 w 598630"/>
                  <a:gd name="connsiteY3" fmla="*/ 327754 h 738421"/>
                  <a:gd name="connsiteX4" fmla="*/ 52320 w 598630"/>
                  <a:gd name="connsiteY4" fmla="*/ 351040 h 738421"/>
                  <a:gd name="connsiteX5" fmla="*/ 0 w 598630"/>
                  <a:gd name="connsiteY5" fmla="*/ 521152 h 738421"/>
                  <a:gd name="connsiteX6" fmla="*/ 491923 w 598630"/>
                  <a:gd name="connsiteY6" fmla="*/ 738421 h 738421"/>
                  <a:gd name="connsiteX7" fmla="*/ 533039 w 598630"/>
                  <a:gd name="connsiteY7" fmla="*/ 737154 h 738421"/>
                  <a:gd name="connsiteX8" fmla="*/ 592666 w 598630"/>
                  <a:gd name="connsiteY8" fmla="*/ 319278 h 738421"/>
                  <a:gd name="connsiteX9" fmla="*/ 483739 w 598630"/>
                  <a:gd name="connsiteY9" fmla="*/ 0 h 73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30" h="738421">
                    <a:moveTo>
                      <a:pt x="483739" y="0"/>
                    </a:moveTo>
                    <a:cubicBezTo>
                      <a:pt x="311971" y="40531"/>
                      <a:pt x="170112" y="148873"/>
                      <a:pt x="83595" y="292387"/>
                    </a:cubicBezTo>
                    <a:lnTo>
                      <a:pt x="82913" y="293556"/>
                    </a:lnTo>
                    <a:cubicBezTo>
                      <a:pt x="76190" y="304761"/>
                      <a:pt x="69857" y="316160"/>
                      <a:pt x="63817" y="327754"/>
                    </a:cubicBezTo>
                    <a:cubicBezTo>
                      <a:pt x="59822" y="335451"/>
                      <a:pt x="56022" y="343148"/>
                      <a:pt x="52320" y="351040"/>
                    </a:cubicBezTo>
                    <a:cubicBezTo>
                      <a:pt x="27280" y="404431"/>
                      <a:pt x="9451" y="461623"/>
                      <a:pt x="0" y="521152"/>
                    </a:cubicBezTo>
                    <a:cubicBezTo>
                      <a:pt x="123346" y="655898"/>
                      <a:pt x="300181" y="738421"/>
                      <a:pt x="491923" y="738421"/>
                    </a:cubicBezTo>
                    <a:cubicBezTo>
                      <a:pt x="505564" y="738421"/>
                      <a:pt x="519301" y="738031"/>
                      <a:pt x="533039" y="737154"/>
                    </a:cubicBezTo>
                    <a:cubicBezTo>
                      <a:pt x="587697" y="609814"/>
                      <a:pt x="610496" y="466787"/>
                      <a:pt x="592666" y="319278"/>
                    </a:cubicBezTo>
                    <a:cubicBezTo>
                      <a:pt x="578539" y="202654"/>
                      <a:pt x="540346" y="94702"/>
                      <a:pt x="483739" y="0"/>
                    </a:cubicBezTo>
                  </a:path>
                </a:pathLst>
              </a:custGeom>
              <a:solidFill>
                <a:schemeClr val="accent1"/>
              </a:solidFill>
              <a:ln w="9711" cap="flat">
                <a:noFill/>
                <a:prstDash val="solid"/>
                <a:miter/>
              </a:ln>
            </p:spPr>
            <p:txBody>
              <a:bodyPr rtlCol="0" anchor="ctr"/>
              <a:lstStyle/>
              <a:p>
                <a:endParaRPr lang="en-US"/>
              </a:p>
            </p:txBody>
          </p:sp>
          <p:sp>
            <p:nvSpPr>
              <p:cNvPr id="381" name="Freeform 21">
                <a:extLst>
                  <a:ext uri="{FF2B5EF4-FFF2-40B4-BE49-F238E27FC236}">
                    <a16:creationId xmlns:a16="http://schemas.microsoft.com/office/drawing/2014/main" id="{8D9AF0D4-4BC5-F5A7-E8B9-A2506A59877A}"/>
                  </a:ext>
                </a:extLst>
              </p:cNvPr>
              <p:cNvSpPr/>
              <p:nvPr/>
            </p:nvSpPr>
            <p:spPr>
              <a:xfrm>
                <a:off x="7171686" y="874055"/>
                <a:ext cx="383191" cy="346070"/>
              </a:xfrm>
              <a:custGeom>
                <a:avLst/>
                <a:gdLst>
                  <a:gd name="connsiteX0" fmla="*/ 364583 w 383191"/>
                  <a:gd name="connsiteY0" fmla="*/ 0 h 346070"/>
                  <a:gd name="connsiteX1" fmla="*/ 18512 w 383191"/>
                  <a:gd name="connsiteY1" fmla="*/ 0 h 346070"/>
                  <a:gd name="connsiteX2" fmla="*/ 0 w 383191"/>
                  <a:gd name="connsiteY2" fmla="*/ 18512 h 346070"/>
                  <a:gd name="connsiteX3" fmla="*/ 0 w 383191"/>
                  <a:gd name="connsiteY3" fmla="*/ 327559 h 346070"/>
                  <a:gd name="connsiteX4" fmla="*/ 18512 w 383191"/>
                  <a:gd name="connsiteY4" fmla="*/ 346071 h 346070"/>
                  <a:gd name="connsiteX5" fmla="*/ 352794 w 383191"/>
                  <a:gd name="connsiteY5" fmla="*/ 346071 h 346070"/>
                  <a:gd name="connsiteX6" fmla="*/ 383192 w 383191"/>
                  <a:gd name="connsiteY6" fmla="*/ 184532 h 346070"/>
                  <a:gd name="connsiteX7" fmla="*/ 383192 w 383191"/>
                  <a:gd name="connsiteY7" fmla="*/ 18512 h 346070"/>
                  <a:gd name="connsiteX8" fmla="*/ 364680 w 383191"/>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364583" y="0"/>
                    </a:moveTo>
                    <a:lnTo>
                      <a:pt x="18512" y="0"/>
                    </a:lnTo>
                    <a:cubicBezTo>
                      <a:pt x="8282" y="0"/>
                      <a:pt x="0" y="8282"/>
                      <a:pt x="0" y="18512"/>
                    </a:cubicBezTo>
                    <a:lnTo>
                      <a:pt x="0" y="327559"/>
                    </a:lnTo>
                    <a:cubicBezTo>
                      <a:pt x="0" y="337789"/>
                      <a:pt x="8282" y="346071"/>
                      <a:pt x="18512" y="346071"/>
                    </a:cubicBezTo>
                    <a:lnTo>
                      <a:pt x="352794" y="346071"/>
                    </a:lnTo>
                    <a:cubicBezTo>
                      <a:pt x="363413" y="309145"/>
                      <a:pt x="372085" y="239970"/>
                      <a:pt x="383192" y="184532"/>
                    </a:cubicBezTo>
                    <a:lnTo>
                      <a:pt x="383192" y="18512"/>
                    </a:lnTo>
                    <a:cubicBezTo>
                      <a:pt x="383192" y="8282"/>
                      <a:pt x="374910" y="0"/>
                      <a:pt x="364680" y="0"/>
                    </a:cubicBezTo>
                  </a:path>
                </a:pathLst>
              </a:custGeom>
              <a:solidFill>
                <a:schemeClr val="accent2"/>
              </a:solidFill>
              <a:ln w="9711" cap="flat">
                <a:noFill/>
                <a:prstDash val="solid"/>
                <a:miter/>
              </a:ln>
            </p:spPr>
            <p:txBody>
              <a:bodyPr rtlCol="0" anchor="ctr"/>
              <a:lstStyle/>
              <a:p>
                <a:endParaRPr lang="en-US"/>
              </a:p>
            </p:txBody>
          </p:sp>
          <p:sp>
            <p:nvSpPr>
              <p:cNvPr id="382" name="Freeform 22">
                <a:extLst>
                  <a:ext uri="{FF2B5EF4-FFF2-40B4-BE49-F238E27FC236}">
                    <a16:creationId xmlns:a16="http://schemas.microsoft.com/office/drawing/2014/main" id="{EAE62DD6-DB41-566E-4F4A-594F64C34055}"/>
                  </a:ext>
                </a:extLst>
              </p:cNvPr>
              <p:cNvSpPr/>
              <p:nvPr/>
            </p:nvSpPr>
            <p:spPr>
              <a:xfrm>
                <a:off x="7524383" y="1058684"/>
                <a:ext cx="30398" cy="161538"/>
              </a:xfrm>
              <a:custGeom>
                <a:avLst/>
                <a:gdLst>
                  <a:gd name="connsiteX0" fmla="*/ 30398 w 30398"/>
                  <a:gd name="connsiteY0" fmla="*/ 0 h 161538"/>
                  <a:gd name="connsiteX1" fmla="*/ 0 w 30398"/>
                  <a:gd name="connsiteY1" fmla="*/ 161539 h 161538"/>
                  <a:gd name="connsiteX2" fmla="*/ 11886 w 30398"/>
                  <a:gd name="connsiteY2" fmla="*/ 161539 h 161538"/>
                  <a:gd name="connsiteX3" fmla="*/ 30398 w 30398"/>
                  <a:gd name="connsiteY3" fmla="*/ 143027 h 161538"/>
                  <a:gd name="connsiteX4" fmla="*/ 30398 w 30398"/>
                  <a:gd name="connsiteY4" fmla="*/ 0 h 16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98" h="161538">
                    <a:moveTo>
                      <a:pt x="30398" y="0"/>
                    </a:moveTo>
                    <a:cubicBezTo>
                      <a:pt x="13835" y="51638"/>
                      <a:pt x="3410" y="105809"/>
                      <a:pt x="0" y="161539"/>
                    </a:cubicBezTo>
                    <a:lnTo>
                      <a:pt x="11886" y="161539"/>
                    </a:lnTo>
                    <a:cubicBezTo>
                      <a:pt x="22117" y="161539"/>
                      <a:pt x="30398" y="153257"/>
                      <a:pt x="30398" y="143027"/>
                    </a:cubicBezTo>
                    <a:lnTo>
                      <a:pt x="30398" y="0"/>
                    </a:lnTo>
                  </a:path>
                </a:pathLst>
              </a:custGeom>
              <a:solidFill>
                <a:schemeClr val="accent2">
                  <a:lumMod val="75000"/>
                </a:schemeClr>
              </a:solidFill>
              <a:ln w="9711" cap="flat">
                <a:noFill/>
                <a:prstDash val="solid"/>
                <a:miter/>
              </a:ln>
            </p:spPr>
            <p:txBody>
              <a:bodyPr rtlCol="0" anchor="ctr"/>
              <a:lstStyle/>
              <a:p>
                <a:endParaRPr lang="en-US"/>
              </a:p>
            </p:txBody>
          </p:sp>
          <p:sp>
            <p:nvSpPr>
              <p:cNvPr id="383" name="Freeform 23">
                <a:extLst>
                  <a:ext uri="{FF2B5EF4-FFF2-40B4-BE49-F238E27FC236}">
                    <a16:creationId xmlns:a16="http://schemas.microsoft.com/office/drawing/2014/main" id="{A54F40AF-EC6E-BEA7-E8AF-95623E94FE49}"/>
                  </a:ext>
                </a:extLst>
              </p:cNvPr>
              <p:cNvSpPr/>
              <p:nvPr/>
            </p:nvSpPr>
            <p:spPr>
              <a:xfrm>
                <a:off x="6903949" y="1348441"/>
                <a:ext cx="383094" cy="346070"/>
              </a:xfrm>
              <a:custGeom>
                <a:avLst/>
                <a:gdLst>
                  <a:gd name="connsiteX0" fmla="*/ 364583 w 383094"/>
                  <a:gd name="connsiteY0" fmla="*/ 0 h 346070"/>
                  <a:gd name="connsiteX1" fmla="*/ 18512 w 383094"/>
                  <a:gd name="connsiteY1" fmla="*/ 0 h 346070"/>
                  <a:gd name="connsiteX2" fmla="*/ 0 w 383094"/>
                  <a:gd name="connsiteY2" fmla="*/ 18512 h 346070"/>
                  <a:gd name="connsiteX3" fmla="*/ 0 w 383094"/>
                  <a:gd name="connsiteY3" fmla="*/ 327559 h 346070"/>
                  <a:gd name="connsiteX4" fmla="*/ 18512 w 383094"/>
                  <a:gd name="connsiteY4" fmla="*/ 346071 h 346070"/>
                  <a:gd name="connsiteX5" fmla="*/ 364583 w 383094"/>
                  <a:gd name="connsiteY5" fmla="*/ 346071 h 346070"/>
                  <a:gd name="connsiteX6" fmla="*/ 383094 w 383094"/>
                  <a:gd name="connsiteY6" fmla="*/ 327559 h 346070"/>
                  <a:gd name="connsiteX7" fmla="*/ 383094 w 383094"/>
                  <a:gd name="connsiteY7" fmla="*/ 18512 h 346070"/>
                  <a:gd name="connsiteX8" fmla="*/ 364583 w 383094"/>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094" h="346070">
                    <a:moveTo>
                      <a:pt x="364583" y="0"/>
                    </a:moveTo>
                    <a:lnTo>
                      <a:pt x="18512" y="0"/>
                    </a:lnTo>
                    <a:cubicBezTo>
                      <a:pt x="8282" y="0"/>
                      <a:pt x="0" y="8282"/>
                      <a:pt x="0" y="18512"/>
                    </a:cubicBezTo>
                    <a:lnTo>
                      <a:pt x="0" y="327559"/>
                    </a:lnTo>
                    <a:cubicBezTo>
                      <a:pt x="0" y="337789"/>
                      <a:pt x="8282" y="346071"/>
                      <a:pt x="18512" y="346071"/>
                    </a:cubicBezTo>
                    <a:lnTo>
                      <a:pt x="364583" y="346071"/>
                    </a:lnTo>
                    <a:cubicBezTo>
                      <a:pt x="374813" y="346071"/>
                      <a:pt x="383094" y="337789"/>
                      <a:pt x="383094" y="327559"/>
                    </a:cubicBezTo>
                    <a:lnTo>
                      <a:pt x="383094" y="18512"/>
                    </a:lnTo>
                    <a:cubicBezTo>
                      <a:pt x="383094" y="8282"/>
                      <a:pt x="374813" y="0"/>
                      <a:pt x="364583" y="0"/>
                    </a:cubicBezTo>
                  </a:path>
                </a:pathLst>
              </a:custGeom>
              <a:solidFill>
                <a:schemeClr val="accent4"/>
              </a:solidFill>
              <a:ln w="9711" cap="flat">
                <a:noFill/>
                <a:prstDash val="solid"/>
                <a:miter/>
              </a:ln>
            </p:spPr>
            <p:txBody>
              <a:bodyPr rtlCol="0" anchor="ctr"/>
              <a:lstStyle/>
              <a:p>
                <a:endParaRPr lang="en-US"/>
              </a:p>
            </p:txBody>
          </p:sp>
          <p:sp>
            <p:nvSpPr>
              <p:cNvPr id="384" name="Freeform 24">
                <a:extLst>
                  <a:ext uri="{FF2B5EF4-FFF2-40B4-BE49-F238E27FC236}">
                    <a16:creationId xmlns:a16="http://schemas.microsoft.com/office/drawing/2014/main" id="{EB8C22FE-0A68-19D0-8BF9-8CF0198923D9}"/>
                  </a:ext>
                </a:extLst>
              </p:cNvPr>
              <p:cNvSpPr/>
              <p:nvPr/>
            </p:nvSpPr>
            <p:spPr>
              <a:xfrm>
                <a:off x="7714761" y="708911"/>
                <a:ext cx="102301" cy="85251"/>
              </a:xfrm>
              <a:custGeom>
                <a:avLst/>
                <a:gdLst>
                  <a:gd name="connsiteX0" fmla="*/ 102204 w 102301"/>
                  <a:gd name="connsiteY0" fmla="*/ 0 h 85251"/>
                  <a:gd name="connsiteX1" fmla="*/ 18512 w 102301"/>
                  <a:gd name="connsiteY1" fmla="*/ 0 h 85251"/>
                  <a:gd name="connsiteX2" fmla="*/ 0 w 102301"/>
                  <a:gd name="connsiteY2" fmla="*/ 18512 h 85251"/>
                  <a:gd name="connsiteX3" fmla="*/ 0 w 102301"/>
                  <a:gd name="connsiteY3" fmla="*/ 85251 h 85251"/>
                  <a:gd name="connsiteX4" fmla="*/ 102301 w 102301"/>
                  <a:gd name="connsiteY4" fmla="*/ 0 h 8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01" h="85251">
                    <a:moveTo>
                      <a:pt x="102204" y="0"/>
                    </a:moveTo>
                    <a:lnTo>
                      <a:pt x="18512" y="0"/>
                    </a:lnTo>
                    <a:cubicBezTo>
                      <a:pt x="8282" y="0"/>
                      <a:pt x="0" y="8282"/>
                      <a:pt x="0" y="18512"/>
                    </a:cubicBezTo>
                    <a:lnTo>
                      <a:pt x="0" y="85251"/>
                    </a:lnTo>
                    <a:cubicBezTo>
                      <a:pt x="30983" y="53684"/>
                      <a:pt x="65278" y="25039"/>
                      <a:pt x="102301" y="0"/>
                    </a:cubicBezTo>
                  </a:path>
                </a:pathLst>
              </a:custGeom>
              <a:solidFill>
                <a:srgbClr val="CED3E7"/>
              </a:solidFill>
              <a:ln w="9711" cap="flat">
                <a:noFill/>
                <a:prstDash val="solid"/>
                <a:miter/>
              </a:ln>
            </p:spPr>
            <p:txBody>
              <a:bodyPr rtlCol="0" anchor="ctr"/>
              <a:lstStyle/>
              <a:p>
                <a:endParaRPr lang="en-US"/>
              </a:p>
            </p:txBody>
          </p:sp>
          <p:sp>
            <p:nvSpPr>
              <p:cNvPr id="385" name="Freeform 25">
                <a:extLst>
                  <a:ext uri="{FF2B5EF4-FFF2-40B4-BE49-F238E27FC236}">
                    <a16:creationId xmlns:a16="http://schemas.microsoft.com/office/drawing/2014/main" id="{C6D27C52-4F55-F883-4854-3B61C9EE6911}"/>
                  </a:ext>
                </a:extLst>
              </p:cNvPr>
              <p:cNvSpPr/>
              <p:nvPr/>
            </p:nvSpPr>
            <p:spPr>
              <a:xfrm>
                <a:off x="7714663" y="708911"/>
                <a:ext cx="383191" cy="346168"/>
              </a:xfrm>
              <a:custGeom>
                <a:avLst/>
                <a:gdLst>
                  <a:gd name="connsiteX0" fmla="*/ 364680 w 383191"/>
                  <a:gd name="connsiteY0" fmla="*/ 0 h 346168"/>
                  <a:gd name="connsiteX1" fmla="*/ 102301 w 383191"/>
                  <a:gd name="connsiteY1" fmla="*/ 0 h 346168"/>
                  <a:gd name="connsiteX2" fmla="*/ 0 w 383191"/>
                  <a:gd name="connsiteY2" fmla="*/ 85251 h 346168"/>
                  <a:gd name="connsiteX3" fmla="*/ 0 w 383191"/>
                  <a:gd name="connsiteY3" fmla="*/ 119352 h 346168"/>
                  <a:gd name="connsiteX4" fmla="*/ 324344 w 383191"/>
                  <a:gd name="connsiteY4" fmla="*/ 314017 h 346168"/>
                  <a:gd name="connsiteX5" fmla="*/ 364875 w 383191"/>
                  <a:gd name="connsiteY5" fmla="*/ 346168 h 346168"/>
                  <a:gd name="connsiteX6" fmla="*/ 383192 w 383191"/>
                  <a:gd name="connsiteY6" fmla="*/ 327657 h 346168"/>
                  <a:gd name="connsiteX7" fmla="*/ 383192 w 383191"/>
                  <a:gd name="connsiteY7" fmla="*/ 18609 h 346168"/>
                  <a:gd name="connsiteX8" fmla="*/ 364680 w 383191"/>
                  <a:gd name="connsiteY8" fmla="*/ 97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168">
                    <a:moveTo>
                      <a:pt x="364680" y="0"/>
                    </a:moveTo>
                    <a:lnTo>
                      <a:pt x="102301" y="0"/>
                    </a:lnTo>
                    <a:cubicBezTo>
                      <a:pt x="65278" y="25039"/>
                      <a:pt x="31080" y="53684"/>
                      <a:pt x="0" y="85251"/>
                    </a:cubicBezTo>
                    <a:lnTo>
                      <a:pt x="0" y="119352"/>
                    </a:lnTo>
                    <a:cubicBezTo>
                      <a:pt x="122762" y="155790"/>
                      <a:pt x="231396" y="228571"/>
                      <a:pt x="324344" y="314017"/>
                    </a:cubicBezTo>
                    <a:cubicBezTo>
                      <a:pt x="337692" y="326293"/>
                      <a:pt x="356983" y="342758"/>
                      <a:pt x="364875" y="346168"/>
                    </a:cubicBezTo>
                    <a:cubicBezTo>
                      <a:pt x="375008" y="346071"/>
                      <a:pt x="383192" y="337789"/>
                      <a:pt x="383192" y="327657"/>
                    </a:cubicBezTo>
                    <a:lnTo>
                      <a:pt x="383192" y="18609"/>
                    </a:lnTo>
                    <a:cubicBezTo>
                      <a:pt x="383192" y="8379"/>
                      <a:pt x="374910" y="97"/>
                      <a:pt x="364680" y="97"/>
                    </a:cubicBezTo>
                  </a:path>
                </a:pathLst>
              </a:custGeom>
              <a:solidFill>
                <a:schemeClr val="accent6">
                  <a:lumMod val="75000"/>
                </a:schemeClr>
              </a:solidFill>
              <a:ln w="9711" cap="flat">
                <a:noFill/>
                <a:prstDash val="solid"/>
                <a:miter/>
              </a:ln>
            </p:spPr>
            <p:txBody>
              <a:bodyPr rtlCol="0" anchor="ctr"/>
              <a:lstStyle/>
              <a:p>
                <a:endParaRPr lang="en-US"/>
              </a:p>
            </p:txBody>
          </p:sp>
          <p:sp>
            <p:nvSpPr>
              <p:cNvPr id="386" name="Freeform 26">
                <a:extLst>
                  <a:ext uri="{FF2B5EF4-FFF2-40B4-BE49-F238E27FC236}">
                    <a16:creationId xmlns:a16="http://schemas.microsoft.com/office/drawing/2014/main" id="{2720E750-7395-3E26-F444-EFDEDA250488}"/>
                  </a:ext>
                </a:extLst>
              </p:cNvPr>
              <p:cNvSpPr/>
              <p:nvPr/>
            </p:nvSpPr>
            <p:spPr>
              <a:xfrm>
                <a:off x="7714663" y="828165"/>
                <a:ext cx="364874" cy="226816"/>
              </a:xfrm>
              <a:custGeom>
                <a:avLst/>
                <a:gdLst>
                  <a:gd name="connsiteX0" fmla="*/ 0 w 364874"/>
                  <a:gd name="connsiteY0" fmla="*/ 97 h 226816"/>
                  <a:gd name="connsiteX1" fmla="*/ 0 w 364874"/>
                  <a:gd name="connsiteY1" fmla="*/ 208305 h 226816"/>
                  <a:gd name="connsiteX2" fmla="*/ 18512 w 364874"/>
                  <a:gd name="connsiteY2" fmla="*/ 226817 h 226816"/>
                  <a:gd name="connsiteX3" fmla="*/ 364875 w 364874"/>
                  <a:gd name="connsiteY3" fmla="*/ 226817 h 226816"/>
                  <a:gd name="connsiteX4" fmla="*/ 0 w 364874"/>
                  <a:gd name="connsiteY4" fmla="*/ 0 h 22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874" h="226816">
                    <a:moveTo>
                      <a:pt x="0" y="97"/>
                    </a:moveTo>
                    <a:lnTo>
                      <a:pt x="0" y="208305"/>
                    </a:lnTo>
                    <a:cubicBezTo>
                      <a:pt x="0" y="218535"/>
                      <a:pt x="8282" y="226817"/>
                      <a:pt x="18512" y="226817"/>
                    </a:cubicBezTo>
                    <a:lnTo>
                      <a:pt x="364875" y="226817"/>
                    </a:lnTo>
                    <a:cubicBezTo>
                      <a:pt x="266373" y="120716"/>
                      <a:pt x="140397" y="41797"/>
                      <a:pt x="0" y="0"/>
                    </a:cubicBezTo>
                  </a:path>
                </a:pathLst>
              </a:custGeom>
              <a:solidFill>
                <a:schemeClr val="accent6"/>
              </a:solidFill>
              <a:ln w="9711" cap="flat">
                <a:noFill/>
                <a:prstDash val="solid"/>
                <a:miter/>
              </a:ln>
            </p:spPr>
            <p:txBody>
              <a:bodyPr rtlCol="0" anchor="ctr"/>
              <a:lstStyle/>
              <a:p>
                <a:endParaRPr lang="en-US"/>
              </a:p>
            </p:txBody>
          </p:sp>
          <p:sp>
            <p:nvSpPr>
              <p:cNvPr id="387" name="Freeform 27">
                <a:extLst>
                  <a:ext uri="{FF2B5EF4-FFF2-40B4-BE49-F238E27FC236}">
                    <a16:creationId xmlns:a16="http://schemas.microsoft.com/office/drawing/2014/main" id="{73268613-0F8E-9814-9BC1-A3107BEDAC7C}"/>
                  </a:ext>
                </a:extLst>
              </p:cNvPr>
              <p:cNvSpPr/>
              <p:nvPr/>
            </p:nvSpPr>
            <p:spPr>
              <a:xfrm>
                <a:off x="8266506" y="852620"/>
                <a:ext cx="383191" cy="346070"/>
              </a:xfrm>
              <a:custGeom>
                <a:avLst/>
                <a:gdLst>
                  <a:gd name="connsiteX0" fmla="*/ 364583 w 383191"/>
                  <a:gd name="connsiteY0" fmla="*/ 0 h 346070"/>
                  <a:gd name="connsiteX1" fmla="*/ 18512 w 383191"/>
                  <a:gd name="connsiteY1" fmla="*/ 0 h 346070"/>
                  <a:gd name="connsiteX2" fmla="*/ 0 w 383191"/>
                  <a:gd name="connsiteY2" fmla="*/ 18512 h 346070"/>
                  <a:gd name="connsiteX3" fmla="*/ 0 w 383191"/>
                  <a:gd name="connsiteY3" fmla="*/ 324247 h 346070"/>
                  <a:gd name="connsiteX4" fmla="*/ 63817 w 383191"/>
                  <a:gd name="connsiteY4" fmla="*/ 322980 h 346070"/>
                  <a:gd name="connsiteX5" fmla="*/ 239970 w 383191"/>
                  <a:gd name="connsiteY5" fmla="*/ 346071 h 346070"/>
                  <a:gd name="connsiteX6" fmla="*/ 364680 w 383191"/>
                  <a:gd name="connsiteY6" fmla="*/ 346071 h 346070"/>
                  <a:gd name="connsiteX7" fmla="*/ 383192 w 383191"/>
                  <a:gd name="connsiteY7" fmla="*/ 327559 h 346070"/>
                  <a:gd name="connsiteX8" fmla="*/ 383192 w 383191"/>
                  <a:gd name="connsiteY8" fmla="*/ 18512 h 346070"/>
                  <a:gd name="connsiteX9" fmla="*/ 364680 w 383191"/>
                  <a:gd name="connsiteY9"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191" h="346070">
                    <a:moveTo>
                      <a:pt x="364583" y="0"/>
                    </a:moveTo>
                    <a:lnTo>
                      <a:pt x="18512" y="0"/>
                    </a:lnTo>
                    <a:cubicBezTo>
                      <a:pt x="8282" y="0"/>
                      <a:pt x="0" y="8282"/>
                      <a:pt x="0" y="18512"/>
                    </a:cubicBezTo>
                    <a:lnTo>
                      <a:pt x="0" y="324247"/>
                    </a:lnTo>
                    <a:cubicBezTo>
                      <a:pt x="22117" y="322980"/>
                      <a:pt x="42869" y="322980"/>
                      <a:pt x="63817" y="322980"/>
                    </a:cubicBezTo>
                    <a:cubicBezTo>
                      <a:pt x="124613" y="322980"/>
                      <a:pt x="184240" y="333600"/>
                      <a:pt x="239970" y="346071"/>
                    </a:cubicBezTo>
                    <a:lnTo>
                      <a:pt x="364680" y="346071"/>
                    </a:lnTo>
                    <a:cubicBezTo>
                      <a:pt x="374910" y="346071"/>
                      <a:pt x="383192" y="337789"/>
                      <a:pt x="383192" y="327559"/>
                    </a:cubicBezTo>
                    <a:lnTo>
                      <a:pt x="383192" y="18512"/>
                    </a:lnTo>
                    <a:cubicBezTo>
                      <a:pt x="383192" y="8282"/>
                      <a:pt x="374910" y="0"/>
                      <a:pt x="364680" y="0"/>
                    </a:cubicBezTo>
                  </a:path>
                </a:pathLst>
              </a:custGeom>
              <a:solidFill>
                <a:schemeClr val="accent4"/>
              </a:solidFill>
              <a:ln w="9711" cap="flat">
                <a:noFill/>
                <a:prstDash val="solid"/>
                <a:miter/>
              </a:ln>
            </p:spPr>
            <p:txBody>
              <a:bodyPr rtlCol="0" anchor="ctr"/>
              <a:lstStyle/>
              <a:p>
                <a:endParaRPr lang="en-US"/>
              </a:p>
            </p:txBody>
          </p:sp>
          <p:sp>
            <p:nvSpPr>
              <p:cNvPr id="388" name="Freeform 28">
                <a:extLst>
                  <a:ext uri="{FF2B5EF4-FFF2-40B4-BE49-F238E27FC236}">
                    <a16:creationId xmlns:a16="http://schemas.microsoft.com/office/drawing/2014/main" id="{9AE17DD1-7F9C-D8B7-A791-62831C888265}"/>
                  </a:ext>
                </a:extLst>
              </p:cNvPr>
              <p:cNvSpPr/>
              <p:nvPr/>
            </p:nvSpPr>
            <p:spPr>
              <a:xfrm>
                <a:off x="8266409" y="1173749"/>
                <a:ext cx="239969" cy="24942"/>
              </a:xfrm>
              <a:custGeom>
                <a:avLst/>
                <a:gdLst>
                  <a:gd name="connsiteX0" fmla="*/ 63524 w 239969"/>
                  <a:gd name="connsiteY0" fmla="*/ 0 h 24942"/>
                  <a:gd name="connsiteX1" fmla="*/ 0 w 239969"/>
                  <a:gd name="connsiteY1" fmla="*/ 3118 h 24942"/>
                  <a:gd name="connsiteX2" fmla="*/ 0 w 239969"/>
                  <a:gd name="connsiteY2" fmla="*/ 6430 h 24942"/>
                  <a:gd name="connsiteX3" fmla="*/ 18512 w 239969"/>
                  <a:gd name="connsiteY3" fmla="*/ 24942 h 24942"/>
                  <a:gd name="connsiteX4" fmla="*/ 239970 w 239969"/>
                  <a:gd name="connsiteY4" fmla="*/ 24942 h 24942"/>
                  <a:gd name="connsiteX5" fmla="*/ 63524 w 239969"/>
                  <a:gd name="connsiteY5" fmla="*/ 0 h 2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69" h="24942">
                    <a:moveTo>
                      <a:pt x="63524" y="0"/>
                    </a:moveTo>
                    <a:cubicBezTo>
                      <a:pt x="42479" y="0"/>
                      <a:pt x="21337" y="1072"/>
                      <a:pt x="0" y="3118"/>
                    </a:cubicBezTo>
                    <a:lnTo>
                      <a:pt x="0" y="6430"/>
                    </a:lnTo>
                    <a:cubicBezTo>
                      <a:pt x="0" y="16661"/>
                      <a:pt x="8281" y="24942"/>
                      <a:pt x="18512" y="24942"/>
                    </a:cubicBezTo>
                    <a:lnTo>
                      <a:pt x="239970" y="24942"/>
                    </a:lnTo>
                    <a:cubicBezTo>
                      <a:pt x="183655" y="8671"/>
                      <a:pt x="124320" y="0"/>
                      <a:pt x="63524" y="0"/>
                    </a:cubicBezTo>
                  </a:path>
                </a:pathLst>
              </a:custGeom>
              <a:solidFill>
                <a:schemeClr val="accent4">
                  <a:lumMod val="75000"/>
                </a:schemeClr>
              </a:solidFill>
              <a:ln w="9711" cap="flat">
                <a:noFill/>
                <a:prstDash val="solid"/>
                <a:miter/>
              </a:ln>
            </p:spPr>
            <p:txBody>
              <a:bodyPr rtlCol="0" anchor="ctr"/>
              <a:lstStyle/>
              <a:p>
                <a:endParaRPr lang="en-US"/>
              </a:p>
            </p:txBody>
          </p:sp>
          <p:sp>
            <p:nvSpPr>
              <p:cNvPr id="389" name="Freeform 29">
                <a:extLst>
                  <a:ext uri="{FF2B5EF4-FFF2-40B4-BE49-F238E27FC236}">
                    <a16:creationId xmlns:a16="http://schemas.microsoft.com/office/drawing/2014/main" id="{D4FC7951-2A5C-9544-02D8-B0D14D1F09C9}"/>
                  </a:ext>
                </a:extLst>
              </p:cNvPr>
              <p:cNvSpPr/>
              <p:nvPr/>
            </p:nvSpPr>
            <p:spPr>
              <a:xfrm>
                <a:off x="8711079" y="1594159"/>
                <a:ext cx="58457" cy="85640"/>
              </a:xfrm>
              <a:custGeom>
                <a:avLst/>
                <a:gdLst>
                  <a:gd name="connsiteX0" fmla="*/ 58458 w 58457"/>
                  <a:gd name="connsiteY0" fmla="*/ 0 h 85640"/>
                  <a:gd name="connsiteX1" fmla="*/ 0 w 58457"/>
                  <a:gd name="connsiteY1" fmla="*/ 85641 h 85640"/>
                  <a:gd name="connsiteX2" fmla="*/ 39946 w 58457"/>
                  <a:gd name="connsiteY2" fmla="*/ 85641 h 85640"/>
                  <a:gd name="connsiteX3" fmla="*/ 58458 w 58457"/>
                  <a:gd name="connsiteY3" fmla="*/ 67129 h 85640"/>
                  <a:gd name="connsiteX4" fmla="*/ 58458 w 58457"/>
                  <a:gd name="connsiteY4" fmla="*/ 0 h 85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7" h="85640">
                    <a:moveTo>
                      <a:pt x="58458" y="0"/>
                    </a:moveTo>
                    <a:cubicBezTo>
                      <a:pt x="38095" y="28450"/>
                      <a:pt x="18024" y="58166"/>
                      <a:pt x="0" y="85641"/>
                    </a:cubicBezTo>
                    <a:lnTo>
                      <a:pt x="39946" y="85641"/>
                    </a:lnTo>
                    <a:cubicBezTo>
                      <a:pt x="50176" y="85641"/>
                      <a:pt x="58458" y="77359"/>
                      <a:pt x="58458" y="67129"/>
                    </a:cubicBezTo>
                    <a:lnTo>
                      <a:pt x="58458" y="0"/>
                    </a:lnTo>
                  </a:path>
                </a:pathLst>
              </a:custGeom>
              <a:solidFill>
                <a:schemeClr val="accent2">
                  <a:lumMod val="60000"/>
                  <a:lumOff val="40000"/>
                </a:schemeClr>
              </a:solidFill>
              <a:ln w="9711" cap="flat">
                <a:noFill/>
                <a:prstDash val="solid"/>
                <a:miter/>
              </a:ln>
            </p:spPr>
            <p:txBody>
              <a:bodyPr rtlCol="0" anchor="ctr"/>
              <a:lstStyle/>
              <a:p>
                <a:endParaRPr lang="en-US"/>
              </a:p>
            </p:txBody>
          </p:sp>
          <p:sp>
            <p:nvSpPr>
              <p:cNvPr id="390" name="Freeform 30">
                <a:extLst>
                  <a:ext uri="{FF2B5EF4-FFF2-40B4-BE49-F238E27FC236}">
                    <a16:creationId xmlns:a16="http://schemas.microsoft.com/office/drawing/2014/main" id="{356C36B0-1DEA-1E7E-AF7E-3467A6F86FBA}"/>
                  </a:ext>
                </a:extLst>
              </p:cNvPr>
              <p:cNvSpPr/>
              <p:nvPr/>
            </p:nvSpPr>
            <p:spPr>
              <a:xfrm>
                <a:off x="8751902" y="1333632"/>
                <a:ext cx="17439" cy="15978"/>
              </a:xfrm>
              <a:custGeom>
                <a:avLst/>
                <a:gdLst>
                  <a:gd name="connsiteX0" fmla="*/ 0 w 17439"/>
                  <a:gd name="connsiteY0" fmla="*/ 0 h 15978"/>
                  <a:gd name="connsiteX1" fmla="*/ 17440 w 17439"/>
                  <a:gd name="connsiteY1" fmla="*/ 15978 h 15978"/>
                  <a:gd name="connsiteX2" fmla="*/ 0 w 17439"/>
                  <a:gd name="connsiteY2" fmla="*/ 0 h 15978"/>
                </a:gdLst>
                <a:ahLst/>
                <a:cxnLst>
                  <a:cxn ang="0">
                    <a:pos x="connsiteX0" y="connsiteY0"/>
                  </a:cxn>
                  <a:cxn ang="0">
                    <a:pos x="connsiteX1" y="connsiteY1"/>
                  </a:cxn>
                  <a:cxn ang="0">
                    <a:pos x="connsiteX2" y="connsiteY2"/>
                  </a:cxn>
                </a:cxnLst>
                <a:rect l="l" t="t" r="r" b="b"/>
                <a:pathLst>
                  <a:path w="17439" h="15978">
                    <a:moveTo>
                      <a:pt x="0" y="0"/>
                    </a:moveTo>
                    <a:cubicBezTo>
                      <a:pt x="5943" y="5164"/>
                      <a:pt x="11692" y="10522"/>
                      <a:pt x="17440" y="15978"/>
                    </a:cubicBezTo>
                    <a:cubicBezTo>
                      <a:pt x="16271" y="7307"/>
                      <a:pt x="8964" y="487"/>
                      <a:pt x="0" y="0"/>
                    </a:cubicBezTo>
                  </a:path>
                </a:pathLst>
              </a:custGeom>
              <a:solidFill>
                <a:srgbClr val="C6BDD8"/>
              </a:solidFill>
              <a:ln w="9711" cap="flat">
                <a:noFill/>
                <a:prstDash val="solid"/>
                <a:miter/>
              </a:ln>
            </p:spPr>
            <p:txBody>
              <a:bodyPr rtlCol="0" anchor="ctr"/>
              <a:lstStyle/>
              <a:p>
                <a:endParaRPr lang="en-US"/>
              </a:p>
            </p:txBody>
          </p:sp>
          <p:sp>
            <p:nvSpPr>
              <p:cNvPr id="391" name="Freeform 31">
                <a:extLst>
                  <a:ext uri="{FF2B5EF4-FFF2-40B4-BE49-F238E27FC236}">
                    <a16:creationId xmlns:a16="http://schemas.microsoft.com/office/drawing/2014/main" id="{907B0088-559C-0895-2417-3DEE9A7CA63B}"/>
                  </a:ext>
                </a:extLst>
              </p:cNvPr>
              <p:cNvSpPr/>
              <p:nvPr/>
            </p:nvSpPr>
            <p:spPr>
              <a:xfrm>
                <a:off x="8386345" y="1333534"/>
                <a:ext cx="383191" cy="346168"/>
              </a:xfrm>
              <a:custGeom>
                <a:avLst/>
                <a:gdLst>
                  <a:gd name="connsiteX0" fmla="*/ 364583 w 383191"/>
                  <a:gd name="connsiteY0" fmla="*/ 97 h 346168"/>
                  <a:gd name="connsiteX1" fmla="*/ 18512 w 383191"/>
                  <a:gd name="connsiteY1" fmla="*/ 97 h 346168"/>
                  <a:gd name="connsiteX2" fmla="*/ 0 w 383191"/>
                  <a:gd name="connsiteY2" fmla="*/ 18609 h 346168"/>
                  <a:gd name="connsiteX3" fmla="*/ 0 w 383191"/>
                  <a:gd name="connsiteY3" fmla="*/ 327657 h 346168"/>
                  <a:gd name="connsiteX4" fmla="*/ 18512 w 383191"/>
                  <a:gd name="connsiteY4" fmla="*/ 346168 h 346168"/>
                  <a:gd name="connsiteX5" fmla="*/ 324734 w 383191"/>
                  <a:gd name="connsiteY5" fmla="*/ 346168 h 346168"/>
                  <a:gd name="connsiteX6" fmla="*/ 383192 w 383191"/>
                  <a:gd name="connsiteY6" fmla="*/ 260528 h 346168"/>
                  <a:gd name="connsiteX7" fmla="*/ 383192 w 383191"/>
                  <a:gd name="connsiteY7" fmla="*/ 18609 h 346168"/>
                  <a:gd name="connsiteX8" fmla="*/ 382997 w 383191"/>
                  <a:gd name="connsiteY8" fmla="*/ 15979 h 346168"/>
                  <a:gd name="connsiteX9" fmla="*/ 365557 w 383191"/>
                  <a:gd name="connsiteY9" fmla="*/ 0 h 346168"/>
                  <a:gd name="connsiteX10" fmla="*/ 364583 w 383191"/>
                  <a:gd name="connsiteY10" fmla="*/ 0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91" h="346168">
                    <a:moveTo>
                      <a:pt x="364583" y="97"/>
                    </a:moveTo>
                    <a:lnTo>
                      <a:pt x="18512" y="97"/>
                    </a:lnTo>
                    <a:cubicBezTo>
                      <a:pt x="8282" y="97"/>
                      <a:pt x="0" y="8379"/>
                      <a:pt x="0" y="18609"/>
                    </a:cubicBezTo>
                    <a:lnTo>
                      <a:pt x="0" y="327657"/>
                    </a:lnTo>
                    <a:cubicBezTo>
                      <a:pt x="0" y="337887"/>
                      <a:pt x="8282" y="346168"/>
                      <a:pt x="18512" y="346168"/>
                    </a:cubicBezTo>
                    <a:lnTo>
                      <a:pt x="324734" y="346168"/>
                    </a:lnTo>
                    <a:cubicBezTo>
                      <a:pt x="346363" y="319180"/>
                      <a:pt x="365947" y="290536"/>
                      <a:pt x="383192" y="260528"/>
                    </a:cubicBezTo>
                    <a:lnTo>
                      <a:pt x="383192" y="18609"/>
                    </a:lnTo>
                    <a:cubicBezTo>
                      <a:pt x="383192" y="17732"/>
                      <a:pt x="383192" y="16855"/>
                      <a:pt x="382997" y="15979"/>
                    </a:cubicBezTo>
                    <a:cubicBezTo>
                      <a:pt x="377249" y="10522"/>
                      <a:pt x="371500" y="5261"/>
                      <a:pt x="365557" y="0"/>
                    </a:cubicBezTo>
                    <a:cubicBezTo>
                      <a:pt x="365265" y="0"/>
                      <a:pt x="364972" y="0"/>
                      <a:pt x="364583" y="0"/>
                    </a:cubicBezTo>
                  </a:path>
                </a:pathLst>
              </a:custGeom>
              <a:solidFill>
                <a:schemeClr val="accent2"/>
              </a:solidFill>
              <a:ln w="9711" cap="flat">
                <a:noFill/>
                <a:prstDash val="solid"/>
                <a:miter/>
              </a:ln>
            </p:spPr>
            <p:txBody>
              <a:bodyPr rtlCol="0" anchor="ctr"/>
              <a:lstStyle/>
              <a:p>
                <a:endParaRPr lang="en-US"/>
              </a:p>
            </p:txBody>
          </p:sp>
        </p:grpSp>
        <p:sp>
          <p:nvSpPr>
            <p:cNvPr id="298" name="Freeform 32">
              <a:extLst>
                <a:ext uri="{FF2B5EF4-FFF2-40B4-BE49-F238E27FC236}">
                  <a16:creationId xmlns:a16="http://schemas.microsoft.com/office/drawing/2014/main" id="{5B492803-E6A0-609E-7839-89C703A5FB7B}"/>
                </a:ext>
              </a:extLst>
            </p:cNvPr>
            <p:cNvSpPr/>
            <p:nvPr/>
          </p:nvSpPr>
          <p:spPr>
            <a:xfrm>
              <a:off x="7140996" y="808874"/>
              <a:ext cx="383191" cy="346168"/>
            </a:xfrm>
            <a:custGeom>
              <a:avLst/>
              <a:gdLst>
                <a:gd name="connsiteX0" fmla="*/ 383192 w 383191"/>
                <a:gd name="connsiteY0" fmla="*/ 18609 h 346168"/>
                <a:gd name="connsiteX1" fmla="*/ 383192 w 383191"/>
                <a:gd name="connsiteY1" fmla="*/ 327657 h 346168"/>
                <a:gd name="connsiteX2" fmla="*/ 364680 w 383191"/>
                <a:gd name="connsiteY2" fmla="*/ 346168 h 346168"/>
                <a:gd name="connsiteX3" fmla="*/ 18512 w 383191"/>
                <a:gd name="connsiteY3" fmla="*/ 346168 h 346168"/>
                <a:gd name="connsiteX4" fmla="*/ 0 w 383191"/>
                <a:gd name="connsiteY4" fmla="*/ 327657 h 346168"/>
                <a:gd name="connsiteX5" fmla="*/ 0 w 383191"/>
                <a:gd name="connsiteY5" fmla="*/ 18609 h 346168"/>
                <a:gd name="connsiteX6" fmla="*/ 18512 w 383191"/>
                <a:gd name="connsiteY6" fmla="*/ 0 h 346168"/>
                <a:gd name="connsiteX7" fmla="*/ 364680 w 383191"/>
                <a:gd name="connsiteY7" fmla="*/ 0 h 346168"/>
                <a:gd name="connsiteX8" fmla="*/ 383192 w 383191"/>
                <a:gd name="connsiteY8" fmla="*/ 18609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168">
                  <a:moveTo>
                    <a:pt x="383192" y="18609"/>
                  </a:moveTo>
                  <a:lnTo>
                    <a:pt x="383192" y="327657"/>
                  </a:lnTo>
                  <a:cubicBezTo>
                    <a:pt x="383192" y="337887"/>
                    <a:pt x="374910" y="346168"/>
                    <a:pt x="364680" y="346168"/>
                  </a:cubicBezTo>
                  <a:lnTo>
                    <a:pt x="18512" y="346168"/>
                  </a:lnTo>
                  <a:cubicBezTo>
                    <a:pt x="8282" y="346168"/>
                    <a:pt x="0" y="337887"/>
                    <a:pt x="0" y="327657"/>
                  </a:cubicBezTo>
                  <a:lnTo>
                    <a:pt x="0" y="18609"/>
                  </a:lnTo>
                  <a:cubicBezTo>
                    <a:pt x="0" y="8379"/>
                    <a:pt x="8282" y="0"/>
                    <a:pt x="18512" y="0"/>
                  </a:cubicBezTo>
                  <a:lnTo>
                    <a:pt x="364680" y="0"/>
                  </a:lnTo>
                  <a:cubicBezTo>
                    <a:pt x="374910" y="0"/>
                    <a:pt x="383192" y="8379"/>
                    <a:pt x="383192" y="18609"/>
                  </a:cubicBezTo>
                  <a:close/>
                </a:path>
              </a:pathLst>
            </a:custGeom>
            <a:solidFill>
              <a:schemeClr val="accent2">
                <a:lumMod val="40000"/>
                <a:lumOff val="60000"/>
              </a:schemeClr>
            </a:solidFill>
            <a:ln w="9711" cap="flat">
              <a:noFill/>
              <a:prstDash val="solid"/>
              <a:miter/>
            </a:ln>
          </p:spPr>
          <p:txBody>
            <a:bodyPr rtlCol="0" anchor="ctr"/>
            <a:lstStyle/>
            <a:p>
              <a:endParaRPr lang="en-US"/>
            </a:p>
          </p:txBody>
        </p:sp>
        <p:sp>
          <p:nvSpPr>
            <p:cNvPr id="299" name="Freeform 33">
              <a:extLst>
                <a:ext uri="{FF2B5EF4-FFF2-40B4-BE49-F238E27FC236}">
                  <a16:creationId xmlns:a16="http://schemas.microsoft.com/office/drawing/2014/main" id="{CC03DDC3-4896-8E93-DACA-5F28A3B2C6C4}"/>
                </a:ext>
              </a:extLst>
            </p:cNvPr>
            <p:cNvSpPr/>
            <p:nvPr/>
          </p:nvSpPr>
          <p:spPr>
            <a:xfrm>
              <a:off x="8215842" y="808874"/>
              <a:ext cx="383191" cy="346070"/>
            </a:xfrm>
            <a:custGeom>
              <a:avLst/>
              <a:gdLst>
                <a:gd name="connsiteX0" fmla="*/ 18512 w 383191"/>
                <a:gd name="connsiteY0" fmla="*/ 0 h 346070"/>
                <a:gd name="connsiteX1" fmla="*/ 364680 w 383191"/>
                <a:gd name="connsiteY1" fmla="*/ 0 h 346070"/>
                <a:gd name="connsiteX2" fmla="*/ 383192 w 383191"/>
                <a:gd name="connsiteY2" fmla="*/ 18512 h 346070"/>
                <a:gd name="connsiteX3" fmla="*/ 383192 w 383191"/>
                <a:gd name="connsiteY3" fmla="*/ 327559 h 346070"/>
                <a:gd name="connsiteX4" fmla="*/ 364680 w 383191"/>
                <a:gd name="connsiteY4" fmla="*/ 346071 h 346070"/>
                <a:gd name="connsiteX5" fmla="*/ 18512 w 383191"/>
                <a:gd name="connsiteY5" fmla="*/ 346071 h 346070"/>
                <a:gd name="connsiteX6" fmla="*/ 0 w 383191"/>
                <a:gd name="connsiteY6" fmla="*/ 327559 h 346070"/>
                <a:gd name="connsiteX7" fmla="*/ 0 w 383191"/>
                <a:gd name="connsiteY7" fmla="*/ 18512 h 346070"/>
                <a:gd name="connsiteX8" fmla="*/ 18512 w 383191"/>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18512" y="0"/>
                  </a:moveTo>
                  <a:lnTo>
                    <a:pt x="364680" y="0"/>
                  </a:lnTo>
                  <a:cubicBezTo>
                    <a:pt x="374910" y="0"/>
                    <a:pt x="383192" y="8282"/>
                    <a:pt x="383192" y="18512"/>
                  </a:cubicBezTo>
                  <a:lnTo>
                    <a:pt x="383192" y="327559"/>
                  </a:lnTo>
                  <a:cubicBezTo>
                    <a:pt x="383192" y="337789"/>
                    <a:pt x="374910" y="346071"/>
                    <a:pt x="364680" y="346071"/>
                  </a:cubicBezTo>
                  <a:lnTo>
                    <a:pt x="18512" y="346071"/>
                  </a:lnTo>
                  <a:cubicBezTo>
                    <a:pt x="8282" y="346071"/>
                    <a:pt x="0" y="337789"/>
                    <a:pt x="0" y="327559"/>
                  </a:cubicBezTo>
                  <a:lnTo>
                    <a:pt x="0" y="18512"/>
                  </a:lnTo>
                  <a:cubicBezTo>
                    <a:pt x="0" y="8282"/>
                    <a:pt x="8282" y="0"/>
                    <a:pt x="18512" y="0"/>
                  </a:cubicBezTo>
                  <a:close/>
                </a:path>
              </a:pathLst>
            </a:custGeom>
            <a:solidFill>
              <a:schemeClr val="accent4">
                <a:lumMod val="40000"/>
                <a:lumOff val="60000"/>
              </a:schemeClr>
            </a:solidFill>
            <a:ln w="9711" cap="flat">
              <a:noFill/>
              <a:prstDash val="solid"/>
              <a:miter/>
            </a:ln>
          </p:spPr>
          <p:txBody>
            <a:bodyPr rtlCol="0" anchor="ctr"/>
            <a:lstStyle/>
            <a:p>
              <a:endParaRPr lang="en-US"/>
            </a:p>
          </p:txBody>
        </p:sp>
        <p:sp>
          <p:nvSpPr>
            <p:cNvPr id="300" name="Freeform 34">
              <a:extLst>
                <a:ext uri="{FF2B5EF4-FFF2-40B4-BE49-F238E27FC236}">
                  <a16:creationId xmlns:a16="http://schemas.microsoft.com/office/drawing/2014/main" id="{B284D2BC-E5D0-A1FA-3DA5-383A4AA6756E}"/>
                </a:ext>
              </a:extLst>
            </p:cNvPr>
            <p:cNvSpPr/>
            <p:nvPr/>
          </p:nvSpPr>
          <p:spPr>
            <a:xfrm>
              <a:off x="7680173" y="643731"/>
              <a:ext cx="383191" cy="346070"/>
            </a:xfrm>
            <a:custGeom>
              <a:avLst/>
              <a:gdLst>
                <a:gd name="connsiteX0" fmla="*/ 364680 w 383191"/>
                <a:gd name="connsiteY0" fmla="*/ 0 h 346070"/>
                <a:gd name="connsiteX1" fmla="*/ 383192 w 383191"/>
                <a:gd name="connsiteY1" fmla="*/ 18512 h 346070"/>
                <a:gd name="connsiteX2" fmla="*/ 383192 w 383191"/>
                <a:gd name="connsiteY2" fmla="*/ 327559 h 346070"/>
                <a:gd name="connsiteX3" fmla="*/ 364680 w 383191"/>
                <a:gd name="connsiteY3" fmla="*/ 346071 h 346070"/>
                <a:gd name="connsiteX4" fmla="*/ 18512 w 383191"/>
                <a:gd name="connsiteY4" fmla="*/ 346071 h 346070"/>
                <a:gd name="connsiteX5" fmla="*/ 0 w 383191"/>
                <a:gd name="connsiteY5" fmla="*/ 327559 h 346070"/>
                <a:gd name="connsiteX6" fmla="*/ 0 w 383191"/>
                <a:gd name="connsiteY6" fmla="*/ 18512 h 346070"/>
                <a:gd name="connsiteX7" fmla="*/ 18512 w 383191"/>
                <a:gd name="connsiteY7"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191" h="346070">
                  <a:moveTo>
                    <a:pt x="364680" y="0"/>
                  </a:moveTo>
                  <a:cubicBezTo>
                    <a:pt x="374904" y="0"/>
                    <a:pt x="383192" y="8288"/>
                    <a:pt x="383192" y="18512"/>
                  </a:cubicBezTo>
                  <a:lnTo>
                    <a:pt x="383192" y="327559"/>
                  </a:lnTo>
                  <a:cubicBezTo>
                    <a:pt x="383192" y="337783"/>
                    <a:pt x="374904" y="346071"/>
                    <a:pt x="364680" y="346071"/>
                  </a:cubicBezTo>
                  <a:lnTo>
                    <a:pt x="18512" y="346071"/>
                  </a:lnTo>
                  <a:cubicBezTo>
                    <a:pt x="8288" y="346071"/>
                    <a:pt x="0" y="337783"/>
                    <a:pt x="0" y="327559"/>
                  </a:cubicBezTo>
                  <a:lnTo>
                    <a:pt x="0" y="18512"/>
                  </a:lnTo>
                  <a:cubicBezTo>
                    <a:pt x="0" y="8288"/>
                    <a:pt x="8288" y="0"/>
                    <a:pt x="18512" y="0"/>
                  </a:cubicBezTo>
                  <a:close/>
                </a:path>
              </a:pathLst>
            </a:custGeom>
            <a:solidFill>
              <a:schemeClr val="accent6">
                <a:lumMod val="40000"/>
                <a:lumOff val="60000"/>
              </a:schemeClr>
            </a:solidFill>
            <a:ln w="9711" cap="flat">
              <a:noFill/>
              <a:prstDash val="solid"/>
              <a:miter/>
            </a:ln>
          </p:spPr>
          <p:txBody>
            <a:bodyPr rtlCol="0" anchor="ctr"/>
            <a:lstStyle/>
            <a:p>
              <a:endParaRPr lang="en-US"/>
            </a:p>
          </p:txBody>
        </p:sp>
        <p:grpSp>
          <p:nvGrpSpPr>
            <p:cNvPr id="301" name="Graphic 11">
              <a:extLst>
                <a:ext uri="{FF2B5EF4-FFF2-40B4-BE49-F238E27FC236}">
                  <a16:creationId xmlns:a16="http://schemas.microsoft.com/office/drawing/2014/main" id="{3366A992-07E3-155F-220B-49786B8938C5}"/>
                </a:ext>
              </a:extLst>
            </p:cNvPr>
            <p:cNvGrpSpPr/>
            <p:nvPr/>
          </p:nvGrpSpPr>
          <p:grpSpPr>
            <a:xfrm>
              <a:off x="6873259" y="1283260"/>
              <a:ext cx="1860423" cy="346070"/>
              <a:chOff x="6873259" y="1283260"/>
              <a:chExt cx="1860423" cy="346070"/>
            </a:xfrm>
          </p:grpSpPr>
          <p:sp>
            <p:nvSpPr>
              <p:cNvPr id="370" name="Freeform 36">
                <a:extLst>
                  <a:ext uri="{FF2B5EF4-FFF2-40B4-BE49-F238E27FC236}">
                    <a16:creationId xmlns:a16="http://schemas.microsoft.com/office/drawing/2014/main" id="{69EED750-D938-299E-982C-D34CBE764969}"/>
                  </a:ext>
                </a:extLst>
              </p:cNvPr>
              <p:cNvSpPr/>
              <p:nvPr/>
            </p:nvSpPr>
            <p:spPr>
              <a:xfrm>
                <a:off x="8350491" y="1283260"/>
                <a:ext cx="383191" cy="346070"/>
              </a:xfrm>
              <a:custGeom>
                <a:avLst/>
                <a:gdLst>
                  <a:gd name="connsiteX0" fmla="*/ 364680 w 383191"/>
                  <a:gd name="connsiteY0" fmla="*/ 0 h 346070"/>
                  <a:gd name="connsiteX1" fmla="*/ 383192 w 383191"/>
                  <a:gd name="connsiteY1" fmla="*/ 18512 h 346070"/>
                  <a:gd name="connsiteX2" fmla="*/ 383192 w 383191"/>
                  <a:gd name="connsiteY2" fmla="*/ 327559 h 346070"/>
                  <a:gd name="connsiteX3" fmla="*/ 364680 w 383191"/>
                  <a:gd name="connsiteY3" fmla="*/ 346071 h 346070"/>
                  <a:gd name="connsiteX4" fmla="*/ 18512 w 383191"/>
                  <a:gd name="connsiteY4" fmla="*/ 346071 h 346070"/>
                  <a:gd name="connsiteX5" fmla="*/ 0 w 383191"/>
                  <a:gd name="connsiteY5" fmla="*/ 327559 h 346070"/>
                  <a:gd name="connsiteX6" fmla="*/ 0 w 383191"/>
                  <a:gd name="connsiteY6" fmla="*/ 18512 h 346070"/>
                  <a:gd name="connsiteX7" fmla="*/ 18512 w 383191"/>
                  <a:gd name="connsiteY7"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191" h="346070">
                    <a:moveTo>
                      <a:pt x="364680" y="0"/>
                    </a:moveTo>
                    <a:cubicBezTo>
                      <a:pt x="374904" y="0"/>
                      <a:pt x="383192" y="8288"/>
                      <a:pt x="383192" y="18512"/>
                    </a:cubicBezTo>
                    <a:lnTo>
                      <a:pt x="383192" y="327559"/>
                    </a:lnTo>
                    <a:cubicBezTo>
                      <a:pt x="383192" y="337783"/>
                      <a:pt x="374904" y="346071"/>
                      <a:pt x="364680" y="346071"/>
                    </a:cubicBezTo>
                    <a:lnTo>
                      <a:pt x="18512" y="346071"/>
                    </a:lnTo>
                    <a:cubicBezTo>
                      <a:pt x="8288" y="346071"/>
                      <a:pt x="0" y="337783"/>
                      <a:pt x="0" y="327559"/>
                    </a:cubicBezTo>
                    <a:lnTo>
                      <a:pt x="0" y="18512"/>
                    </a:lnTo>
                    <a:cubicBezTo>
                      <a:pt x="0" y="8288"/>
                      <a:pt x="8288" y="0"/>
                      <a:pt x="18512" y="0"/>
                    </a:cubicBezTo>
                    <a:close/>
                  </a:path>
                </a:pathLst>
              </a:custGeom>
              <a:solidFill>
                <a:schemeClr val="accent2">
                  <a:lumMod val="40000"/>
                  <a:lumOff val="60000"/>
                </a:schemeClr>
              </a:solidFill>
              <a:ln w="9711" cap="flat">
                <a:noFill/>
                <a:prstDash val="solid"/>
                <a:miter/>
              </a:ln>
            </p:spPr>
            <p:txBody>
              <a:bodyPr rtlCol="0" anchor="ctr"/>
              <a:lstStyle/>
              <a:p>
                <a:endParaRPr lang="en-US"/>
              </a:p>
            </p:txBody>
          </p:sp>
          <p:sp>
            <p:nvSpPr>
              <p:cNvPr id="371" name="Freeform 37">
                <a:extLst>
                  <a:ext uri="{FF2B5EF4-FFF2-40B4-BE49-F238E27FC236}">
                    <a16:creationId xmlns:a16="http://schemas.microsoft.com/office/drawing/2014/main" id="{FB7883F3-E2CF-E8D4-A99B-DEECC0E10F7A}"/>
                  </a:ext>
                </a:extLst>
              </p:cNvPr>
              <p:cNvSpPr/>
              <p:nvPr/>
            </p:nvSpPr>
            <p:spPr>
              <a:xfrm>
                <a:off x="6873259" y="1283260"/>
                <a:ext cx="383191" cy="346070"/>
              </a:xfrm>
              <a:custGeom>
                <a:avLst/>
                <a:gdLst>
                  <a:gd name="connsiteX0" fmla="*/ 383192 w 383191"/>
                  <a:gd name="connsiteY0" fmla="*/ 327559 h 346070"/>
                  <a:gd name="connsiteX1" fmla="*/ 364680 w 383191"/>
                  <a:gd name="connsiteY1" fmla="*/ 346071 h 346070"/>
                  <a:gd name="connsiteX2" fmla="*/ 18512 w 383191"/>
                  <a:gd name="connsiteY2" fmla="*/ 346071 h 346070"/>
                  <a:gd name="connsiteX3" fmla="*/ 0 w 383191"/>
                  <a:gd name="connsiteY3" fmla="*/ 327559 h 346070"/>
                  <a:gd name="connsiteX4" fmla="*/ 0 w 383191"/>
                  <a:gd name="connsiteY4" fmla="*/ 18512 h 346070"/>
                  <a:gd name="connsiteX5" fmla="*/ 18512 w 383191"/>
                  <a:gd name="connsiteY5" fmla="*/ 0 h 346070"/>
                  <a:gd name="connsiteX6" fmla="*/ 364583 w 383191"/>
                  <a:gd name="connsiteY6" fmla="*/ 0 h 346070"/>
                  <a:gd name="connsiteX7" fmla="*/ 383094 w 383191"/>
                  <a:gd name="connsiteY7" fmla="*/ 18512 h 346070"/>
                  <a:gd name="connsiteX8" fmla="*/ 383094 w 383191"/>
                  <a:gd name="connsiteY8" fmla="*/ 327559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383192" y="327559"/>
                    </a:moveTo>
                    <a:cubicBezTo>
                      <a:pt x="383192" y="337789"/>
                      <a:pt x="374910" y="346071"/>
                      <a:pt x="364680" y="346071"/>
                    </a:cubicBezTo>
                    <a:lnTo>
                      <a:pt x="18512" y="346071"/>
                    </a:lnTo>
                    <a:cubicBezTo>
                      <a:pt x="8282" y="346071"/>
                      <a:pt x="0" y="337789"/>
                      <a:pt x="0" y="327559"/>
                    </a:cubicBezTo>
                    <a:lnTo>
                      <a:pt x="0" y="18512"/>
                    </a:lnTo>
                    <a:cubicBezTo>
                      <a:pt x="0" y="8282"/>
                      <a:pt x="8282" y="0"/>
                      <a:pt x="18512" y="0"/>
                    </a:cubicBezTo>
                    <a:lnTo>
                      <a:pt x="364583" y="0"/>
                    </a:lnTo>
                    <a:cubicBezTo>
                      <a:pt x="374813" y="0"/>
                      <a:pt x="383094" y="8282"/>
                      <a:pt x="383094" y="18512"/>
                    </a:cubicBezTo>
                    <a:lnTo>
                      <a:pt x="383094" y="327559"/>
                    </a:lnTo>
                  </a:path>
                </a:pathLst>
              </a:custGeom>
              <a:solidFill>
                <a:schemeClr val="accent4">
                  <a:lumMod val="20000"/>
                  <a:lumOff val="80000"/>
                </a:schemeClr>
              </a:solidFill>
              <a:ln w="9711" cap="flat">
                <a:noFill/>
                <a:prstDash val="solid"/>
                <a:miter/>
              </a:ln>
            </p:spPr>
            <p:txBody>
              <a:bodyPr rtlCol="0" anchor="ctr"/>
              <a:lstStyle/>
              <a:p>
                <a:endParaRPr lang="en-US"/>
              </a:p>
            </p:txBody>
          </p:sp>
          <p:sp>
            <p:nvSpPr>
              <p:cNvPr id="372" name="Freeform 39">
                <a:extLst>
                  <a:ext uri="{FF2B5EF4-FFF2-40B4-BE49-F238E27FC236}">
                    <a16:creationId xmlns:a16="http://schemas.microsoft.com/office/drawing/2014/main" id="{D6523D57-B5CE-899C-2C23-9C6457846CAA}"/>
                  </a:ext>
                </a:extLst>
              </p:cNvPr>
              <p:cNvSpPr/>
              <p:nvPr/>
            </p:nvSpPr>
            <p:spPr>
              <a:xfrm rot="-5383200">
                <a:off x="8439252" y="1361258"/>
                <a:ext cx="239287" cy="182875"/>
              </a:xfrm>
              <a:custGeom>
                <a:avLst/>
                <a:gdLst>
                  <a:gd name="connsiteX0" fmla="*/ 0 w 239287"/>
                  <a:gd name="connsiteY0" fmla="*/ 0 h 182875"/>
                  <a:gd name="connsiteX1" fmla="*/ 239288 w 239287"/>
                  <a:gd name="connsiteY1" fmla="*/ 0 h 182875"/>
                  <a:gd name="connsiteX2" fmla="*/ 239288 w 239287"/>
                  <a:gd name="connsiteY2" fmla="*/ 182876 h 182875"/>
                  <a:gd name="connsiteX3" fmla="*/ 0 w 239287"/>
                  <a:gd name="connsiteY3" fmla="*/ 182876 h 182875"/>
                </a:gdLst>
                <a:ahLst/>
                <a:cxnLst>
                  <a:cxn ang="0">
                    <a:pos x="connsiteX0" y="connsiteY0"/>
                  </a:cxn>
                  <a:cxn ang="0">
                    <a:pos x="connsiteX1" y="connsiteY1"/>
                  </a:cxn>
                  <a:cxn ang="0">
                    <a:pos x="connsiteX2" y="connsiteY2"/>
                  </a:cxn>
                  <a:cxn ang="0">
                    <a:pos x="connsiteX3" y="connsiteY3"/>
                  </a:cxn>
                </a:cxnLst>
                <a:rect l="l" t="t" r="r" b="b"/>
                <a:pathLst>
                  <a:path w="239287" h="182875">
                    <a:moveTo>
                      <a:pt x="0" y="0"/>
                    </a:moveTo>
                    <a:lnTo>
                      <a:pt x="239288" y="0"/>
                    </a:lnTo>
                    <a:lnTo>
                      <a:pt x="239288" y="182876"/>
                    </a:lnTo>
                    <a:lnTo>
                      <a:pt x="0" y="182876"/>
                    </a:lnTo>
                    <a:close/>
                  </a:path>
                </a:pathLst>
              </a:custGeom>
              <a:solidFill>
                <a:schemeClr val="accent1"/>
              </a:solidFill>
              <a:ln w="9711" cap="flat">
                <a:noFill/>
                <a:prstDash val="solid"/>
                <a:miter/>
              </a:ln>
            </p:spPr>
            <p:txBody>
              <a:bodyPr rtlCol="0" anchor="ctr"/>
              <a:lstStyle/>
              <a:p>
                <a:endParaRPr lang="en-US"/>
              </a:p>
            </p:txBody>
          </p:sp>
          <p:sp>
            <p:nvSpPr>
              <p:cNvPr id="373" name="Freeform 40">
                <a:extLst>
                  <a:ext uri="{FF2B5EF4-FFF2-40B4-BE49-F238E27FC236}">
                    <a16:creationId xmlns:a16="http://schemas.microsoft.com/office/drawing/2014/main" id="{03925D6A-01C6-430E-DC1D-CFDCA46BD4A9}"/>
                  </a:ext>
                </a:extLst>
              </p:cNvPr>
              <p:cNvSpPr/>
              <p:nvPr/>
            </p:nvSpPr>
            <p:spPr>
              <a:xfrm>
                <a:off x="6938050" y="1312002"/>
                <a:ext cx="257604" cy="257604"/>
              </a:xfrm>
              <a:custGeom>
                <a:avLst/>
                <a:gdLst>
                  <a:gd name="connsiteX0" fmla="*/ 128802 w 257604"/>
                  <a:gd name="connsiteY0" fmla="*/ 0 h 257604"/>
                  <a:gd name="connsiteX1" fmla="*/ 0 w 257604"/>
                  <a:gd name="connsiteY1" fmla="*/ 128802 h 257604"/>
                  <a:gd name="connsiteX2" fmla="*/ 128802 w 257604"/>
                  <a:gd name="connsiteY2" fmla="*/ 257605 h 257604"/>
                  <a:gd name="connsiteX3" fmla="*/ 257605 w 257604"/>
                  <a:gd name="connsiteY3" fmla="*/ 128802 h 257604"/>
                  <a:gd name="connsiteX4" fmla="*/ 128802 w 257604"/>
                  <a:gd name="connsiteY4" fmla="*/ 0 h 257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04" h="257604">
                    <a:moveTo>
                      <a:pt x="128802" y="0"/>
                    </a:moveTo>
                    <a:cubicBezTo>
                      <a:pt x="57679" y="0"/>
                      <a:pt x="0" y="57679"/>
                      <a:pt x="0" y="128802"/>
                    </a:cubicBezTo>
                    <a:cubicBezTo>
                      <a:pt x="0" y="199926"/>
                      <a:pt x="57679" y="257605"/>
                      <a:pt x="128802" y="257605"/>
                    </a:cubicBezTo>
                    <a:cubicBezTo>
                      <a:pt x="199926" y="257605"/>
                      <a:pt x="257605" y="199926"/>
                      <a:pt x="257605" y="128802"/>
                    </a:cubicBezTo>
                    <a:cubicBezTo>
                      <a:pt x="257605" y="57679"/>
                      <a:pt x="199926" y="0"/>
                      <a:pt x="128802" y="0"/>
                    </a:cubicBezTo>
                  </a:path>
                </a:pathLst>
              </a:custGeom>
              <a:solidFill>
                <a:schemeClr val="accent4">
                  <a:lumMod val="60000"/>
                  <a:lumOff val="40000"/>
                </a:schemeClr>
              </a:solidFill>
              <a:ln w="9711" cap="flat">
                <a:noFill/>
                <a:prstDash val="solid"/>
                <a:miter/>
              </a:ln>
            </p:spPr>
            <p:txBody>
              <a:bodyPr rtlCol="0" anchor="ctr"/>
              <a:lstStyle/>
              <a:p>
                <a:endParaRPr lang="en-US"/>
              </a:p>
            </p:txBody>
          </p:sp>
        </p:grpSp>
        <p:grpSp>
          <p:nvGrpSpPr>
            <p:cNvPr id="302" name="Graphic 11">
              <a:extLst>
                <a:ext uri="{FF2B5EF4-FFF2-40B4-BE49-F238E27FC236}">
                  <a16:creationId xmlns:a16="http://schemas.microsoft.com/office/drawing/2014/main" id="{18100EE0-F43D-649E-3747-DEFE256E14A5}"/>
                </a:ext>
              </a:extLst>
            </p:cNvPr>
            <p:cNvGrpSpPr/>
            <p:nvPr/>
          </p:nvGrpSpPr>
          <p:grpSpPr>
            <a:xfrm>
              <a:off x="6937889" y="1200746"/>
              <a:ext cx="1851043" cy="1259662"/>
              <a:chOff x="6937889" y="1200746"/>
              <a:chExt cx="1851043" cy="1259662"/>
            </a:xfrm>
          </p:grpSpPr>
          <p:sp>
            <p:nvSpPr>
              <p:cNvPr id="360" name="Freeform 43">
                <a:extLst>
                  <a:ext uri="{FF2B5EF4-FFF2-40B4-BE49-F238E27FC236}">
                    <a16:creationId xmlns:a16="http://schemas.microsoft.com/office/drawing/2014/main" id="{2445114A-8C77-F03D-1E6A-1FBC1018A829}"/>
                  </a:ext>
                </a:extLst>
              </p:cNvPr>
              <p:cNvSpPr/>
              <p:nvPr/>
            </p:nvSpPr>
            <p:spPr>
              <a:xfrm>
                <a:off x="8137840" y="1827001"/>
                <a:ext cx="651092" cy="530237"/>
              </a:xfrm>
              <a:custGeom>
                <a:avLst/>
                <a:gdLst>
                  <a:gd name="connsiteX0" fmla="*/ 14186 w 651092"/>
                  <a:gd name="connsiteY0" fmla="*/ 1964 h 530237"/>
                  <a:gd name="connsiteX1" fmla="*/ 206415 w 651092"/>
                  <a:gd name="connsiteY1" fmla="*/ 362454 h 530237"/>
                  <a:gd name="connsiteX2" fmla="*/ 411895 w 651092"/>
                  <a:gd name="connsiteY2" fmla="*/ 130961 h 530237"/>
                  <a:gd name="connsiteX3" fmla="*/ 486623 w 651092"/>
                  <a:gd name="connsiteY3" fmla="*/ 87702 h 530237"/>
                  <a:gd name="connsiteX4" fmla="*/ 558721 w 651092"/>
                  <a:gd name="connsiteY4" fmla="*/ 96763 h 530237"/>
                  <a:gd name="connsiteX5" fmla="*/ 641147 w 651092"/>
                  <a:gd name="connsiteY5" fmla="*/ 85364 h 530237"/>
                  <a:gd name="connsiteX6" fmla="*/ 649234 w 651092"/>
                  <a:gd name="connsiteY6" fmla="*/ 96178 h 530237"/>
                  <a:gd name="connsiteX7" fmla="*/ 502602 w 651092"/>
                  <a:gd name="connsiteY7" fmla="*/ 145965 h 530237"/>
                  <a:gd name="connsiteX8" fmla="*/ 449795 w 651092"/>
                  <a:gd name="connsiteY8" fmla="*/ 165354 h 530237"/>
                  <a:gd name="connsiteX9" fmla="*/ 181278 w 651092"/>
                  <a:gd name="connsiteY9" fmla="*/ 530229 h 530237"/>
                  <a:gd name="connsiteX10" fmla="*/ 7366 w 651092"/>
                  <a:gd name="connsiteY10" fmla="*/ 277690 h 530237"/>
                  <a:gd name="connsiteX11" fmla="*/ 14186 w 651092"/>
                  <a:gd name="connsiteY11" fmla="*/ 2061 h 53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092" h="530237">
                    <a:moveTo>
                      <a:pt x="14186" y="1964"/>
                    </a:moveTo>
                    <a:cubicBezTo>
                      <a:pt x="140650" y="140509"/>
                      <a:pt x="186637" y="392852"/>
                      <a:pt x="206415" y="362454"/>
                    </a:cubicBezTo>
                    <a:cubicBezTo>
                      <a:pt x="258443" y="282270"/>
                      <a:pt x="398742" y="151518"/>
                      <a:pt x="411895" y="130961"/>
                    </a:cubicBezTo>
                    <a:cubicBezTo>
                      <a:pt x="440344" y="86533"/>
                      <a:pt x="464409" y="81661"/>
                      <a:pt x="486623" y="87702"/>
                    </a:cubicBezTo>
                    <a:cubicBezTo>
                      <a:pt x="486623" y="87702"/>
                      <a:pt x="535728" y="92866"/>
                      <a:pt x="558721" y="96763"/>
                    </a:cubicBezTo>
                    <a:cubicBezTo>
                      <a:pt x="606462" y="104850"/>
                      <a:pt x="629650" y="106311"/>
                      <a:pt x="641147" y="85364"/>
                    </a:cubicBezTo>
                    <a:cubicBezTo>
                      <a:pt x="641147" y="85364"/>
                      <a:pt x="656249" y="82343"/>
                      <a:pt x="649234" y="96178"/>
                    </a:cubicBezTo>
                    <a:cubicBezTo>
                      <a:pt x="619323" y="154831"/>
                      <a:pt x="555799" y="140314"/>
                      <a:pt x="502602" y="145965"/>
                    </a:cubicBezTo>
                    <a:cubicBezTo>
                      <a:pt x="471035" y="149375"/>
                      <a:pt x="462656" y="144991"/>
                      <a:pt x="449795" y="165354"/>
                    </a:cubicBezTo>
                    <a:cubicBezTo>
                      <a:pt x="440831" y="179578"/>
                      <a:pt x="248992" y="528377"/>
                      <a:pt x="181278" y="530229"/>
                    </a:cubicBezTo>
                    <a:cubicBezTo>
                      <a:pt x="113662" y="531982"/>
                      <a:pt x="7366" y="277690"/>
                      <a:pt x="7366" y="277690"/>
                    </a:cubicBezTo>
                    <a:cubicBezTo>
                      <a:pt x="7366" y="277690"/>
                      <a:pt x="-13095" y="-27850"/>
                      <a:pt x="14186" y="2061"/>
                    </a:cubicBezTo>
                    <a:close/>
                  </a:path>
                </a:pathLst>
              </a:custGeom>
              <a:solidFill>
                <a:schemeClr val="accent5">
                  <a:lumMod val="90000"/>
                </a:schemeClr>
              </a:solidFill>
              <a:ln w="9711" cap="flat">
                <a:noFill/>
                <a:prstDash val="solid"/>
                <a:miter/>
              </a:ln>
            </p:spPr>
            <p:txBody>
              <a:bodyPr rtlCol="0" anchor="ctr"/>
              <a:lstStyle/>
              <a:p>
                <a:endParaRPr lang="en-US"/>
              </a:p>
            </p:txBody>
          </p:sp>
          <p:sp>
            <p:nvSpPr>
              <p:cNvPr id="361" name="Freeform 44">
                <a:extLst>
                  <a:ext uri="{FF2B5EF4-FFF2-40B4-BE49-F238E27FC236}">
                    <a16:creationId xmlns:a16="http://schemas.microsoft.com/office/drawing/2014/main" id="{DCD203F1-B205-148A-CB52-D73745A456AB}"/>
                  </a:ext>
                </a:extLst>
              </p:cNvPr>
              <p:cNvSpPr/>
              <p:nvPr/>
            </p:nvSpPr>
            <p:spPr>
              <a:xfrm>
                <a:off x="6937889" y="1829144"/>
                <a:ext cx="651620" cy="520282"/>
              </a:xfrm>
              <a:custGeom>
                <a:avLst/>
                <a:gdLst>
                  <a:gd name="connsiteX0" fmla="*/ 640665 w 651620"/>
                  <a:gd name="connsiteY0" fmla="*/ 1964 h 520282"/>
                  <a:gd name="connsiteX1" fmla="*/ 429242 w 651620"/>
                  <a:gd name="connsiteY1" fmla="*/ 351543 h 520282"/>
                  <a:gd name="connsiteX2" fmla="*/ 236525 w 651620"/>
                  <a:gd name="connsiteY2" fmla="*/ 109235 h 520282"/>
                  <a:gd name="connsiteX3" fmla="*/ 164330 w 651620"/>
                  <a:gd name="connsiteY3" fmla="*/ 61981 h 520282"/>
                  <a:gd name="connsiteX4" fmla="*/ 91842 w 651620"/>
                  <a:gd name="connsiteY4" fmla="*/ 67047 h 520282"/>
                  <a:gd name="connsiteX5" fmla="*/ 10196 w 651620"/>
                  <a:gd name="connsiteY5" fmla="*/ 51166 h 520282"/>
                  <a:gd name="connsiteX6" fmla="*/ 1525 w 651620"/>
                  <a:gd name="connsiteY6" fmla="*/ 61494 h 520282"/>
                  <a:gd name="connsiteX7" fmla="*/ 145234 w 651620"/>
                  <a:gd name="connsiteY7" fmla="*/ 119172 h 520282"/>
                  <a:gd name="connsiteX8" fmla="*/ 196871 w 651620"/>
                  <a:gd name="connsiteY8" fmla="*/ 141386 h 520282"/>
                  <a:gd name="connsiteX9" fmla="*/ 445220 w 651620"/>
                  <a:gd name="connsiteY9" fmla="*/ 520194 h 520282"/>
                  <a:gd name="connsiteX10" fmla="*/ 632481 w 651620"/>
                  <a:gd name="connsiteY10" fmla="*/ 277496 h 520282"/>
                  <a:gd name="connsiteX11" fmla="*/ 640567 w 651620"/>
                  <a:gd name="connsiteY11" fmla="*/ 1867 h 52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620" h="520282">
                    <a:moveTo>
                      <a:pt x="640665" y="1964"/>
                    </a:moveTo>
                    <a:cubicBezTo>
                      <a:pt x="506893" y="133397"/>
                      <a:pt x="447364" y="383013"/>
                      <a:pt x="429242" y="351543"/>
                    </a:cubicBezTo>
                    <a:cubicBezTo>
                      <a:pt x="381599" y="268630"/>
                      <a:pt x="248607" y="130572"/>
                      <a:pt x="236525" y="109235"/>
                    </a:cubicBezTo>
                    <a:cubicBezTo>
                      <a:pt x="210512" y="63345"/>
                      <a:pt x="186739" y="57207"/>
                      <a:pt x="164330" y="61981"/>
                    </a:cubicBezTo>
                    <a:cubicBezTo>
                      <a:pt x="164330" y="61981"/>
                      <a:pt x="115030" y="64417"/>
                      <a:pt x="91842" y="67047"/>
                    </a:cubicBezTo>
                    <a:cubicBezTo>
                      <a:pt x="43809" y="72503"/>
                      <a:pt x="20523" y="72796"/>
                      <a:pt x="10196" y="51166"/>
                    </a:cubicBezTo>
                    <a:cubicBezTo>
                      <a:pt x="10196" y="51166"/>
                      <a:pt x="-4711" y="47367"/>
                      <a:pt x="1525" y="61494"/>
                    </a:cubicBezTo>
                    <a:cubicBezTo>
                      <a:pt x="28220" y="121706"/>
                      <a:pt x="92427" y="110599"/>
                      <a:pt x="145234" y="119172"/>
                    </a:cubicBezTo>
                    <a:cubicBezTo>
                      <a:pt x="176606" y="124239"/>
                      <a:pt x="185180" y="120439"/>
                      <a:pt x="196871" y="141386"/>
                    </a:cubicBezTo>
                    <a:cubicBezTo>
                      <a:pt x="205056" y="156098"/>
                      <a:pt x="377701" y="514738"/>
                      <a:pt x="445220" y="520194"/>
                    </a:cubicBezTo>
                    <a:cubicBezTo>
                      <a:pt x="512642" y="525650"/>
                      <a:pt x="632481" y="277496"/>
                      <a:pt x="632481" y="277496"/>
                    </a:cubicBezTo>
                    <a:cubicBezTo>
                      <a:pt x="632481" y="277496"/>
                      <a:pt x="669504" y="-26485"/>
                      <a:pt x="640567" y="1867"/>
                    </a:cubicBezTo>
                    <a:close/>
                  </a:path>
                </a:pathLst>
              </a:custGeom>
              <a:solidFill>
                <a:schemeClr val="accent5">
                  <a:lumMod val="90000"/>
                </a:schemeClr>
              </a:solidFill>
              <a:ln w="9711" cap="flat">
                <a:noFill/>
                <a:prstDash val="solid"/>
                <a:miter/>
              </a:ln>
            </p:spPr>
            <p:txBody>
              <a:bodyPr rtlCol="0" anchor="ctr"/>
              <a:lstStyle/>
              <a:p>
                <a:endParaRPr lang="en-US"/>
              </a:p>
            </p:txBody>
          </p:sp>
          <p:sp>
            <p:nvSpPr>
              <p:cNvPr id="362" name="Freeform 45">
                <a:extLst>
                  <a:ext uri="{FF2B5EF4-FFF2-40B4-BE49-F238E27FC236}">
                    <a16:creationId xmlns:a16="http://schemas.microsoft.com/office/drawing/2014/main" id="{7B09D332-3280-C2C1-27EC-D90489498E66}"/>
                  </a:ext>
                </a:extLst>
              </p:cNvPr>
              <p:cNvSpPr/>
              <p:nvPr/>
            </p:nvSpPr>
            <p:spPr>
              <a:xfrm>
                <a:off x="7531175" y="1292087"/>
                <a:ext cx="646189" cy="648859"/>
              </a:xfrm>
              <a:custGeom>
                <a:avLst/>
                <a:gdLst>
                  <a:gd name="connsiteX0" fmla="*/ 535892 w 646189"/>
                  <a:gd name="connsiteY0" fmla="*/ 75840 h 648859"/>
                  <a:gd name="connsiteX1" fmla="*/ 576715 w 646189"/>
                  <a:gd name="connsiteY1" fmla="*/ 174634 h 648859"/>
                  <a:gd name="connsiteX2" fmla="*/ 562393 w 646189"/>
                  <a:gd name="connsiteY2" fmla="*/ 229390 h 648859"/>
                  <a:gd name="connsiteX3" fmla="*/ 529657 w 646189"/>
                  <a:gd name="connsiteY3" fmla="*/ 276449 h 648859"/>
                  <a:gd name="connsiteX4" fmla="*/ 600001 w 646189"/>
                  <a:gd name="connsiteY4" fmla="*/ 300027 h 648859"/>
                  <a:gd name="connsiteX5" fmla="*/ 564732 w 646189"/>
                  <a:gd name="connsiteY5" fmla="*/ 535612 h 648859"/>
                  <a:gd name="connsiteX6" fmla="*/ 510366 w 646189"/>
                  <a:gd name="connsiteY6" fmla="*/ 536586 h 648859"/>
                  <a:gd name="connsiteX7" fmla="*/ 555281 w 646189"/>
                  <a:gd name="connsiteY7" fmla="*/ 613458 h 648859"/>
                  <a:gd name="connsiteX8" fmla="*/ 393742 w 646189"/>
                  <a:gd name="connsiteY8" fmla="*/ 648436 h 648859"/>
                  <a:gd name="connsiteX9" fmla="*/ 217589 w 646189"/>
                  <a:gd name="connsiteY9" fmla="*/ 617648 h 648859"/>
                  <a:gd name="connsiteX10" fmla="*/ 164684 w 646189"/>
                  <a:gd name="connsiteY10" fmla="*/ 493815 h 648859"/>
                  <a:gd name="connsiteX11" fmla="*/ 99796 w 646189"/>
                  <a:gd name="connsiteY11" fmla="*/ 571661 h 648859"/>
                  <a:gd name="connsiteX12" fmla="*/ 9284 w 646189"/>
                  <a:gd name="connsiteY12" fmla="*/ 532007 h 648859"/>
                  <a:gd name="connsiteX13" fmla="*/ 20488 w 646189"/>
                  <a:gd name="connsiteY13" fmla="*/ 442566 h 648859"/>
                  <a:gd name="connsiteX14" fmla="*/ 100673 w 646189"/>
                  <a:gd name="connsiteY14" fmla="*/ 376314 h 648859"/>
                  <a:gd name="connsiteX15" fmla="*/ 54296 w 646189"/>
                  <a:gd name="connsiteY15" fmla="*/ 210878 h 648859"/>
                  <a:gd name="connsiteX16" fmla="*/ 533262 w 646189"/>
                  <a:gd name="connsiteY16" fmla="*/ 73112 h 648859"/>
                  <a:gd name="connsiteX17" fmla="*/ 535892 w 646189"/>
                  <a:gd name="connsiteY17" fmla="*/ 75840 h 64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6189" h="648859">
                    <a:moveTo>
                      <a:pt x="535892" y="75840"/>
                    </a:moveTo>
                    <a:cubicBezTo>
                      <a:pt x="562880" y="104192"/>
                      <a:pt x="578372" y="134493"/>
                      <a:pt x="576715" y="174634"/>
                    </a:cubicBezTo>
                    <a:cubicBezTo>
                      <a:pt x="575839" y="196556"/>
                      <a:pt x="572428" y="211268"/>
                      <a:pt x="562393" y="229390"/>
                    </a:cubicBezTo>
                    <a:cubicBezTo>
                      <a:pt x="553625" y="245076"/>
                      <a:pt x="534431" y="260665"/>
                      <a:pt x="529657" y="276449"/>
                    </a:cubicBezTo>
                    <a:cubicBezTo>
                      <a:pt x="556158" y="279177"/>
                      <a:pt x="578762" y="280443"/>
                      <a:pt x="600001" y="300027"/>
                    </a:cubicBezTo>
                    <a:cubicBezTo>
                      <a:pt x="667618" y="362382"/>
                      <a:pt x="665182" y="502681"/>
                      <a:pt x="564732" y="535612"/>
                    </a:cubicBezTo>
                    <a:cubicBezTo>
                      <a:pt x="548071" y="541068"/>
                      <a:pt x="525272" y="543211"/>
                      <a:pt x="510366" y="536586"/>
                    </a:cubicBezTo>
                    <a:cubicBezTo>
                      <a:pt x="544564" y="518367"/>
                      <a:pt x="584412" y="582281"/>
                      <a:pt x="555281" y="613458"/>
                    </a:cubicBezTo>
                    <a:cubicBezTo>
                      <a:pt x="520986" y="650092"/>
                      <a:pt x="440216" y="648143"/>
                      <a:pt x="393742" y="648436"/>
                    </a:cubicBezTo>
                    <a:cubicBezTo>
                      <a:pt x="340351" y="648631"/>
                      <a:pt x="259581" y="654282"/>
                      <a:pt x="217589" y="617648"/>
                    </a:cubicBezTo>
                    <a:cubicBezTo>
                      <a:pt x="185534" y="589588"/>
                      <a:pt x="170335" y="532884"/>
                      <a:pt x="164684" y="493815"/>
                    </a:cubicBezTo>
                    <a:cubicBezTo>
                      <a:pt x="150070" y="523920"/>
                      <a:pt x="134579" y="561723"/>
                      <a:pt x="99796" y="571661"/>
                    </a:cubicBezTo>
                    <a:cubicBezTo>
                      <a:pt x="66085" y="581307"/>
                      <a:pt x="26821" y="560554"/>
                      <a:pt x="9284" y="532007"/>
                    </a:cubicBezTo>
                    <a:cubicBezTo>
                      <a:pt x="-8156" y="503655"/>
                      <a:pt x="905" y="466242"/>
                      <a:pt x="20488" y="442566"/>
                    </a:cubicBezTo>
                    <a:cubicBezTo>
                      <a:pt x="29939" y="431167"/>
                      <a:pt x="85961" y="370079"/>
                      <a:pt x="100673" y="376314"/>
                    </a:cubicBezTo>
                    <a:cubicBezTo>
                      <a:pt x="35005" y="348157"/>
                      <a:pt x="37831" y="276643"/>
                      <a:pt x="54296" y="210878"/>
                    </a:cubicBezTo>
                    <a:cubicBezTo>
                      <a:pt x="103401" y="13972"/>
                      <a:pt x="389650" y="-73130"/>
                      <a:pt x="533262" y="73112"/>
                    </a:cubicBezTo>
                    <a:cubicBezTo>
                      <a:pt x="534139" y="73989"/>
                      <a:pt x="535015" y="74866"/>
                      <a:pt x="535892" y="75840"/>
                    </a:cubicBezTo>
                    <a:close/>
                  </a:path>
                </a:pathLst>
              </a:custGeom>
              <a:solidFill>
                <a:schemeClr val="accent2">
                  <a:lumMod val="50000"/>
                </a:schemeClr>
              </a:solidFill>
              <a:ln w="9711" cap="flat">
                <a:noFill/>
                <a:prstDash val="solid"/>
                <a:miter/>
              </a:ln>
            </p:spPr>
            <p:txBody>
              <a:bodyPr rtlCol="0" anchor="ctr"/>
              <a:lstStyle/>
              <a:p>
                <a:endParaRPr lang="en-US"/>
              </a:p>
            </p:txBody>
          </p:sp>
          <p:sp>
            <p:nvSpPr>
              <p:cNvPr id="363" name="Freeform 50">
                <a:extLst>
                  <a:ext uri="{FF2B5EF4-FFF2-40B4-BE49-F238E27FC236}">
                    <a16:creationId xmlns:a16="http://schemas.microsoft.com/office/drawing/2014/main" id="{C0F22590-004A-F76B-EABC-2DD8E17F393A}"/>
                  </a:ext>
                </a:extLst>
              </p:cNvPr>
              <p:cNvSpPr/>
              <p:nvPr/>
            </p:nvSpPr>
            <p:spPr>
              <a:xfrm>
                <a:off x="7664853" y="1454958"/>
                <a:ext cx="430894" cy="622029"/>
              </a:xfrm>
              <a:custGeom>
                <a:avLst/>
                <a:gdLst>
                  <a:gd name="connsiteX0" fmla="*/ 135549 w 430894"/>
                  <a:gd name="connsiteY0" fmla="*/ 13322 h 622029"/>
                  <a:gd name="connsiteX1" fmla="*/ 118401 w 430894"/>
                  <a:gd name="connsiteY1" fmla="*/ 189962 h 622029"/>
                  <a:gd name="connsiteX2" fmla="*/ 6552 w 430894"/>
                  <a:gd name="connsiteY2" fmla="*/ 327046 h 622029"/>
                  <a:gd name="connsiteX3" fmla="*/ 145389 w 430894"/>
                  <a:gd name="connsiteY3" fmla="*/ 593419 h 622029"/>
                  <a:gd name="connsiteX4" fmla="*/ 224405 w 430894"/>
                  <a:gd name="connsiteY4" fmla="*/ 619530 h 622029"/>
                  <a:gd name="connsiteX5" fmla="*/ 319789 w 430894"/>
                  <a:gd name="connsiteY5" fmla="*/ 619530 h 622029"/>
                  <a:gd name="connsiteX6" fmla="*/ 422675 w 430894"/>
                  <a:gd name="connsiteY6" fmla="*/ 371181 h 622029"/>
                  <a:gd name="connsiteX7" fmla="*/ 284714 w 430894"/>
                  <a:gd name="connsiteY7" fmla="*/ 126827 h 622029"/>
                  <a:gd name="connsiteX8" fmla="*/ 135549 w 430894"/>
                  <a:gd name="connsiteY8" fmla="*/ 13419 h 6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94" h="622029">
                    <a:moveTo>
                      <a:pt x="135549" y="13322"/>
                    </a:moveTo>
                    <a:cubicBezTo>
                      <a:pt x="115673" y="31638"/>
                      <a:pt x="125806" y="158784"/>
                      <a:pt x="118401" y="189962"/>
                    </a:cubicBezTo>
                    <a:cubicBezTo>
                      <a:pt x="101935" y="259722"/>
                      <a:pt x="59651" y="283592"/>
                      <a:pt x="6552" y="327046"/>
                    </a:cubicBezTo>
                    <a:cubicBezTo>
                      <a:pt x="-28133" y="355495"/>
                      <a:pt x="83229" y="577635"/>
                      <a:pt x="145389" y="593419"/>
                    </a:cubicBezTo>
                    <a:cubicBezTo>
                      <a:pt x="172767" y="600337"/>
                      <a:pt x="194202" y="615243"/>
                      <a:pt x="224405" y="619530"/>
                    </a:cubicBezTo>
                    <a:cubicBezTo>
                      <a:pt x="255777" y="624012"/>
                      <a:pt x="289293" y="621479"/>
                      <a:pt x="319789" y="619530"/>
                    </a:cubicBezTo>
                    <a:cubicBezTo>
                      <a:pt x="374447" y="615828"/>
                      <a:pt x="457360" y="399923"/>
                      <a:pt x="422675" y="371181"/>
                    </a:cubicBezTo>
                    <a:cubicBezTo>
                      <a:pt x="342880" y="305319"/>
                      <a:pt x="274094" y="236826"/>
                      <a:pt x="284714" y="126827"/>
                    </a:cubicBezTo>
                    <a:cubicBezTo>
                      <a:pt x="292898" y="43233"/>
                      <a:pt x="183971" y="-31301"/>
                      <a:pt x="135549" y="13419"/>
                    </a:cubicBezTo>
                    <a:close/>
                  </a:path>
                </a:pathLst>
              </a:custGeom>
              <a:solidFill>
                <a:schemeClr val="accent5">
                  <a:lumMod val="90000"/>
                </a:schemeClr>
              </a:solidFill>
              <a:ln w="9711" cap="flat">
                <a:noFill/>
                <a:prstDash val="solid"/>
                <a:miter/>
              </a:ln>
            </p:spPr>
            <p:txBody>
              <a:bodyPr rtlCol="0" anchor="ctr"/>
              <a:lstStyle/>
              <a:p>
                <a:endParaRPr lang="en-US"/>
              </a:p>
            </p:txBody>
          </p:sp>
          <p:sp>
            <p:nvSpPr>
              <p:cNvPr id="364" name="Freeform 51">
                <a:extLst>
                  <a:ext uri="{FF2B5EF4-FFF2-40B4-BE49-F238E27FC236}">
                    <a16:creationId xmlns:a16="http://schemas.microsoft.com/office/drawing/2014/main" id="{AE0A326B-9D84-1BC2-F111-2FE5154430AD}"/>
                  </a:ext>
                </a:extLst>
              </p:cNvPr>
              <p:cNvSpPr/>
              <p:nvPr/>
            </p:nvSpPr>
            <p:spPr>
              <a:xfrm>
                <a:off x="7781598" y="1478638"/>
                <a:ext cx="169908" cy="182997"/>
              </a:xfrm>
              <a:custGeom>
                <a:avLst/>
                <a:gdLst>
                  <a:gd name="connsiteX0" fmla="*/ 97 w 169908"/>
                  <a:gd name="connsiteY0" fmla="*/ 94476 h 182997"/>
                  <a:gd name="connsiteX1" fmla="*/ 6138 w 169908"/>
                  <a:gd name="connsiteY1" fmla="*/ 21404 h 182997"/>
                  <a:gd name="connsiteX2" fmla="*/ 169528 w 169908"/>
                  <a:gd name="connsiteY2" fmla="*/ 87071 h 182997"/>
                  <a:gd name="connsiteX3" fmla="*/ 168846 w 169908"/>
                  <a:gd name="connsiteY3" fmla="*/ 102270 h 182997"/>
                  <a:gd name="connsiteX4" fmla="*/ 86713 w 169908"/>
                  <a:gd name="connsiteY4" fmla="*/ 182845 h 182997"/>
                  <a:gd name="connsiteX5" fmla="*/ 0 w 169908"/>
                  <a:gd name="connsiteY5" fmla="*/ 94476 h 18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908" h="182997">
                    <a:moveTo>
                      <a:pt x="97" y="94476"/>
                    </a:moveTo>
                    <a:lnTo>
                      <a:pt x="6138" y="21404"/>
                    </a:lnTo>
                    <a:cubicBezTo>
                      <a:pt x="54658" y="-23219"/>
                      <a:pt x="177615" y="3477"/>
                      <a:pt x="169528" y="87071"/>
                    </a:cubicBezTo>
                    <a:cubicBezTo>
                      <a:pt x="169528" y="87656"/>
                      <a:pt x="168943" y="101783"/>
                      <a:pt x="168846" y="102270"/>
                    </a:cubicBezTo>
                    <a:cubicBezTo>
                      <a:pt x="160467" y="138807"/>
                      <a:pt x="132407" y="180214"/>
                      <a:pt x="86713" y="182845"/>
                    </a:cubicBezTo>
                    <a:cubicBezTo>
                      <a:pt x="32931" y="185865"/>
                      <a:pt x="15296" y="143678"/>
                      <a:pt x="0" y="94476"/>
                    </a:cubicBezTo>
                    <a:close/>
                  </a:path>
                </a:pathLst>
              </a:custGeom>
              <a:solidFill>
                <a:schemeClr val="accent5">
                  <a:lumMod val="75000"/>
                </a:schemeClr>
              </a:solidFill>
              <a:ln w="9711" cap="flat">
                <a:noFill/>
                <a:prstDash val="solid"/>
                <a:miter/>
              </a:ln>
            </p:spPr>
            <p:txBody>
              <a:bodyPr rtlCol="0" anchor="ctr"/>
              <a:lstStyle/>
              <a:p>
                <a:endParaRPr lang="en-US"/>
              </a:p>
            </p:txBody>
          </p:sp>
          <p:sp>
            <p:nvSpPr>
              <p:cNvPr id="365" name="Freeform 52">
                <a:extLst>
                  <a:ext uri="{FF2B5EF4-FFF2-40B4-BE49-F238E27FC236}">
                    <a16:creationId xmlns:a16="http://schemas.microsoft.com/office/drawing/2014/main" id="{37178BAF-D3A8-633A-5B77-A5240A0CE840}"/>
                  </a:ext>
                </a:extLst>
              </p:cNvPr>
              <p:cNvSpPr/>
              <p:nvPr/>
            </p:nvSpPr>
            <p:spPr>
              <a:xfrm>
                <a:off x="7745812" y="1234347"/>
                <a:ext cx="274172" cy="396940"/>
              </a:xfrm>
              <a:custGeom>
                <a:avLst/>
                <a:gdLst>
                  <a:gd name="connsiteX0" fmla="*/ 274001 w 274172"/>
                  <a:gd name="connsiteY0" fmla="*/ 136697 h 396940"/>
                  <a:gd name="connsiteX1" fmla="*/ 129513 w 274172"/>
                  <a:gd name="connsiteY1" fmla="*/ 396933 h 396940"/>
                  <a:gd name="connsiteX2" fmla="*/ 613 w 274172"/>
                  <a:gd name="connsiteY2" fmla="*/ 149266 h 396940"/>
                  <a:gd name="connsiteX3" fmla="*/ 147537 w 274172"/>
                  <a:gd name="connsiteY3" fmla="*/ 3 h 396940"/>
                  <a:gd name="connsiteX4" fmla="*/ 274099 w 274172"/>
                  <a:gd name="connsiteY4" fmla="*/ 136795 h 39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72" h="396940">
                    <a:moveTo>
                      <a:pt x="274001" y="136697"/>
                    </a:moveTo>
                    <a:cubicBezTo>
                      <a:pt x="274001" y="136697"/>
                      <a:pt x="240388" y="395471"/>
                      <a:pt x="129513" y="396933"/>
                    </a:cubicBezTo>
                    <a:cubicBezTo>
                      <a:pt x="30134" y="398199"/>
                      <a:pt x="4121" y="251275"/>
                      <a:pt x="613" y="149266"/>
                    </a:cubicBezTo>
                    <a:cubicBezTo>
                      <a:pt x="-3382" y="34981"/>
                      <a:pt x="8505" y="880"/>
                      <a:pt x="147537" y="3"/>
                    </a:cubicBezTo>
                    <a:cubicBezTo>
                      <a:pt x="281503" y="-776"/>
                      <a:pt x="274099" y="136795"/>
                      <a:pt x="274099" y="136795"/>
                    </a:cubicBezTo>
                    <a:close/>
                  </a:path>
                </a:pathLst>
              </a:custGeom>
              <a:solidFill>
                <a:schemeClr val="accent5">
                  <a:lumMod val="90000"/>
                </a:schemeClr>
              </a:solidFill>
              <a:ln w="9711" cap="flat">
                <a:noFill/>
                <a:prstDash val="solid"/>
                <a:miter/>
              </a:ln>
            </p:spPr>
            <p:txBody>
              <a:bodyPr rtlCol="0" anchor="ctr"/>
              <a:lstStyle/>
              <a:p>
                <a:endParaRPr lang="en-US"/>
              </a:p>
            </p:txBody>
          </p:sp>
          <p:sp>
            <p:nvSpPr>
              <p:cNvPr id="366" name="Freeform 53">
                <a:extLst>
                  <a:ext uri="{FF2B5EF4-FFF2-40B4-BE49-F238E27FC236}">
                    <a16:creationId xmlns:a16="http://schemas.microsoft.com/office/drawing/2014/main" id="{84529F74-5468-5130-CDB6-83B0CA09D17A}"/>
                  </a:ext>
                </a:extLst>
              </p:cNvPr>
              <p:cNvSpPr/>
              <p:nvPr/>
            </p:nvSpPr>
            <p:spPr>
              <a:xfrm>
                <a:off x="7700657" y="1200746"/>
                <a:ext cx="354053" cy="261493"/>
              </a:xfrm>
              <a:custGeom>
                <a:avLst/>
                <a:gdLst>
                  <a:gd name="connsiteX0" fmla="*/ 20144 w 354053"/>
                  <a:gd name="connsiteY0" fmla="*/ 121779 h 261493"/>
                  <a:gd name="connsiteX1" fmla="*/ 24236 w 354053"/>
                  <a:gd name="connsiteY1" fmla="*/ 147792 h 261493"/>
                  <a:gd name="connsiteX2" fmla="*/ 14883 w 354053"/>
                  <a:gd name="connsiteY2" fmla="*/ 196020 h 261493"/>
                  <a:gd name="connsiteX3" fmla="*/ 48398 w 354053"/>
                  <a:gd name="connsiteY3" fmla="*/ 204010 h 261493"/>
                  <a:gd name="connsiteX4" fmla="*/ 83181 w 354053"/>
                  <a:gd name="connsiteY4" fmla="*/ 199723 h 261493"/>
                  <a:gd name="connsiteX5" fmla="*/ 110169 w 354053"/>
                  <a:gd name="connsiteY5" fmla="*/ 174488 h 261493"/>
                  <a:gd name="connsiteX6" fmla="*/ 134234 w 354053"/>
                  <a:gd name="connsiteY6" fmla="*/ 139121 h 261493"/>
                  <a:gd name="connsiteX7" fmla="*/ 268493 w 354053"/>
                  <a:gd name="connsiteY7" fmla="*/ 189980 h 261493"/>
                  <a:gd name="connsiteX8" fmla="*/ 296455 w 354053"/>
                  <a:gd name="connsiteY8" fmla="*/ 253309 h 261493"/>
                  <a:gd name="connsiteX9" fmla="*/ 352672 w 354053"/>
                  <a:gd name="connsiteY9" fmla="*/ 242202 h 261493"/>
                  <a:gd name="connsiteX10" fmla="*/ 329289 w 354053"/>
                  <a:gd name="connsiteY10" fmla="*/ 181698 h 261493"/>
                  <a:gd name="connsiteX11" fmla="*/ 307172 w 354053"/>
                  <a:gd name="connsiteY11" fmla="*/ 61567 h 261493"/>
                  <a:gd name="connsiteX12" fmla="*/ 165996 w 354053"/>
                  <a:gd name="connsiteY12" fmla="*/ 89 h 261493"/>
                  <a:gd name="connsiteX13" fmla="*/ 84642 w 354053"/>
                  <a:gd name="connsiteY13" fmla="*/ 29415 h 261493"/>
                  <a:gd name="connsiteX14" fmla="*/ 50444 w 354053"/>
                  <a:gd name="connsiteY14" fmla="*/ 83391 h 261493"/>
                  <a:gd name="connsiteX15" fmla="*/ 20144 w 354053"/>
                  <a:gd name="connsiteY15" fmla="*/ 121584 h 26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4053" h="261493">
                    <a:moveTo>
                      <a:pt x="20144" y="121779"/>
                    </a:moveTo>
                    <a:cubicBezTo>
                      <a:pt x="21021" y="129865"/>
                      <a:pt x="22774" y="138732"/>
                      <a:pt x="24236" y="147792"/>
                    </a:cubicBezTo>
                    <a:cubicBezTo>
                      <a:pt x="-6942" y="145844"/>
                      <a:pt x="-5773" y="182965"/>
                      <a:pt x="14883" y="196020"/>
                    </a:cubicBezTo>
                    <a:cubicBezTo>
                      <a:pt x="23749" y="201671"/>
                      <a:pt x="37486" y="202938"/>
                      <a:pt x="48398" y="204010"/>
                    </a:cubicBezTo>
                    <a:cubicBezTo>
                      <a:pt x="59311" y="205081"/>
                      <a:pt x="73828" y="205374"/>
                      <a:pt x="83181" y="199723"/>
                    </a:cubicBezTo>
                    <a:cubicBezTo>
                      <a:pt x="93119" y="193779"/>
                      <a:pt x="101985" y="182672"/>
                      <a:pt x="110169" y="174488"/>
                    </a:cubicBezTo>
                    <a:cubicBezTo>
                      <a:pt x="120204" y="164648"/>
                      <a:pt x="132188" y="153931"/>
                      <a:pt x="134234" y="139121"/>
                    </a:cubicBezTo>
                    <a:cubicBezTo>
                      <a:pt x="159371" y="188616"/>
                      <a:pt x="218121" y="199138"/>
                      <a:pt x="268493" y="189980"/>
                    </a:cubicBezTo>
                    <a:cubicBezTo>
                      <a:pt x="274338" y="219404"/>
                      <a:pt x="268298" y="235090"/>
                      <a:pt x="296455" y="253309"/>
                    </a:cubicBezTo>
                    <a:cubicBezTo>
                      <a:pt x="323638" y="270944"/>
                      <a:pt x="329094" y="256719"/>
                      <a:pt x="352672" y="242202"/>
                    </a:cubicBezTo>
                    <a:cubicBezTo>
                      <a:pt x="359005" y="218916"/>
                      <a:pt x="342247" y="192513"/>
                      <a:pt x="329289" y="181698"/>
                    </a:cubicBezTo>
                    <a:cubicBezTo>
                      <a:pt x="364656" y="150228"/>
                      <a:pt x="338057" y="97421"/>
                      <a:pt x="307172" y="61567"/>
                    </a:cubicBezTo>
                    <a:cubicBezTo>
                      <a:pt x="269272" y="17431"/>
                      <a:pt x="222213" y="-1470"/>
                      <a:pt x="165996" y="89"/>
                    </a:cubicBezTo>
                    <a:cubicBezTo>
                      <a:pt x="140080" y="868"/>
                      <a:pt x="104031" y="11878"/>
                      <a:pt x="84642" y="29415"/>
                    </a:cubicBezTo>
                    <a:cubicBezTo>
                      <a:pt x="69443" y="43153"/>
                      <a:pt x="53562" y="51337"/>
                      <a:pt x="50444" y="83391"/>
                    </a:cubicBezTo>
                    <a:cubicBezTo>
                      <a:pt x="21897" y="85632"/>
                      <a:pt x="18098" y="101026"/>
                      <a:pt x="20144" y="121584"/>
                    </a:cubicBezTo>
                    <a:close/>
                  </a:path>
                </a:pathLst>
              </a:custGeom>
              <a:solidFill>
                <a:schemeClr val="accent2">
                  <a:lumMod val="50000"/>
                </a:schemeClr>
              </a:solidFill>
              <a:ln w="9711" cap="flat">
                <a:noFill/>
                <a:prstDash val="solid"/>
                <a:miter/>
              </a:ln>
            </p:spPr>
            <p:txBody>
              <a:bodyPr rtlCol="0" anchor="ctr"/>
              <a:lstStyle/>
              <a:p>
                <a:endParaRPr lang="en-US"/>
              </a:p>
            </p:txBody>
          </p:sp>
          <p:sp>
            <p:nvSpPr>
              <p:cNvPr id="367" name="Freeform 54">
                <a:extLst>
                  <a:ext uri="{FF2B5EF4-FFF2-40B4-BE49-F238E27FC236}">
                    <a16:creationId xmlns:a16="http://schemas.microsoft.com/office/drawing/2014/main" id="{96CBF303-0B12-DED4-9E4E-C04D7580F266}"/>
                  </a:ext>
                </a:extLst>
              </p:cNvPr>
              <p:cNvSpPr/>
              <p:nvPr/>
            </p:nvSpPr>
            <p:spPr>
              <a:xfrm>
                <a:off x="7398016" y="1756282"/>
                <a:ext cx="931527" cy="704125"/>
              </a:xfrm>
              <a:custGeom>
                <a:avLst/>
                <a:gdLst>
                  <a:gd name="connsiteX0" fmla="*/ 724586 w 931527"/>
                  <a:gd name="connsiteY0" fmla="*/ 351722 h 704125"/>
                  <a:gd name="connsiteX1" fmla="*/ 797269 w 931527"/>
                  <a:gd name="connsiteY1" fmla="*/ 477406 h 704125"/>
                  <a:gd name="connsiteX2" fmla="*/ 931527 w 931527"/>
                  <a:gd name="connsiteY2" fmla="*/ 381341 h 704125"/>
                  <a:gd name="connsiteX3" fmla="*/ 771352 w 931527"/>
                  <a:gd name="connsiteY3" fmla="*/ 69175 h 704125"/>
                  <a:gd name="connsiteX4" fmla="*/ 633392 w 931527"/>
                  <a:gd name="connsiteY4" fmla="*/ 19291 h 704125"/>
                  <a:gd name="connsiteX5" fmla="*/ 626377 w 931527"/>
                  <a:gd name="connsiteY5" fmla="*/ 19096 h 704125"/>
                  <a:gd name="connsiteX6" fmla="*/ 302422 w 931527"/>
                  <a:gd name="connsiteY6" fmla="*/ 0 h 704125"/>
                  <a:gd name="connsiteX7" fmla="*/ 177810 w 931527"/>
                  <a:gd name="connsiteY7" fmla="*/ 57971 h 704125"/>
                  <a:gd name="connsiteX8" fmla="*/ 135428 w 931527"/>
                  <a:gd name="connsiteY8" fmla="*/ 76970 h 704125"/>
                  <a:gd name="connsiteX9" fmla="*/ 0 w 931527"/>
                  <a:gd name="connsiteY9" fmla="*/ 361562 h 704125"/>
                  <a:gd name="connsiteX10" fmla="*/ 135525 w 931527"/>
                  <a:gd name="connsiteY10" fmla="*/ 474873 h 704125"/>
                  <a:gd name="connsiteX11" fmla="*/ 179856 w 931527"/>
                  <a:gd name="connsiteY11" fmla="*/ 361562 h 704125"/>
                  <a:gd name="connsiteX12" fmla="*/ 216781 w 931527"/>
                  <a:gd name="connsiteY12" fmla="*/ 664180 h 704125"/>
                  <a:gd name="connsiteX13" fmla="*/ 443598 w 931527"/>
                  <a:gd name="connsiteY13" fmla="*/ 704126 h 704125"/>
                  <a:gd name="connsiteX14" fmla="*/ 697403 w 931527"/>
                  <a:gd name="connsiteY14" fmla="*/ 652391 h 704125"/>
                  <a:gd name="connsiteX15" fmla="*/ 724489 w 931527"/>
                  <a:gd name="connsiteY15" fmla="*/ 351722 h 70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1527" h="704125">
                    <a:moveTo>
                      <a:pt x="724586" y="351722"/>
                    </a:moveTo>
                    <a:lnTo>
                      <a:pt x="797269" y="477406"/>
                    </a:lnTo>
                    <a:cubicBezTo>
                      <a:pt x="835461" y="457433"/>
                      <a:pt x="898109" y="407842"/>
                      <a:pt x="931527" y="381341"/>
                    </a:cubicBezTo>
                    <a:cubicBezTo>
                      <a:pt x="889632" y="216197"/>
                      <a:pt x="803309" y="92851"/>
                      <a:pt x="771352" y="69175"/>
                    </a:cubicBezTo>
                    <a:cubicBezTo>
                      <a:pt x="745631" y="50079"/>
                      <a:pt x="663303" y="28450"/>
                      <a:pt x="633392" y="19291"/>
                    </a:cubicBezTo>
                    <a:cubicBezTo>
                      <a:pt x="626377" y="17537"/>
                      <a:pt x="626377" y="19096"/>
                      <a:pt x="626377" y="19096"/>
                    </a:cubicBezTo>
                    <a:cubicBezTo>
                      <a:pt x="626377" y="19096"/>
                      <a:pt x="471950" y="134161"/>
                      <a:pt x="302422" y="0"/>
                    </a:cubicBezTo>
                    <a:cubicBezTo>
                      <a:pt x="302422" y="0"/>
                      <a:pt x="232468" y="28839"/>
                      <a:pt x="177810" y="57971"/>
                    </a:cubicBezTo>
                    <a:cubicBezTo>
                      <a:pt x="164754" y="60406"/>
                      <a:pt x="150334" y="66934"/>
                      <a:pt x="135428" y="76970"/>
                    </a:cubicBezTo>
                    <a:cubicBezTo>
                      <a:pt x="120229" y="87200"/>
                      <a:pt x="51930" y="213566"/>
                      <a:pt x="0" y="361562"/>
                    </a:cubicBezTo>
                    <a:cubicBezTo>
                      <a:pt x="39362" y="398878"/>
                      <a:pt x="88077" y="447885"/>
                      <a:pt x="135525" y="474873"/>
                    </a:cubicBezTo>
                    <a:cubicBezTo>
                      <a:pt x="143612" y="454316"/>
                      <a:pt x="170892" y="385530"/>
                      <a:pt x="179856" y="361562"/>
                    </a:cubicBezTo>
                    <a:cubicBezTo>
                      <a:pt x="184337" y="391181"/>
                      <a:pt x="212007" y="635145"/>
                      <a:pt x="216781" y="664180"/>
                    </a:cubicBezTo>
                    <a:cubicBezTo>
                      <a:pt x="285470" y="696234"/>
                      <a:pt x="337302" y="704126"/>
                      <a:pt x="443598" y="704126"/>
                    </a:cubicBezTo>
                    <a:cubicBezTo>
                      <a:pt x="543074" y="704126"/>
                      <a:pt x="612249" y="690875"/>
                      <a:pt x="697403" y="652391"/>
                    </a:cubicBezTo>
                    <a:lnTo>
                      <a:pt x="724489" y="351722"/>
                    </a:lnTo>
                    <a:close/>
                  </a:path>
                </a:pathLst>
              </a:custGeom>
              <a:solidFill>
                <a:schemeClr val="bg1"/>
              </a:solidFill>
              <a:ln w="9711" cap="flat">
                <a:noFill/>
                <a:prstDash val="solid"/>
                <a:miter/>
              </a:ln>
            </p:spPr>
            <p:txBody>
              <a:bodyPr rtlCol="0" anchor="ctr"/>
              <a:lstStyle/>
              <a:p>
                <a:endParaRPr lang="en-US"/>
              </a:p>
            </p:txBody>
          </p:sp>
          <p:sp>
            <p:nvSpPr>
              <p:cNvPr id="368" name="Freeform 55">
                <a:extLst>
                  <a:ext uri="{FF2B5EF4-FFF2-40B4-BE49-F238E27FC236}">
                    <a16:creationId xmlns:a16="http://schemas.microsoft.com/office/drawing/2014/main" id="{12C0D37B-1CCB-4ABC-F08D-CF2EB61EAE92}"/>
                  </a:ext>
                </a:extLst>
              </p:cNvPr>
              <p:cNvSpPr/>
              <p:nvPr/>
            </p:nvSpPr>
            <p:spPr>
              <a:xfrm>
                <a:off x="7700438" y="1735043"/>
                <a:ext cx="330969" cy="93189"/>
              </a:xfrm>
              <a:custGeom>
                <a:avLst/>
                <a:gdLst>
                  <a:gd name="connsiteX0" fmla="*/ 306514 w 330969"/>
                  <a:gd name="connsiteY0" fmla="*/ 12958 h 93189"/>
                  <a:gd name="connsiteX1" fmla="*/ 330969 w 330969"/>
                  <a:gd name="connsiteY1" fmla="*/ 40531 h 93189"/>
                  <a:gd name="connsiteX2" fmla="*/ 169236 w 330969"/>
                  <a:gd name="connsiteY2" fmla="*/ 93143 h 93189"/>
                  <a:gd name="connsiteX3" fmla="*/ 0 w 330969"/>
                  <a:gd name="connsiteY3" fmla="*/ 21240 h 93189"/>
                  <a:gd name="connsiteX4" fmla="*/ 31957 w 330969"/>
                  <a:gd name="connsiteY4" fmla="*/ 0 h 93189"/>
                  <a:gd name="connsiteX5" fmla="*/ 306417 w 330969"/>
                  <a:gd name="connsiteY5" fmla="*/ 12958 h 9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969" h="93189">
                    <a:moveTo>
                      <a:pt x="306514" y="12958"/>
                    </a:moveTo>
                    <a:lnTo>
                      <a:pt x="330969" y="40531"/>
                    </a:lnTo>
                    <a:cubicBezTo>
                      <a:pt x="330969" y="40531"/>
                      <a:pt x="282157" y="94994"/>
                      <a:pt x="169236" y="93143"/>
                    </a:cubicBezTo>
                    <a:cubicBezTo>
                      <a:pt x="56412" y="91292"/>
                      <a:pt x="0" y="21240"/>
                      <a:pt x="0" y="21240"/>
                    </a:cubicBezTo>
                    <a:lnTo>
                      <a:pt x="31957" y="0"/>
                    </a:lnTo>
                    <a:cubicBezTo>
                      <a:pt x="31957" y="0"/>
                      <a:pt x="192229" y="112726"/>
                      <a:pt x="306417" y="12958"/>
                    </a:cubicBezTo>
                    <a:close/>
                  </a:path>
                </a:pathLst>
              </a:custGeom>
              <a:solidFill>
                <a:srgbClr val="FFFFFF"/>
              </a:solidFill>
              <a:ln w="9711" cap="flat">
                <a:noFill/>
                <a:prstDash val="solid"/>
                <a:miter/>
              </a:ln>
            </p:spPr>
            <p:txBody>
              <a:bodyPr rtlCol="0" anchor="ctr"/>
              <a:lstStyle/>
              <a:p>
                <a:endParaRPr lang="en-US"/>
              </a:p>
            </p:txBody>
          </p:sp>
          <p:sp>
            <p:nvSpPr>
              <p:cNvPr id="369" name="Freeform 56">
                <a:extLst>
                  <a:ext uri="{FF2B5EF4-FFF2-40B4-BE49-F238E27FC236}">
                    <a16:creationId xmlns:a16="http://schemas.microsoft.com/office/drawing/2014/main" id="{BF04D587-6172-C22E-AA0F-D7A8AED2371B}"/>
                  </a:ext>
                </a:extLst>
              </p:cNvPr>
              <p:cNvSpPr/>
              <p:nvPr/>
            </p:nvSpPr>
            <p:spPr>
              <a:xfrm>
                <a:off x="7807416" y="1541839"/>
                <a:ext cx="117110" cy="48639"/>
              </a:xfrm>
              <a:custGeom>
                <a:avLst/>
                <a:gdLst>
                  <a:gd name="connsiteX0" fmla="*/ 97 w 117110"/>
                  <a:gd name="connsiteY0" fmla="*/ 0 h 48639"/>
                  <a:gd name="connsiteX1" fmla="*/ 117111 w 117110"/>
                  <a:gd name="connsiteY1" fmla="*/ 4871 h 48639"/>
                  <a:gd name="connsiteX2" fmla="*/ 51053 w 117110"/>
                  <a:gd name="connsiteY2" fmla="*/ 48033 h 48639"/>
                  <a:gd name="connsiteX3" fmla="*/ 0 w 117110"/>
                  <a:gd name="connsiteY3" fmla="*/ 0 h 48639"/>
                </a:gdLst>
                <a:ahLst/>
                <a:cxnLst>
                  <a:cxn ang="0">
                    <a:pos x="connsiteX0" y="connsiteY0"/>
                  </a:cxn>
                  <a:cxn ang="0">
                    <a:pos x="connsiteX1" y="connsiteY1"/>
                  </a:cxn>
                  <a:cxn ang="0">
                    <a:pos x="connsiteX2" y="connsiteY2"/>
                  </a:cxn>
                  <a:cxn ang="0">
                    <a:pos x="connsiteX3" y="connsiteY3"/>
                  </a:cxn>
                </a:cxnLst>
                <a:rect l="l" t="t" r="r" b="b"/>
                <a:pathLst>
                  <a:path w="117110" h="48639">
                    <a:moveTo>
                      <a:pt x="97" y="0"/>
                    </a:moveTo>
                    <a:cubicBezTo>
                      <a:pt x="97" y="0"/>
                      <a:pt x="36731" y="26209"/>
                      <a:pt x="117111" y="4871"/>
                    </a:cubicBezTo>
                    <a:cubicBezTo>
                      <a:pt x="117111" y="4871"/>
                      <a:pt x="103860" y="54658"/>
                      <a:pt x="51053" y="48033"/>
                    </a:cubicBezTo>
                    <a:cubicBezTo>
                      <a:pt x="9548" y="42869"/>
                      <a:pt x="0" y="0"/>
                      <a:pt x="0" y="0"/>
                    </a:cubicBezTo>
                    <a:close/>
                  </a:path>
                </a:pathLst>
              </a:custGeom>
              <a:solidFill>
                <a:srgbClr val="FFFFFF"/>
              </a:solidFill>
              <a:ln w="9711" cap="flat">
                <a:noFill/>
                <a:prstDash val="solid"/>
                <a:miter/>
              </a:ln>
            </p:spPr>
            <p:txBody>
              <a:bodyPr rtlCol="0" anchor="ctr"/>
              <a:lstStyle/>
              <a:p>
                <a:endParaRPr lang="en-US"/>
              </a:p>
            </p:txBody>
          </p:sp>
        </p:grpSp>
        <p:grpSp>
          <p:nvGrpSpPr>
            <p:cNvPr id="303" name="Graphic 11">
              <a:extLst>
                <a:ext uri="{FF2B5EF4-FFF2-40B4-BE49-F238E27FC236}">
                  <a16:creationId xmlns:a16="http://schemas.microsoft.com/office/drawing/2014/main" id="{9FA119D3-D0D2-061E-06F8-D10AD8BBC3D6}"/>
                </a:ext>
              </a:extLst>
            </p:cNvPr>
            <p:cNvGrpSpPr/>
            <p:nvPr/>
          </p:nvGrpSpPr>
          <p:grpSpPr>
            <a:xfrm>
              <a:off x="7783059" y="673836"/>
              <a:ext cx="204602" cy="246789"/>
              <a:chOff x="7783059" y="673836"/>
              <a:chExt cx="204602" cy="246789"/>
            </a:xfrm>
          </p:grpSpPr>
          <p:grpSp>
            <p:nvGrpSpPr>
              <p:cNvPr id="342" name="Graphic 11">
                <a:extLst>
                  <a:ext uri="{FF2B5EF4-FFF2-40B4-BE49-F238E27FC236}">
                    <a16:creationId xmlns:a16="http://schemas.microsoft.com/office/drawing/2014/main" id="{65433150-38AE-C870-F2E9-16963895A69A}"/>
                  </a:ext>
                </a:extLst>
              </p:cNvPr>
              <p:cNvGrpSpPr/>
              <p:nvPr/>
            </p:nvGrpSpPr>
            <p:grpSpPr>
              <a:xfrm>
                <a:off x="7783059" y="673836"/>
                <a:ext cx="204602" cy="246789"/>
                <a:chOff x="7783059" y="673836"/>
                <a:chExt cx="204602" cy="246789"/>
              </a:xfrm>
            </p:grpSpPr>
            <p:sp>
              <p:nvSpPr>
                <p:cNvPr id="358" name="Freeform 59">
                  <a:extLst>
                    <a:ext uri="{FF2B5EF4-FFF2-40B4-BE49-F238E27FC236}">
                      <a16:creationId xmlns:a16="http://schemas.microsoft.com/office/drawing/2014/main" id="{337815CA-E0FB-A04F-7B8D-1D52B7227273}"/>
                    </a:ext>
                  </a:extLst>
                </p:cNvPr>
                <p:cNvSpPr/>
                <p:nvPr/>
              </p:nvSpPr>
              <p:spPr>
                <a:xfrm>
                  <a:off x="7783059" y="673836"/>
                  <a:ext cx="204602" cy="246789"/>
                </a:xfrm>
                <a:custGeom>
                  <a:avLst/>
                  <a:gdLst>
                    <a:gd name="connsiteX0" fmla="*/ 200024 w 204602"/>
                    <a:gd name="connsiteY0" fmla="*/ 246790 h 246789"/>
                    <a:gd name="connsiteX1" fmla="*/ 0 w 204602"/>
                    <a:gd name="connsiteY1" fmla="*/ 242113 h 246789"/>
                    <a:gd name="connsiteX2" fmla="*/ 5748 w 204602"/>
                    <a:gd name="connsiteY2" fmla="*/ 0 h 246789"/>
                    <a:gd name="connsiteX3" fmla="*/ 155790 w 204602"/>
                    <a:gd name="connsiteY3" fmla="*/ 3507 h 246789"/>
                    <a:gd name="connsiteX4" fmla="*/ 204603 w 204602"/>
                    <a:gd name="connsiteY4" fmla="*/ 54074 h 246789"/>
                    <a:gd name="connsiteX5" fmla="*/ 200024 w 204602"/>
                    <a:gd name="connsiteY5" fmla="*/ 246790 h 24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602" h="246789">
                      <a:moveTo>
                        <a:pt x="200024" y="246790"/>
                      </a:moveTo>
                      <a:lnTo>
                        <a:pt x="0" y="242113"/>
                      </a:lnTo>
                      <a:lnTo>
                        <a:pt x="5748" y="0"/>
                      </a:lnTo>
                      <a:lnTo>
                        <a:pt x="155790" y="3507"/>
                      </a:lnTo>
                      <a:lnTo>
                        <a:pt x="204603" y="54074"/>
                      </a:lnTo>
                      <a:lnTo>
                        <a:pt x="200024" y="246790"/>
                      </a:lnTo>
                      <a:close/>
                    </a:path>
                  </a:pathLst>
                </a:custGeom>
                <a:solidFill>
                  <a:srgbClr val="FFFFFF"/>
                </a:solidFill>
                <a:ln w="9711" cap="flat">
                  <a:noFill/>
                  <a:prstDash val="solid"/>
                  <a:miter/>
                </a:ln>
              </p:spPr>
              <p:txBody>
                <a:bodyPr rtlCol="0" anchor="ctr"/>
                <a:lstStyle/>
                <a:p>
                  <a:endParaRPr lang="en-US"/>
                </a:p>
              </p:txBody>
            </p:sp>
            <p:sp>
              <p:nvSpPr>
                <p:cNvPr id="359" name="Freeform 60">
                  <a:extLst>
                    <a:ext uri="{FF2B5EF4-FFF2-40B4-BE49-F238E27FC236}">
                      <a16:creationId xmlns:a16="http://schemas.microsoft.com/office/drawing/2014/main" id="{66F3223C-020F-A872-1515-ED8E0507DA98}"/>
                    </a:ext>
                  </a:extLst>
                </p:cNvPr>
                <p:cNvSpPr/>
                <p:nvPr/>
              </p:nvSpPr>
              <p:spPr>
                <a:xfrm>
                  <a:off x="7937680" y="677344"/>
                  <a:ext cx="49981" cy="50566"/>
                </a:xfrm>
                <a:custGeom>
                  <a:avLst/>
                  <a:gdLst>
                    <a:gd name="connsiteX0" fmla="*/ 0 w 49981"/>
                    <a:gd name="connsiteY0" fmla="*/ 49397 h 50566"/>
                    <a:gd name="connsiteX1" fmla="*/ 49982 w 49981"/>
                    <a:gd name="connsiteY1" fmla="*/ 50566 h 50566"/>
                    <a:gd name="connsiteX2" fmla="*/ 1169 w 49981"/>
                    <a:gd name="connsiteY2" fmla="*/ 0 h 50566"/>
                    <a:gd name="connsiteX3" fmla="*/ 0 w 49981"/>
                    <a:gd name="connsiteY3" fmla="*/ 49397 h 50566"/>
                  </a:gdLst>
                  <a:ahLst/>
                  <a:cxnLst>
                    <a:cxn ang="0">
                      <a:pos x="connsiteX0" y="connsiteY0"/>
                    </a:cxn>
                    <a:cxn ang="0">
                      <a:pos x="connsiteX1" y="connsiteY1"/>
                    </a:cxn>
                    <a:cxn ang="0">
                      <a:pos x="connsiteX2" y="connsiteY2"/>
                    </a:cxn>
                    <a:cxn ang="0">
                      <a:pos x="connsiteX3" y="connsiteY3"/>
                    </a:cxn>
                  </a:cxnLst>
                  <a:rect l="l" t="t" r="r" b="b"/>
                  <a:pathLst>
                    <a:path w="49981" h="50566">
                      <a:moveTo>
                        <a:pt x="0" y="49397"/>
                      </a:moveTo>
                      <a:lnTo>
                        <a:pt x="49982" y="50566"/>
                      </a:lnTo>
                      <a:lnTo>
                        <a:pt x="1169" y="0"/>
                      </a:lnTo>
                      <a:lnTo>
                        <a:pt x="0" y="49397"/>
                      </a:lnTo>
                      <a:close/>
                    </a:path>
                  </a:pathLst>
                </a:custGeom>
                <a:solidFill>
                  <a:srgbClr val="7AB6F6"/>
                </a:solidFill>
                <a:ln w="9711" cap="flat">
                  <a:noFill/>
                  <a:prstDash val="solid"/>
                  <a:miter/>
                </a:ln>
              </p:spPr>
              <p:txBody>
                <a:bodyPr rtlCol="0" anchor="ctr"/>
                <a:lstStyle/>
                <a:p>
                  <a:endParaRPr lang="en-US"/>
                </a:p>
              </p:txBody>
            </p:sp>
          </p:grpSp>
          <p:grpSp>
            <p:nvGrpSpPr>
              <p:cNvPr id="343" name="Graphic 11">
                <a:extLst>
                  <a:ext uri="{FF2B5EF4-FFF2-40B4-BE49-F238E27FC236}">
                    <a16:creationId xmlns:a16="http://schemas.microsoft.com/office/drawing/2014/main" id="{FD85A61C-9A11-5D88-071A-97C1CF2740C9}"/>
                  </a:ext>
                </a:extLst>
              </p:cNvPr>
              <p:cNvGrpSpPr/>
              <p:nvPr/>
            </p:nvGrpSpPr>
            <p:grpSpPr>
              <a:xfrm>
                <a:off x="7878248" y="738635"/>
                <a:ext cx="80981" cy="27857"/>
                <a:chOff x="7878248" y="738635"/>
                <a:chExt cx="80981" cy="27857"/>
              </a:xfrm>
              <a:solidFill>
                <a:srgbClr val="7AB6F6"/>
              </a:solidFill>
            </p:grpSpPr>
            <p:sp>
              <p:nvSpPr>
                <p:cNvPr id="356" name="Freeform 62">
                  <a:extLst>
                    <a:ext uri="{FF2B5EF4-FFF2-40B4-BE49-F238E27FC236}">
                      <a16:creationId xmlns:a16="http://schemas.microsoft.com/office/drawing/2014/main" id="{2C650A29-C69B-809B-3CF0-90C1BC9BE550}"/>
                    </a:ext>
                  </a:extLst>
                </p:cNvPr>
                <p:cNvSpPr/>
                <p:nvPr/>
              </p:nvSpPr>
              <p:spPr>
                <a:xfrm rot="-5319000">
                  <a:off x="7915212" y="703046"/>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a:p>
              </p:txBody>
            </p:sp>
            <p:sp>
              <p:nvSpPr>
                <p:cNvPr id="357" name="Freeform 63">
                  <a:extLst>
                    <a:ext uri="{FF2B5EF4-FFF2-40B4-BE49-F238E27FC236}">
                      <a16:creationId xmlns:a16="http://schemas.microsoft.com/office/drawing/2014/main" id="{F8EC2E8C-3B3D-AF22-F262-FCDAEEA0DA57}"/>
                    </a:ext>
                  </a:extLst>
                </p:cNvPr>
                <p:cNvSpPr/>
                <p:nvPr/>
              </p:nvSpPr>
              <p:spPr>
                <a:xfrm>
                  <a:off x="7878248" y="757236"/>
                  <a:ext cx="80574" cy="9255"/>
                </a:xfrm>
                <a:custGeom>
                  <a:avLst/>
                  <a:gdLst>
                    <a:gd name="connsiteX0" fmla="*/ 80380 w 80574"/>
                    <a:gd name="connsiteY0" fmla="*/ 9256 h 9255"/>
                    <a:gd name="connsiteX1" fmla="*/ 0 w 80574"/>
                    <a:gd name="connsiteY1" fmla="*/ 7405 h 9255"/>
                    <a:gd name="connsiteX2" fmla="*/ 97 w 80574"/>
                    <a:gd name="connsiteY2" fmla="*/ 0 h 9255"/>
                    <a:gd name="connsiteX3" fmla="*/ 80574 w 80574"/>
                    <a:gd name="connsiteY3" fmla="*/ 1851 h 9255"/>
                    <a:gd name="connsiteX4" fmla="*/ 80380 w 80574"/>
                    <a:gd name="connsiteY4" fmla="*/ 9256 h 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74" h="9255">
                      <a:moveTo>
                        <a:pt x="80380" y="9256"/>
                      </a:moveTo>
                      <a:lnTo>
                        <a:pt x="0" y="7405"/>
                      </a:lnTo>
                      <a:lnTo>
                        <a:pt x="97" y="0"/>
                      </a:lnTo>
                      <a:lnTo>
                        <a:pt x="80574" y="1851"/>
                      </a:lnTo>
                      <a:lnTo>
                        <a:pt x="80380" y="9256"/>
                      </a:lnTo>
                      <a:close/>
                    </a:path>
                  </a:pathLst>
                </a:custGeom>
                <a:solidFill>
                  <a:schemeClr val="accent1"/>
                </a:solidFill>
                <a:ln w="9711" cap="flat">
                  <a:noFill/>
                  <a:prstDash val="solid"/>
                  <a:miter/>
                </a:ln>
              </p:spPr>
              <p:txBody>
                <a:bodyPr rtlCol="0" anchor="ctr"/>
                <a:lstStyle/>
                <a:p>
                  <a:endParaRPr lang="en-US"/>
                </a:p>
              </p:txBody>
            </p:sp>
          </p:grpSp>
          <p:sp>
            <p:nvSpPr>
              <p:cNvPr id="344" name="Freeform 64">
                <a:extLst>
                  <a:ext uri="{FF2B5EF4-FFF2-40B4-BE49-F238E27FC236}">
                    <a16:creationId xmlns:a16="http://schemas.microsoft.com/office/drawing/2014/main" id="{62E8C927-CF87-5807-249B-F01B18EB851A}"/>
                  </a:ext>
                </a:extLst>
              </p:cNvPr>
              <p:cNvSpPr/>
              <p:nvPr/>
            </p:nvSpPr>
            <p:spPr>
              <a:xfrm rot="-5319600">
                <a:off x="7814173" y="730933"/>
                <a:ext cx="37510" cy="36341"/>
              </a:xfrm>
              <a:custGeom>
                <a:avLst/>
                <a:gdLst>
                  <a:gd name="connsiteX0" fmla="*/ 0 w 37510"/>
                  <a:gd name="connsiteY0" fmla="*/ 0 h 36341"/>
                  <a:gd name="connsiteX1" fmla="*/ 37511 w 37510"/>
                  <a:gd name="connsiteY1" fmla="*/ 0 h 36341"/>
                  <a:gd name="connsiteX2" fmla="*/ 37511 w 37510"/>
                  <a:gd name="connsiteY2" fmla="*/ 36341 h 36341"/>
                  <a:gd name="connsiteX3" fmla="*/ 0 w 37510"/>
                  <a:gd name="connsiteY3" fmla="*/ 36341 h 36341"/>
                </a:gdLst>
                <a:ahLst/>
                <a:cxnLst>
                  <a:cxn ang="0">
                    <a:pos x="connsiteX0" y="connsiteY0"/>
                  </a:cxn>
                  <a:cxn ang="0">
                    <a:pos x="connsiteX1" y="connsiteY1"/>
                  </a:cxn>
                  <a:cxn ang="0">
                    <a:pos x="connsiteX2" y="connsiteY2"/>
                  </a:cxn>
                  <a:cxn ang="0">
                    <a:pos x="connsiteX3" y="connsiteY3"/>
                  </a:cxn>
                </a:cxnLst>
                <a:rect l="l" t="t" r="r" b="b"/>
                <a:pathLst>
                  <a:path w="37510" h="36341">
                    <a:moveTo>
                      <a:pt x="0" y="0"/>
                    </a:moveTo>
                    <a:lnTo>
                      <a:pt x="37511" y="0"/>
                    </a:lnTo>
                    <a:lnTo>
                      <a:pt x="37511" y="36341"/>
                    </a:lnTo>
                    <a:lnTo>
                      <a:pt x="0" y="36341"/>
                    </a:lnTo>
                    <a:close/>
                  </a:path>
                </a:pathLst>
              </a:custGeom>
              <a:solidFill>
                <a:schemeClr val="accent6"/>
              </a:solidFill>
              <a:ln w="9711" cap="flat">
                <a:noFill/>
                <a:prstDash val="solid"/>
                <a:miter/>
              </a:ln>
            </p:spPr>
            <p:txBody>
              <a:bodyPr rtlCol="0" anchor="ctr"/>
              <a:lstStyle/>
              <a:p>
                <a:endParaRPr lang="en-US"/>
              </a:p>
            </p:txBody>
          </p:sp>
          <p:sp>
            <p:nvSpPr>
              <p:cNvPr id="345" name="Freeform 65">
                <a:extLst>
                  <a:ext uri="{FF2B5EF4-FFF2-40B4-BE49-F238E27FC236}">
                    <a16:creationId xmlns:a16="http://schemas.microsoft.com/office/drawing/2014/main" id="{5F80B7E0-7AEE-D039-90CA-8E380C67A442}"/>
                  </a:ext>
                </a:extLst>
              </p:cNvPr>
              <p:cNvSpPr/>
              <p:nvPr/>
            </p:nvSpPr>
            <p:spPr>
              <a:xfrm>
                <a:off x="7817647" y="732002"/>
                <a:ext cx="39459" cy="28449"/>
              </a:xfrm>
              <a:custGeom>
                <a:avLst/>
                <a:gdLst>
                  <a:gd name="connsiteX0" fmla="*/ 34003 w 39459"/>
                  <a:gd name="connsiteY0" fmla="*/ 97 h 28449"/>
                  <a:gd name="connsiteX1" fmla="*/ 15979 w 39459"/>
                  <a:gd name="connsiteY1" fmla="*/ 17245 h 28449"/>
                  <a:gd name="connsiteX2" fmla="*/ 5748 w 39459"/>
                  <a:gd name="connsiteY2" fmla="*/ 6528 h 28449"/>
                  <a:gd name="connsiteX3" fmla="*/ 0 w 39459"/>
                  <a:gd name="connsiteY3" fmla="*/ 11984 h 28449"/>
                  <a:gd name="connsiteX4" fmla="*/ 10230 w 39459"/>
                  <a:gd name="connsiteY4" fmla="*/ 22701 h 28449"/>
                  <a:gd name="connsiteX5" fmla="*/ 15686 w 39459"/>
                  <a:gd name="connsiteY5" fmla="*/ 28450 h 28449"/>
                  <a:gd name="connsiteX6" fmla="*/ 39459 w 39459"/>
                  <a:gd name="connsiteY6" fmla="*/ 5748 h 28449"/>
                  <a:gd name="connsiteX7" fmla="*/ 34003 w 3945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59" h="28449">
                    <a:moveTo>
                      <a:pt x="34003" y="97"/>
                    </a:moveTo>
                    <a:lnTo>
                      <a:pt x="15979" y="17245"/>
                    </a:lnTo>
                    <a:lnTo>
                      <a:pt x="5748" y="6528"/>
                    </a:lnTo>
                    <a:lnTo>
                      <a:pt x="0" y="11984"/>
                    </a:lnTo>
                    <a:lnTo>
                      <a:pt x="10230" y="22701"/>
                    </a:lnTo>
                    <a:cubicBezTo>
                      <a:pt x="10230" y="22701"/>
                      <a:pt x="15686" y="28450"/>
                      <a:pt x="15686" y="28450"/>
                    </a:cubicBezTo>
                    <a:lnTo>
                      <a:pt x="39459" y="5748"/>
                    </a:lnTo>
                    <a:lnTo>
                      <a:pt x="34003" y="0"/>
                    </a:lnTo>
                    <a:close/>
                  </a:path>
                </a:pathLst>
              </a:custGeom>
              <a:solidFill>
                <a:srgbClr val="FFFFFF"/>
              </a:solidFill>
              <a:ln w="9711" cap="flat">
                <a:noFill/>
                <a:prstDash val="solid"/>
                <a:miter/>
              </a:ln>
            </p:spPr>
            <p:txBody>
              <a:bodyPr rtlCol="0" anchor="ctr"/>
              <a:lstStyle/>
              <a:p>
                <a:endParaRPr lang="en-US"/>
              </a:p>
            </p:txBody>
          </p:sp>
          <p:grpSp>
            <p:nvGrpSpPr>
              <p:cNvPr id="346" name="Graphic 11">
                <a:extLst>
                  <a:ext uri="{FF2B5EF4-FFF2-40B4-BE49-F238E27FC236}">
                    <a16:creationId xmlns:a16="http://schemas.microsoft.com/office/drawing/2014/main" id="{4FF59AA5-6DBC-FEFD-078B-3E23E3CEDC99}"/>
                  </a:ext>
                </a:extLst>
              </p:cNvPr>
              <p:cNvGrpSpPr/>
              <p:nvPr/>
            </p:nvGrpSpPr>
            <p:grpSpPr>
              <a:xfrm>
                <a:off x="7876786" y="799304"/>
                <a:ext cx="80989" cy="27789"/>
                <a:chOff x="7876786" y="799304"/>
                <a:chExt cx="80989" cy="27789"/>
              </a:xfrm>
              <a:solidFill>
                <a:srgbClr val="7AB6F6"/>
              </a:solidFill>
            </p:grpSpPr>
            <p:sp>
              <p:nvSpPr>
                <p:cNvPr id="354" name="Freeform 67">
                  <a:extLst>
                    <a:ext uri="{FF2B5EF4-FFF2-40B4-BE49-F238E27FC236}">
                      <a16:creationId xmlns:a16="http://schemas.microsoft.com/office/drawing/2014/main" id="{166CAC15-FCEA-0DCE-C33B-E9399DE83224}"/>
                    </a:ext>
                  </a:extLst>
                </p:cNvPr>
                <p:cNvSpPr/>
                <p:nvPr/>
              </p:nvSpPr>
              <p:spPr>
                <a:xfrm rot="-5319600">
                  <a:off x="7913760" y="763708"/>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a:p>
              </p:txBody>
            </p:sp>
            <p:sp>
              <p:nvSpPr>
                <p:cNvPr id="355" name="Freeform 68">
                  <a:extLst>
                    <a:ext uri="{FF2B5EF4-FFF2-40B4-BE49-F238E27FC236}">
                      <a16:creationId xmlns:a16="http://schemas.microsoft.com/office/drawing/2014/main" id="{F8472E41-BD92-BD21-B93D-7A0AB8F904F5}"/>
                    </a:ext>
                  </a:extLst>
                </p:cNvPr>
                <p:cNvSpPr/>
                <p:nvPr/>
              </p:nvSpPr>
              <p:spPr>
                <a:xfrm>
                  <a:off x="7876786" y="817740"/>
                  <a:ext cx="80671" cy="9353"/>
                </a:xfrm>
                <a:custGeom>
                  <a:avLst/>
                  <a:gdLst>
                    <a:gd name="connsiteX0" fmla="*/ 80477 w 80671"/>
                    <a:gd name="connsiteY0" fmla="*/ 9353 h 9353"/>
                    <a:gd name="connsiteX1" fmla="*/ 0 w 80671"/>
                    <a:gd name="connsiteY1" fmla="*/ 7502 h 9353"/>
                    <a:gd name="connsiteX2" fmla="*/ 195 w 80671"/>
                    <a:gd name="connsiteY2" fmla="*/ 0 h 9353"/>
                    <a:gd name="connsiteX3" fmla="*/ 80672 w 80671"/>
                    <a:gd name="connsiteY3" fmla="*/ 1949 h 9353"/>
                    <a:gd name="connsiteX4" fmla="*/ 80477 w 80671"/>
                    <a:gd name="connsiteY4" fmla="*/ 9353 h 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1" h="9353">
                      <a:moveTo>
                        <a:pt x="80477" y="9353"/>
                      </a:moveTo>
                      <a:lnTo>
                        <a:pt x="0" y="7502"/>
                      </a:lnTo>
                      <a:lnTo>
                        <a:pt x="195" y="0"/>
                      </a:lnTo>
                      <a:lnTo>
                        <a:pt x="80672" y="1949"/>
                      </a:lnTo>
                      <a:lnTo>
                        <a:pt x="80477" y="9353"/>
                      </a:lnTo>
                      <a:close/>
                    </a:path>
                  </a:pathLst>
                </a:custGeom>
                <a:solidFill>
                  <a:schemeClr val="accent1"/>
                </a:solidFill>
                <a:ln w="9711" cap="flat">
                  <a:noFill/>
                  <a:prstDash val="solid"/>
                  <a:miter/>
                </a:ln>
              </p:spPr>
              <p:txBody>
                <a:bodyPr rtlCol="0" anchor="ctr"/>
                <a:lstStyle/>
                <a:p>
                  <a:endParaRPr lang="en-US"/>
                </a:p>
              </p:txBody>
            </p:sp>
          </p:grpSp>
          <p:sp>
            <p:nvSpPr>
              <p:cNvPr id="347" name="Freeform 69">
                <a:extLst>
                  <a:ext uri="{FF2B5EF4-FFF2-40B4-BE49-F238E27FC236}">
                    <a16:creationId xmlns:a16="http://schemas.microsoft.com/office/drawing/2014/main" id="{3D218248-4880-B185-EA62-3215899EC51B}"/>
                  </a:ext>
                </a:extLst>
              </p:cNvPr>
              <p:cNvSpPr/>
              <p:nvPr/>
            </p:nvSpPr>
            <p:spPr>
              <a:xfrm rot="-5319000">
                <a:off x="7812833" y="791442"/>
                <a:ext cx="37607" cy="36341"/>
              </a:xfrm>
              <a:custGeom>
                <a:avLst/>
                <a:gdLst>
                  <a:gd name="connsiteX0" fmla="*/ 0 w 37607"/>
                  <a:gd name="connsiteY0" fmla="*/ 0 h 36341"/>
                  <a:gd name="connsiteX1" fmla="*/ 37608 w 37607"/>
                  <a:gd name="connsiteY1" fmla="*/ 0 h 36341"/>
                  <a:gd name="connsiteX2" fmla="*/ 37608 w 37607"/>
                  <a:gd name="connsiteY2" fmla="*/ 36341 h 36341"/>
                  <a:gd name="connsiteX3" fmla="*/ 0 w 37607"/>
                  <a:gd name="connsiteY3" fmla="*/ 36341 h 36341"/>
                </a:gdLst>
                <a:ahLst/>
                <a:cxnLst>
                  <a:cxn ang="0">
                    <a:pos x="connsiteX0" y="connsiteY0"/>
                  </a:cxn>
                  <a:cxn ang="0">
                    <a:pos x="connsiteX1" y="connsiteY1"/>
                  </a:cxn>
                  <a:cxn ang="0">
                    <a:pos x="connsiteX2" y="connsiteY2"/>
                  </a:cxn>
                  <a:cxn ang="0">
                    <a:pos x="connsiteX3" y="connsiteY3"/>
                  </a:cxn>
                </a:cxnLst>
                <a:rect l="l" t="t" r="r" b="b"/>
                <a:pathLst>
                  <a:path w="37607" h="36341">
                    <a:moveTo>
                      <a:pt x="0" y="0"/>
                    </a:moveTo>
                    <a:lnTo>
                      <a:pt x="37608" y="0"/>
                    </a:lnTo>
                    <a:lnTo>
                      <a:pt x="37608" y="36341"/>
                    </a:lnTo>
                    <a:lnTo>
                      <a:pt x="0" y="36341"/>
                    </a:lnTo>
                    <a:close/>
                  </a:path>
                </a:pathLst>
              </a:custGeom>
              <a:solidFill>
                <a:schemeClr val="accent6"/>
              </a:solidFill>
              <a:ln w="9711" cap="flat">
                <a:noFill/>
                <a:prstDash val="solid"/>
                <a:miter/>
              </a:ln>
            </p:spPr>
            <p:txBody>
              <a:bodyPr rtlCol="0" anchor="ctr"/>
              <a:lstStyle/>
              <a:p>
                <a:endParaRPr lang="en-US"/>
              </a:p>
            </p:txBody>
          </p:sp>
          <p:sp>
            <p:nvSpPr>
              <p:cNvPr id="348" name="Freeform 70">
                <a:extLst>
                  <a:ext uri="{FF2B5EF4-FFF2-40B4-BE49-F238E27FC236}">
                    <a16:creationId xmlns:a16="http://schemas.microsoft.com/office/drawing/2014/main" id="{A65C3752-564A-319F-696F-7AA97D671B9C}"/>
                  </a:ext>
                </a:extLst>
              </p:cNvPr>
              <p:cNvSpPr/>
              <p:nvPr/>
            </p:nvSpPr>
            <p:spPr>
              <a:xfrm>
                <a:off x="7816185" y="792701"/>
                <a:ext cx="39459" cy="28449"/>
              </a:xfrm>
              <a:custGeom>
                <a:avLst/>
                <a:gdLst>
                  <a:gd name="connsiteX0" fmla="*/ 34003 w 39459"/>
                  <a:gd name="connsiteY0" fmla="*/ 0 h 28449"/>
                  <a:gd name="connsiteX1" fmla="*/ 15978 w 39459"/>
                  <a:gd name="connsiteY1" fmla="*/ 17148 h 28449"/>
                  <a:gd name="connsiteX2" fmla="*/ 5748 w 39459"/>
                  <a:gd name="connsiteY2" fmla="*/ 6430 h 28449"/>
                  <a:gd name="connsiteX3" fmla="*/ 0 w 39459"/>
                  <a:gd name="connsiteY3" fmla="*/ 11886 h 28449"/>
                  <a:gd name="connsiteX4" fmla="*/ 10230 w 39459"/>
                  <a:gd name="connsiteY4" fmla="*/ 22604 h 28449"/>
                  <a:gd name="connsiteX5" fmla="*/ 15686 w 39459"/>
                  <a:gd name="connsiteY5" fmla="*/ 28450 h 28449"/>
                  <a:gd name="connsiteX6" fmla="*/ 39459 w 39459"/>
                  <a:gd name="connsiteY6" fmla="*/ 5748 h 28449"/>
                  <a:gd name="connsiteX7" fmla="*/ 34003 w 3945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59" h="28449">
                    <a:moveTo>
                      <a:pt x="34003" y="0"/>
                    </a:moveTo>
                    <a:lnTo>
                      <a:pt x="15978" y="17148"/>
                    </a:lnTo>
                    <a:lnTo>
                      <a:pt x="5748" y="6430"/>
                    </a:lnTo>
                    <a:lnTo>
                      <a:pt x="0" y="11886"/>
                    </a:lnTo>
                    <a:lnTo>
                      <a:pt x="10230" y="22604"/>
                    </a:lnTo>
                    <a:cubicBezTo>
                      <a:pt x="10230" y="22604"/>
                      <a:pt x="15686" y="28450"/>
                      <a:pt x="15686" y="28450"/>
                    </a:cubicBezTo>
                    <a:lnTo>
                      <a:pt x="39459" y="5748"/>
                    </a:lnTo>
                    <a:lnTo>
                      <a:pt x="34003" y="0"/>
                    </a:lnTo>
                    <a:close/>
                  </a:path>
                </a:pathLst>
              </a:custGeom>
              <a:solidFill>
                <a:srgbClr val="FFFFFF"/>
              </a:solidFill>
              <a:ln w="9711" cap="flat">
                <a:noFill/>
                <a:prstDash val="solid"/>
                <a:miter/>
              </a:ln>
            </p:spPr>
            <p:txBody>
              <a:bodyPr rtlCol="0" anchor="ctr"/>
              <a:lstStyle/>
              <a:p>
                <a:endParaRPr lang="en-US"/>
              </a:p>
            </p:txBody>
          </p:sp>
          <p:grpSp>
            <p:nvGrpSpPr>
              <p:cNvPr id="349" name="Graphic 11">
                <a:extLst>
                  <a:ext uri="{FF2B5EF4-FFF2-40B4-BE49-F238E27FC236}">
                    <a16:creationId xmlns:a16="http://schemas.microsoft.com/office/drawing/2014/main" id="{C89A0D16-DF8F-A33F-2F64-2843F50CBCD1}"/>
                  </a:ext>
                </a:extLst>
              </p:cNvPr>
              <p:cNvGrpSpPr/>
              <p:nvPr/>
            </p:nvGrpSpPr>
            <p:grpSpPr>
              <a:xfrm>
                <a:off x="7875365" y="859830"/>
                <a:ext cx="81021" cy="27891"/>
                <a:chOff x="7875365" y="859830"/>
                <a:chExt cx="81021" cy="27891"/>
              </a:xfrm>
              <a:solidFill>
                <a:srgbClr val="7AB6F6"/>
              </a:solidFill>
            </p:grpSpPr>
            <p:sp>
              <p:nvSpPr>
                <p:cNvPr id="352" name="Freeform 72">
                  <a:extLst>
                    <a:ext uri="{FF2B5EF4-FFF2-40B4-BE49-F238E27FC236}">
                      <a16:creationId xmlns:a16="http://schemas.microsoft.com/office/drawing/2014/main" id="{40B1A61E-44A7-663E-41A2-E848B654EECB}"/>
                    </a:ext>
                  </a:extLst>
                </p:cNvPr>
                <p:cNvSpPr/>
                <p:nvPr/>
              </p:nvSpPr>
              <p:spPr>
                <a:xfrm>
                  <a:off x="7875812" y="859830"/>
                  <a:ext cx="80574" cy="9353"/>
                </a:xfrm>
                <a:custGeom>
                  <a:avLst/>
                  <a:gdLst>
                    <a:gd name="connsiteX0" fmla="*/ 80477 w 80574"/>
                    <a:gd name="connsiteY0" fmla="*/ 9353 h 9353"/>
                    <a:gd name="connsiteX1" fmla="*/ 0 w 80574"/>
                    <a:gd name="connsiteY1" fmla="*/ 7405 h 9353"/>
                    <a:gd name="connsiteX2" fmla="*/ 195 w 80574"/>
                    <a:gd name="connsiteY2" fmla="*/ 0 h 9353"/>
                    <a:gd name="connsiteX3" fmla="*/ 80574 w 80574"/>
                    <a:gd name="connsiteY3" fmla="*/ 1851 h 9353"/>
                    <a:gd name="connsiteX4" fmla="*/ 80477 w 80574"/>
                    <a:gd name="connsiteY4" fmla="*/ 9353 h 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74" h="9353">
                      <a:moveTo>
                        <a:pt x="80477" y="9353"/>
                      </a:moveTo>
                      <a:lnTo>
                        <a:pt x="0" y="7405"/>
                      </a:lnTo>
                      <a:lnTo>
                        <a:pt x="195" y="0"/>
                      </a:lnTo>
                      <a:lnTo>
                        <a:pt x="80574" y="1851"/>
                      </a:lnTo>
                      <a:lnTo>
                        <a:pt x="80477" y="9353"/>
                      </a:lnTo>
                      <a:close/>
                    </a:path>
                  </a:pathLst>
                </a:custGeom>
                <a:solidFill>
                  <a:schemeClr val="accent1"/>
                </a:solidFill>
                <a:ln w="9711" cap="flat">
                  <a:noFill/>
                  <a:prstDash val="solid"/>
                  <a:miter/>
                </a:ln>
              </p:spPr>
              <p:txBody>
                <a:bodyPr rtlCol="0" anchor="ctr"/>
                <a:lstStyle/>
                <a:p>
                  <a:endParaRPr lang="en-US"/>
                </a:p>
              </p:txBody>
            </p:sp>
            <p:sp>
              <p:nvSpPr>
                <p:cNvPr id="353" name="Freeform 73">
                  <a:extLst>
                    <a:ext uri="{FF2B5EF4-FFF2-40B4-BE49-F238E27FC236}">
                      <a16:creationId xmlns:a16="http://schemas.microsoft.com/office/drawing/2014/main" id="{766407E2-27D6-A4EF-AE3D-AFE440ED7358}"/>
                    </a:ext>
                  </a:extLst>
                </p:cNvPr>
                <p:cNvSpPr/>
                <p:nvPr/>
              </p:nvSpPr>
              <p:spPr>
                <a:xfrm rot="-5319000">
                  <a:off x="7911978" y="842834"/>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a:p>
              </p:txBody>
            </p:sp>
          </p:grpSp>
          <p:sp>
            <p:nvSpPr>
              <p:cNvPr id="350" name="Freeform 74">
                <a:extLst>
                  <a:ext uri="{FF2B5EF4-FFF2-40B4-BE49-F238E27FC236}">
                    <a16:creationId xmlns:a16="http://schemas.microsoft.com/office/drawing/2014/main" id="{86CE1B98-16D3-17C3-9C05-ECE07CDE36FF}"/>
                  </a:ext>
                </a:extLst>
              </p:cNvPr>
              <p:cNvSpPr/>
              <p:nvPr/>
            </p:nvSpPr>
            <p:spPr>
              <a:xfrm rot="-5318400">
                <a:off x="7811536" y="852214"/>
                <a:ext cx="37510" cy="36243"/>
              </a:xfrm>
              <a:custGeom>
                <a:avLst/>
                <a:gdLst>
                  <a:gd name="connsiteX0" fmla="*/ 0 w 37510"/>
                  <a:gd name="connsiteY0" fmla="*/ 0 h 36243"/>
                  <a:gd name="connsiteX1" fmla="*/ 37510 w 37510"/>
                  <a:gd name="connsiteY1" fmla="*/ 0 h 36243"/>
                  <a:gd name="connsiteX2" fmla="*/ 37510 w 37510"/>
                  <a:gd name="connsiteY2" fmla="*/ 36244 h 36243"/>
                  <a:gd name="connsiteX3" fmla="*/ 0 w 37510"/>
                  <a:gd name="connsiteY3" fmla="*/ 36244 h 36243"/>
                </a:gdLst>
                <a:ahLst/>
                <a:cxnLst>
                  <a:cxn ang="0">
                    <a:pos x="connsiteX0" y="connsiteY0"/>
                  </a:cxn>
                  <a:cxn ang="0">
                    <a:pos x="connsiteX1" y="connsiteY1"/>
                  </a:cxn>
                  <a:cxn ang="0">
                    <a:pos x="connsiteX2" y="connsiteY2"/>
                  </a:cxn>
                  <a:cxn ang="0">
                    <a:pos x="connsiteX3" y="connsiteY3"/>
                  </a:cxn>
                </a:cxnLst>
                <a:rect l="l" t="t" r="r" b="b"/>
                <a:pathLst>
                  <a:path w="37510" h="36243">
                    <a:moveTo>
                      <a:pt x="0" y="0"/>
                    </a:moveTo>
                    <a:lnTo>
                      <a:pt x="37510" y="0"/>
                    </a:lnTo>
                    <a:lnTo>
                      <a:pt x="37510" y="36244"/>
                    </a:lnTo>
                    <a:lnTo>
                      <a:pt x="0" y="36244"/>
                    </a:lnTo>
                    <a:close/>
                  </a:path>
                </a:pathLst>
              </a:custGeom>
              <a:solidFill>
                <a:schemeClr val="accent1"/>
              </a:solidFill>
              <a:ln w="9711" cap="flat">
                <a:noFill/>
                <a:prstDash val="solid"/>
                <a:miter/>
              </a:ln>
            </p:spPr>
            <p:txBody>
              <a:bodyPr rtlCol="0" anchor="ctr"/>
              <a:lstStyle/>
              <a:p>
                <a:endParaRPr lang="en-US"/>
              </a:p>
            </p:txBody>
          </p:sp>
          <p:sp>
            <p:nvSpPr>
              <p:cNvPr id="351" name="Freeform 75">
                <a:extLst>
                  <a:ext uri="{FF2B5EF4-FFF2-40B4-BE49-F238E27FC236}">
                    <a16:creationId xmlns:a16="http://schemas.microsoft.com/office/drawing/2014/main" id="{3FE36EFD-1CFC-7F9B-1867-3BA713620970}"/>
                  </a:ext>
                </a:extLst>
              </p:cNvPr>
              <p:cNvSpPr/>
              <p:nvPr/>
            </p:nvSpPr>
            <p:spPr>
              <a:xfrm>
                <a:off x="7937680" y="677344"/>
                <a:ext cx="49981" cy="50566"/>
              </a:xfrm>
              <a:custGeom>
                <a:avLst/>
                <a:gdLst>
                  <a:gd name="connsiteX0" fmla="*/ 0 w 49981"/>
                  <a:gd name="connsiteY0" fmla="*/ 49397 h 50566"/>
                  <a:gd name="connsiteX1" fmla="*/ 49982 w 49981"/>
                  <a:gd name="connsiteY1" fmla="*/ 50566 h 50566"/>
                  <a:gd name="connsiteX2" fmla="*/ 1169 w 49981"/>
                  <a:gd name="connsiteY2" fmla="*/ 0 h 50566"/>
                  <a:gd name="connsiteX3" fmla="*/ 0 w 49981"/>
                  <a:gd name="connsiteY3" fmla="*/ 49397 h 50566"/>
                </a:gdLst>
                <a:ahLst/>
                <a:cxnLst>
                  <a:cxn ang="0">
                    <a:pos x="connsiteX0" y="connsiteY0"/>
                  </a:cxn>
                  <a:cxn ang="0">
                    <a:pos x="connsiteX1" y="connsiteY1"/>
                  </a:cxn>
                  <a:cxn ang="0">
                    <a:pos x="connsiteX2" y="connsiteY2"/>
                  </a:cxn>
                  <a:cxn ang="0">
                    <a:pos x="connsiteX3" y="connsiteY3"/>
                  </a:cxn>
                </a:cxnLst>
                <a:rect l="l" t="t" r="r" b="b"/>
                <a:pathLst>
                  <a:path w="49981" h="50566">
                    <a:moveTo>
                      <a:pt x="0" y="49397"/>
                    </a:moveTo>
                    <a:lnTo>
                      <a:pt x="49982" y="50566"/>
                    </a:lnTo>
                    <a:lnTo>
                      <a:pt x="1169" y="0"/>
                    </a:lnTo>
                    <a:lnTo>
                      <a:pt x="0" y="49397"/>
                    </a:lnTo>
                    <a:close/>
                  </a:path>
                </a:pathLst>
              </a:custGeom>
              <a:solidFill>
                <a:schemeClr val="accent6">
                  <a:lumMod val="60000"/>
                  <a:lumOff val="40000"/>
                </a:schemeClr>
              </a:solidFill>
              <a:ln w="9711" cap="flat">
                <a:noFill/>
                <a:prstDash val="solid"/>
                <a:miter/>
              </a:ln>
            </p:spPr>
            <p:txBody>
              <a:bodyPr rtlCol="0" anchor="ctr"/>
              <a:lstStyle/>
              <a:p>
                <a:endParaRPr lang="en-US"/>
              </a:p>
            </p:txBody>
          </p:sp>
        </p:grpSp>
        <p:grpSp>
          <p:nvGrpSpPr>
            <p:cNvPr id="304" name="Graphic 11">
              <a:extLst>
                <a:ext uri="{FF2B5EF4-FFF2-40B4-BE49-F238E27FC236}">
                  <a16:creationId xmlns:a16="http://schemas.microsoft.com/office/drawing/2014/main" id="{03E12DBC-C629-8507-1292-DF10402D0F04}"/>
                </a:ext>
              </a:extLst>
            </p:cNvPr>
            <p:cNvGrpSpPr/>
            <p:nvPr/>
          </p:nvGrpSpPr>
          <p:grpSpPr>
            <a:xfrm>
              <a:off x="8259394" y="851750"/>
              <a:ext cx="309363" cy="262615"/>
              <a:chOff x="8259394" y="851750"/>
              <a:chExt cx="309363" cy="262615"/>
            </a:xfrm>
          </p:grpSpPr>
          <p:grpSp>
            <p:nvGrpSpPr>
              <p:cNvPr id="326" name="Graphic 11">
                <a:extLst>
                  <a:ext uri="{FF2B5EF4-FFF2-40B4-BE49-F238E27FC236}">
                    <a16:creationId xmlns:a16="http://schemas.microsoft.com/office/drawing/2014/main" id="{DB1A43EF-C4D0-A67D-3D05-A84EF43D0E06}"/>
                  </a:ext>
                </a:extLst>
              </p:cNvPr>
              <p:cNvGrpSpPr/>
              <p:nvPr/>
            </p:nvGrpSpPr>
            <p:grpSpPr>
              <a:xfrm>
                <a:off x="8259394" y="851750"/>
                <a:ext cx="309363" cy="262615"/>
                <a:chOff x="8259394" y="851750"/>
                <a:chExt cx="309363" cy="262615"/>
              </a:xfrm>
            </p:grpSpPr>
            <p:sp>
              <p:nvSpPr>
                <p:cNvPr id="328" name="Freeform 78">
                  <a:extLst>
                    <a:ext uri="{FF2B5EF4-FFF2-40B4-BE49-F238E27FC236}">
                      <a16:creationId xmlns:a16="http://schemas.microsoft.com/office/drawing/2014/main" id="{6634D81D-D67A-7E0B-B726-BAB3AD689E09}"/>
                    </a:ext>
                  </a:extLst>
                </p:cNvPr>
                <p:cNvSpPr/>
                <p:nvPr/>
              </p:nvSpPr>
              <p:spPr>
                <a:xfrm rot="-2700000">
                  <a:off x="8335270" y="915351"/>
                  <a:ext cx="203920" cy="135622"/>
                </a:xfrm>
                <a:custGeom>
                  <a:avLst/>
                  <a:gdLst>
                    <a:gd name="connsiteX0" fmla="*/ 0 w 203920"/>
                    <a:gd name="connsiteY0" fmla="*/ 0 h 135622"/>
                    <a:gd name="connsiteX1" fmla="*/ 203921 w 203920"/>
                    <a:gd name="connsiteY1" fmla="*/ 0 h 135622"/>
                    <a:gd name="connsiteX2" fmla="*/ 203921 w 203920"/>
                    <a:gd name="connsiteY2" fmla="*/ 135622 h 135622"/>
                    <a:gd name="connsiteX3" fmla="*/ 0 w 203920"/>
                    <a:gd name="connsiteY3" fmla="*/ 135622 h 135622"/>
                  </a:gdLst>
                  <a:ahLst/>
                  <a:cxnLst>
                    <a:cxn ang="0">
                      <a:pos x="connsiteX0" y="connsiteY0"/>
                    </a:cxn>
                    <a:cxn ang="0">
                      <a:pos x="connsiteX1" y="connsiteY1"/>
                    </a:cxn>
                    <a:cxn ang="0">
                      <a:pos x="connsiteX2" y="connsiteY2"/>
                    </a:cxn>
                    <a:cxn ang="0">
                      <a:pos x="connsiteX3" y="connsiteY3"/>
                    </a:cxn>
                  </a:cxnLst>
                  <a:rect l="l" t="t" r="r" b="b"/>
                  <a:pathLst>
                    <a:path w="203920" h="135622">
                      <a:moveTo>
                        <a:pt x="0" y="0"/>
                      </a:moveTo>
                      <a:lnTo>
                        <a:pt x="203921" y="0"/>
                      </a:lnTo>
                      <a:lnTo>
                        <a:pt x="203921" y="135622"/>
                      </a:lnTo>
                      <a:lnTo>
                        <a:pt x="0" y="135622"/>
                      </a:lnTo>
                      <a:close/>
                    </a:path>
                  </a:pathLst>
                </a:custGeom>
                <a:solidFill>
                  <a:srgbClr val="ECB49F"/>
                </a:solidFill>
                <a:ln w="9711" cap="flat">
                  <a:noFill/>
                  <a:prstDash val="solid"/>
                  <a:miter/>
                </a:ln>
              </p:spPr>
              <p:txBody>
                <a:bodyPr rtlCol="0" anchor="ctr"/>
                <a:lstStyle/>
                <a:p>
                  <a:endParaRPr lang="en-US"/>
                </a:p>
              </p:txBody>
            </p:sp>
            <p:sp>
              <p:nvSpPr>
                <p:cNvPr id="329" name="Freeform 79">
                  <a:extLst>
                    <a:ext uri="{FF2B5EF4-FFF2-40B4-BE49-F238E27FC236}">
                      <a16:creationId xmlns:a16="http://schemas.microsoft.com/office/drawing/2014/main" id="{9161FD22-923E-0C5B-CE21-1BDFC81F6879}"/>
                    </a:ext>
                  </a:extLst>
                </p:cNvPr>
                <p:cNvSpPr/>
                <p:nvPr/>
              </p:nvSpPr>
              <p:spPr>
                <a:xfrm>
                  <a:off x="8374312" y="1046652"/>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a:p>
              </p:txBody>
            </p:sp>
            <p:sp>
              <p:nvSpPr>
                <p:cNvPr id="330" name="Freeform 80">
                  <a:extLst>
                    <a:ext uri="{FF2B5EF4-FFF2-40B4-BE49-F238E27FC236}">
                      <a16:creationId xmlns:a16="http://schemas.microsoft.com/office/drawing/2014/main" id="{E1B38CA6-84B8-DDC0-F985-A98D83E87DF6}"/>
                    </a:ext>
                  </a:extLst>
                </p:cNvPr>
                <p:cNvSpPr/>
                <p:nvPr/>
              </p:nvSpPr>
              <p:spPr>
                <a:xfrm>
                  <a:off x="8399839" y="1021028"/>
                  <a:ext cx="64303" cy="64206"/>
                </a:xfrm>
                <a:custGeom>
                  <a:avLst/>
                  <a:gdLst>
                    <a:gd name="connsiteX0" fmla="*/ 60358 w 64303"/>
                    <a:gd name="connsiteY0" fmla="*/ 41262 h 64206"/>
                    <a:gd name="connsiteX1" fmla="*/ 60358 w 64303"/>
                    <a:gd name="connsiteY1" fmla="*/ 60260 h 64206"/>
                    <a:gd name="connsiteX2" fmla="*/ 41262 w 64303"/>
                    <a:gd name="connsiteY2" fmla="*/ 60260 h 64206"/>
                    <a:gd name="connsiteX3" fmla="*/ 3946 w 64303"/>
                    <a:gd name="connsiteY3" fmla="*/ 22945 h 64206"/>
                    <a:gd name="connsiteX4" fmla="*/ 3946 w 64303"/>
                    <a:gd name="connsiteY4" fmla="*/ 3946 h 64206"/>
                    <a:gd name="connsiteX5" fmla="*/ 22945 w 64303"/>
                    <a:gd name="connsiteY5" fmla="*/ 3946 h 64206"/>
                    <a:gd name="connsiteX6" fmla="*/ 60260 w 64303"/>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03" h="64206">
                      <a:moveTo>
                        <a:pt x="60358" y="41262"/>
                      </a:moveTo>
                      <a:cubicBezTo>
                        <a:pt x="65619" y="46523"/>
                        <a:pt x="65619" y="54999"/>
                        <a:pt x="60358" y="60260"/>
                      </a:cubicBezTo>
                      <a:cubicBezTo>
                        <a:pt x="55097" y="65522"/>
                        <a:pt x="46523" y="65522"/>
                        <a:pt x="41262" y="60260"/>
                      </a:cubicBezTo>
                      <a:lnTo>
                        <a:pt x="3946" y="22945"/>
                      </a:lnTo>
                      <a:cubicBezTo>
                        <a:pt x="-1315" y="17684"/>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a:p>
              </p:txBody>
            </p:sp>
            <p:sp>
              <p:nvSpPr>
                <p:cNvPr id="331" name="Freeform 81">
                  <a:extLst>
                    <a:ext uri="{FF2B5EF4-FFF2-40B4-BE49-F238E27FC236}">
                      <a16:creationId xmlns:a16="http://schemas.microsoft.com/office/drawing/2014/main" id="{AD73A2A0-BCAE-4AAF-01CC-5903008D3040}"/>
                    </a:ext>
                  </a:extLst>
                </p:cNvPr>
                <p:cNvSpPr/>
                <p:nvPr/>
              </p:nvSpPr>
              <p:spPr>
                <a:xfrm>
                  <a:off x="8425560" y="995404"/>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a:p>
              </p:txBody>
            </p:sp>
            <p:sp>
              <p:nvSpPr>
                <p:cNvPr id="332" name="Freeform 82">
                  <a:extLst>
                    <a:ext uri="{FF2B5EF4-FFF2-40B4-BE49-F238E27FC236}">
                      <a16:creationId xmlns:a16="http://schemas.microsoft.com/office/drawing/2014/main" id="{EE24DCFE-03AA-D734-9931-1A27A1FE3725}"/>
                    </a:ext>
                  </a:extLst>
                </p:cNvPr>
                <p:cNvSpPr/>
                <p:nvPr/>
              </p:nvSpPr>
              <p:spPr>
                <a:xfrm>
                  <a:off x="8451184" y="969780"/>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a:p>
              </p:txBody>
            </p:sp>
            <p:sp>
              <p:nvSpPr>
                <p:cNvPr id="333" name="Freeform 83">
                  <a:extLst>
                    <a:ext uri="{FF2B5EF4-FFF2-40B4-BE49-F238E27FC236}">
                      <a16:creationId xmlns:a16="http://schemas.microsoft.com/office/drawing/2014/main" id="{D9721AF2-11C3-3B28-80DA-8DF153EB6203}"/>
                    </a:ext>
                  </a:extLst>
                </p:cNvPr>
                <p:cNvSpPr/>
                <p:nvPr/>
              </p:nvSpPr>
              <p:spPr>
                <a:xfrm rot="-2699399">
                  <a:off x="8314497" y="903942"/>
                  <a:ext cx="135622" cy="147995"/>
                </a:xfrm>
                <a:custGeom>
                  <a:avLst/>
                  <a:gdLst>
                    <a:gd name="connsiteX0" fmla="*/ 0 w 135622"/>
                    <a:gd name="connsiteY0" fmla="*/ 0 h 147995"/>
                    <a:gd name="connsiteX1" fmla="*/ 135622 w 135622"/>
                    <a:gd name="connsiteY1" fmla="*/ 0 h 147995"/>
                    <a:gd name="connsiteX2" fmla="*/ 135622 w 135622"/>
                    <a:gd name="connsiteY2" fmla="*/ 147996 h 147995"/>
                    <a:gd name="connsiteX3" fmla="*/ 0 w 135622"/>
                    <a:gd name="connsiteY3" fmla="*/ 147996 h 147995"/>
                  </a:gdLst>
                  <a:ahLst/>
                  <a:cxnLst>
                    <a:cxn ang="0">
                      <a:pos x="connsiteX0" y="connsiteY0"/>
                    </a:cxn>
                    <a:cxn ang="0">
                      <a:pos x="connsiteX1" y="connsiteY1"/>
                    </a:cxn>
                    <a:cxn ang="0">
                      <a:pos x="connsiteX2" y="connsiteY2"/>
                    </a:cxn>
                    <a:cxn ang="0">
                      <a:pos x="connsiteX3" y="connsiteY3"/>
                    </a:cxn>
                  </a:cxnLst>
                  <a:rect l="l" t="t" r="r" b="b"/>
                  <a:pathLst>
                    <a:path w="135622" h="147995">
                      <a:moveTo>
                        <a:pt x="0" y="0"/>
                      </a:moveTo>
                      <a:lnTo>
                        <a:pt x="135622" y="0"/>
                      </a:lnTo>
                      <a:lnTo>
                        <a:pt x="135622" y="147996"/>
                      </a:lnTo>
                      <a:lnTo>
                        <a:pt x="0" y="147996"/>
                      </a:lnTo>
                      <a:close/>
                    </a:path>
                  </a:pathLst>
                </a:custGeom>
                <a:solidFill>
                  <a:srgbClr val="C4846E"/>
                </a:solidFill>
                <a:ln w="9711" cap="flat">
                  <a:noFill/>
                  <a:prstDash val="solid"/>
                  <a:miter/>
                </a:ln>
              </p:spPr>
              <p:txBody>
                <a:bodyPr rtlCol="0" anchor="ctr"/>
                <a:lstStyle/>
                <a:p>
                  <a:endParaRPr lang="en-US"/>
                </a:p>
              </p:txBody>
            </p:sp>
            <p:sp>
              <p:nvSpPr>
                <p:cNvPr id="334" name="Freeform 84">
                  <a:extLst>
                    <a:ext uri="{FF2B5EF4-FFF2-40B4-BE49-F238E27FC236}">
                      <a16:creationId xmlns:a16="http://schemas.microsoft.com/office/drawing/2014/main" id="{42CDF6BE-8CD1-E849-EC06-7B3D443CB306}"/>
                    </a:ext>
                  </a:extLst>
                </p:cNvPr>
                <p:cNvSpPr/>
                <p:nvPr/>
              </p:nvSpPr>
              <p:spPr>
                <a:xfrm>
                  <a:off x="8259394" y="854861"/>
                  <a:ext cx="146632" cy="146631"/>
                </a:xfrm>
                <a:custGeom>
                  <a:avLst/>
                  <a:gdLst>
                    <a:gd name="connsiteX0" fmla="*/ 50761 w 146632"/>
                    <a:gd name="connsiteY0" fmla="*/ 146632 h 146631"/>
                    <a:gd name="connsiteX1" fmla="*/ 4969 w 146632"/>
                    <a:gd name="connsiteY1" fmla="*/ 100840 h 146631"/>
                    <a:gd name="connsiteX2" fmla="*/ 4969 w 146632"/>
                    <a:gd name="connsiteY2" fmla="*/ 76872 h 146631"/>
                    <a:gd name="connsiteX3" fmla="*/ 76872 w 146632"/>
                    <a:gd name="connsiteY3" fmla="*/ 4969 h 146631"/>
                    <a:gd name="connsiteX4" fmla="*/ 100840 w 146632"/>
                    <a:gd name="connsiteY4" fmla="*/ 4969 h 146631"/>
                    <a:gd name="connsiteX5" fmla="*/ 146632 w 146632"/>
                    <a:gd name="connsiteY5" fmla="*/ 50664 h 146631"/>
                    <a:gd name="connsiteX6" fmla="*/ 50761 w 146632"/>
                    <a:gd name="connsiteY6" fmla="*/ 146535 h 14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32" h="146631">
                      <a:moveTo>
                        <a:pt x="50761" y="146632"/>
                      </a:moveTo>
                      <a:lnTo>
                        <a:pt x="4969" y="100840"/>
                      </a:lnTo>
                      <a:cubicBezTo>
                        <a:pt x="-1656" y="94215"/>
                        <a:pt x="-1656" y="83497"/>
                        <a:pt x="4969" y="76872"/>
                      </a:cubicBezTo>
                      <a:lnTo>
                        <a:pt x="76872" y="4969"/>
                      </a:lnTo>
                      <a:cubicBezTo>
                        <a:pt x="83497" y="-1656"/>
                        <a:pt x="94215" y="-1656"/>
                        <a:pt x="100840" y="4969"/>
                      </a:cubicBezTo>
                      <a:lnTo>
                        <a:pt x="146632" y="50664"/>
                      </a:lnTo>
                      <a:lnTo>
                        <a:pt x="50761" y="146535"/>
                      </a:lnTo>
                      <a:close/>
                    </a:path>
                  </a:pathLst>
                </a:custGeom>
                <a:solidFill>
                  <a:schemeClr val="accent4">
                    <a:lumMod val="50000"/>
                  </a:schemeClr>
                </a:solidFill>
                <a:ln w="9711" cap="flat">
                  <a:noFill/>
                  <a:prstDash val="solid"/>
                  <a:miter/>
                </a:ln>
              </p:spPr>
              <p:txBody>
                <a:bodyPr rtlCol="0" anchor="ctr"/>
                <a:lstStyle/>
                <a:p>
                  <a:endParaRPr lang="en-US"/>
                </a:p>
              </p:txBody>
            </p:sp>
            <p:sp>
              <p:nvSpPr>
                <p:cNvPr id="335" name="Freeform 85">
                  <a:extLst>
                    <a:ext uri="{FF2B5EF4-FFF2-40B4-BE49-F238E27FC236}">
                      <a16:creationId xmlns:a16="http://schemas.microsoft.com/office/drawing/2014/main" id="{D89FD41C-CDB8-7D53-943F-8963F865F401}"/>
                    </a:ext>
                  </a:extLst>
                </p:cNvPr>
                <p:cNvSpPr/>
                <p:nvPr/>
              </p:nvSpPr>
              <p:spPr>
                <a:xfrm>
                  <a:off x="8305040" y="999691"/>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3"/>
                        <a:pt x="35026" y="22945"/>
                      </a:cubicBezTo>
                      <a:lnTo>
                        <a:pt x="22945" y="35026"/>
                      </a:lnTo>
                      <a:close/>
                    </a:path>
                  </a:pathLst>
                </a:custGeom>
                <a:solidFill>
                  <a:srgbClr val="ECB49F"/>
                </a:solidFill>
                <a:ln w="9711" cap="flat">
                  <a:noFill/>
                  <a:prstDash val="solid"/>
                  <a:miter/>
                </a:ln>
              </p:spPr>
              <p:txBody>
                <a:bodyPr rtlCol="0" anchor="ctr"/>
                <a:lstStyle/>
                <a:p>
                  <a:endParaRPr lang="en-US"/>
                </a:p>
              </p:txBody>
            </p:sp>
            <p:sp>
              <p:nvSpPr>
                <p:cNvPr id="336" name="Freeform 86">
                  <a:extLst>
                    <a:ext uri="{FF2B5EF4-FFF2-40B4-BE49-F238E27FC236}">
                      <a16:creationId xmlns:a16="http://schemas.microsoft.com/office/drawing/2014/main" id="{DA0CBE0A-1804-B62F-288E-FCD5D2265ED5}"/>
                    </a:ext>
                  </a:extLst>
                </p:cNvPr>
                <p:cNvSpPr/>
                <p:nvPr/>
              </p:nvSpPr>
              <p:spPr>
                <a:xfrm>
                  <a:off x="8330274" y="1024925"/>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4"/>
                        <a:pt x="35026" y="22945"/>
                      </a:cubicBezTo>
                      <a:lnTo>
                        <a:pt x="22945" y="35026"/>
                      </a:lnTo>
                      <a:close/>
                    </a:path>
                  </a:pathLst>
                </a:custGeom>
                <a:solidFill>
                  <a:srgbClr val="ECB49F"/>
                </a:solidFill>
                <a:ln w="9711" cap="flat">
                  <a:noFill/>
                  <a:prstDash val="solid"/>
                  <a:miter/>
                </a:ln>
              </p:spPr>
              <p:txBody>
                <a:bodyPr rtlCol="0" anchor="ctr"/>
                <a:lstStyle/>
                <a:p>
                  <a:endParaRPr lang="en-US"/>
                </a:p>
              </p:txBody>
            </p:sp>
            <p:sp>
              <p:nvSpPr>
                <p:cNvPr id="337" name="Freeform 87">
                  <a:extLst>
                    <a:ext uri="{FF2B5EF4-FFF2-40B4-BE49-F238E27FC236}">
                      <a16:creationId xmlns:a16="http://schemas.microsoft.com/office/drawing/2014/main" id="{7C05D336-8809-93D4-2B18-822B004CBDA7}"/>
                    </a:ext>
                  </a:extLst>
                </p:cNvPr>
                <p:cNvSpPr/>
                <p:nvPr/>
              </p:nvSpPr>
              <p:spPr>
                <a:xfrm>
                  <a:off x="8355508" y="1050159"/>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3" y="40287"/>
                        <a:pt x="9207" y="40287"/>
                        <a:pt x="3946" y="35026"/>
                      </a:cubicBezTo>
                      <a:cubicBezTo>
                        <a:pt x="-1315" y="29765"/>
                        <a:pt x="-1315" y="21288"/>
                        <a:pt x="3946" y="16027"/>
                      </a:cubicBezTo>
                      <a:lnTo>
                        <a:pt x="16027" y="3946"/>
                      </a:lnTo>
                      <a:cubicBezTo>
                        <a:pt x="21288" y="-1315"/>
                        <a:pt x="29765" y="-1315"/>
                        <a:pt x="35026" y="3946"/>
                      </a:cubicBezTo>
                      <a:cubicBezTo>
                        <a:pt x="40287" y="9207"/>
                        <a:pt x="40287" y="17683"/>
                        <a:pt x="35026" y="22945"/>
                      </a:cubicBezTo>
                      <a:lnTo>
                        <a:pt x="22945" y="35026"/>
                      </a:lnTo>
                      <a:close/>
                    </a:path>
                  </a:pathLst>
                </a:custGeom>
                <a:solidFill>
                  <a:srgbClr val="ECB49F"/>
                </a:solidFill>
                <a:ln w="9711" cap="flat">
                  <a:noFill/>
                  <a:prstDash val="solid"/>
                  <a:miter/>
                </a:ln>
              </p:spPr>
              <p:txBody>
                <a:bodyPr rtlCol="0" anchor="ctr"/>
                <a:lstStyle/>
                <a:p>
                  <a:endParaRPr lang="en-US"/>
                </a:p>
              </p:txBody>
            </p:sp>
            <p:sp>
              <p:nvSpPr>
                <p:cNvPr id="338" name="Freeform 88">
                  <a:extLst>
                    <a:ext uri="{FF2B5EF4-FFF2-40B4-BE49-F238E27FC236}">
                      <a16:creationId xmlns:a16="http://schemas.microsoft.com/office/drawing/2014/main" id="{1BEB1E1B-6DF6-A730-28B4-2D00835E1170}"/>
                    </a:ext>
                  </a:extLst>
                </p:cNvPr>
                <p:cNvSpPr/>
                <p:nvPr/>
              </p:nvSpPr>
              <p:spPr>
                <a:xfrm>
                  <a:off x="8380743" y="1075394"/>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4"/>
                        <a:pt x="35026" y="22945"/>
                      </a:cubicBezTo>
                      <a:lnTo>
                        <a:pt x="22945" y="35026"/>
                      </a:lnTo>
                      <a:close/>
                    </a:path>
                  </a:pathLst>
                </a:custGeom>
                <a:solidFill>
                  <a:srgbClr val="ECB49F"/>
                </a:solidFill>
                <a:ln w="9711" cap="flat">
                  <a:noFill/>
                  <a:prstDash val="solid"/>
                  <a:miter/>
                </a:ln>
              </p:spPr>
              <p:txBody>
                <a:bodyPr rtlCol="0" anchor="ctr"/>
                <a:lstStyle/>
                <a:p>
                  <a:endParaRPr lang="en-US"/>
                </a:p>
              </p:txBody>
            </p:sp>
            <p:sp>
              <p:nvSpPr>
                <p:cNvPr id="339" name="Freeform 89">
                  <a:extLst>
                    <a:ext uri="{FF2B5EF4-FFF2-40B4-BE49-F238E27FC236}">
                      <a16:creationId xmlns:a16="http://schemas.microsoft.com/office/drawing/2014/main" id="{43BF217A-A554-D023-F6FD-A62F2E01AA48}"/>
                    </a:ext>
                  </a:extLst>
                </p:cNvPr>
                <p:cNvSpPr/>
                <p:nvPr/>
              </p:nvSpPr>
              <p:spPr>
                <a:xfrm>
                  <a:off x="8433209" y="851750"/>
                  <a:ext cx="135548" cy="135518"/>
                </a:xfrm>
                <a:custGeom>
                  <a:avLst/>
                  <a:gdLst>
                    <a:gd name="connsiteX0" fmla="*/ 0 w 135548"/>
                    <a:gd name="connsiteY0" fmla="*/ 39647 h 135518"/>
                    <a:gd name="connsiteX1" fmla="*/ 36341 w 135548"/>
                    <a:gd name="connsiteY1" fmla="*/ 3306 h 135518"/>
                    <a:gd name="connsiteX2" fmla="*/ 57873 w 135548"/>
                    <a:gd name="connsiteY2" fmla="*/ 5742 h 135518"/>
                    <a:gd name="connsiteX3" fmla="*/ 129777 w 135548"/>
                    <a:gd name="connsiteY3" fmla="*/ 77645 h 135518"/>
                    <a:gd name="connsiteX4" fmla="*/ 132212 w 135548"/>
                    <a:gd name="connsiteY4" fmla="*/ 99177 h 135518"/>
                    <a:gd name="connsiteX5" fmla="*/ 95871 w 135548"/>
                    <a:gd name="connsiteY5" fmla="*/ 135518 h 135518"/>
                    <a:gd name="connsiteX6" fmla="*/ 0 w 135548"/>
                    <a:gd name="connsiteY6" fmla="*/ 39647 h 13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48" h="135518">
                      <a:moveTo>
                        <a:pt x="0" y="39647"/>
                      </a:moveTo>
                      <a:lnTo>
                        <a:pt x="36341" y="3306"/>
                      </a:lnTo>
                      <a:cubicBezTo>
                        <a:pt x="41603" y="-1955"/>
                        <a:pt x="51248" y="-786"/>
                        <a:pt x="57873" y="5742"/>
                      </a:cubicBezTo>
                      <a:lnTo>
                        <a:pt x="129777" y="77645"/>
                      </a:lnTo>
                      <a:cubicBezTo>
                        <a:pt x="136402" y="84270"/>
                        <a:pt x="137474" y="93916"/>
                        <a:pt x="132212" y="99177"/>
                      </a:cubicBezTo>
                      <a:lnTo>
                        <a:pt x="95871" y="135518"/>
                      </a:lnTo>
                      <a:lnTo>
                        <a:pt x="0" y="39647"/>
                      </a:lnTo>
                      <a:close/>
                    </a:path>
                  </a:pathLst>
                </a:custGeom>
                <a:solidFill>
                  <a:srgbClr val="FFFFFF"/>
                </a:solidFill>
                <a:ln w="9711" cap="flat">
                  <a:noFill/>
                  <a:prstDash val="solid"/>
                  <a:miter/>
                </a:ln>
              </p:spPr>
              <p:txBody>
                <a:bodyPr rtlCol="0" anchor="ctr"/>
                <a:lstStyle/>
                <a:p>
                  <a:endParaRPr lang="en-US"/>
                </a:p>
              </p:txBody>
            </p:sp>
            <p:sp>
              <p:nvSpPr>
                <p:cNvPr id="340" name="Freeform 90">
                  <a:extLst>
                    <a:ext uri="{FF2B5EF4-FFF2-40B4-BE49-F238E27FC236}">
                      <a16:creationId xmlns:a16="http://schemas.microsoft.com/office/drawing/2014/main" id="{1471A629-0DB4-9EB1-FD96-87A2CCCD40EC}"/>
                    </a:ext>
                  </a:extLst>
                </p:cNvPr>
                <p:cNvSpPr/>
                <p:nvPr/>
              </p:nvSpPr>
              <p:spPr>
                <a:xfrm>
                  <a:off x="8381581" y="902480"/>
                  <a:ext cx="69578" cy="108254"/>
                </a:xfrm>
                <a:custGeom>
                  <a:avLst/>
                  <a:gdLst>
                    <a:gd name="connsiteX0" fmla="*/ 34382 w 69578"/>
                    <a:gd name="connsiteY0" fmla="*/ 6065 h 108254"/>
                    <a:gd name="connsiteX1" fmla="*/ 6712 w 69578"/>
                    <a:gd name="connsiteY1" fmla="*/ 33735 h 108254"/>
                    <a:gd name="connsiteX2" fmla="*/ 282 w 69578"/>
                    <a:gd name="connsiteY2" fmla="*/ 52442 h 108254"/>
                    <a:gd name="connsiteX3" fmla="*/ 6809 w 69578"/>
                    <a:gd name="connsiteY3" fmla="*/ 91024 h 108254"/>
                    <a:gd name="connsiteX4" fmla="*/ 30582 w 69578"/>
                    <a:gd name="connsiteY4" fmla="*/ 107977 h 108254"/>
                    <a:gd name="connsiteX5" fmla="*/ 47535 w 69578"/>
                    <a:gd name="connsiteY5" fmla="*/ 84204 h 108254"/>
                    <a:gd name="connsiteX6" fmla="*/ 44417 w 69578"/>
                    <a:gd name="connsiteY6" fmla="*/ 65790 h 108254"/>
                    <a:gd name="connsiteX7" fmla="*/ 48022 w 69578"/>
                    <a:gd name="connsiteY7" fmla="*/ 50201 h 108254"/>
                    <a:gd name="connsiteX8" fmla="*/ 63514 w 69578"/>
                    <a:gd name="connsiteY8" fmla="*/ 35294 h 108254"/>
                    <a:gd name="connsiteX9" fmla="*/ 63514 w 69578"/>
                    <a:gd name="connsiteY9" fmla="*/ 6065 h 108254"/>
                    <a:gd name="connsiteX10" fmla="*/ 34285 w 69578"/>
                    <a:gd name="connsiteY10" fmla="*/ 6065 h 10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578" h="108254">
                      <a:moveTo>
                        <a:pt x="34382" y="6065"/>
                      </a:moveTo>
                      <a:lnTo>
                        <a:pt x="6712" y="33735"/>
                      </a:lnTo>
                      <a:cubicBezTo>
                        <a:pt x="1646" y="38509"/>
                        <a:pt x="-887" y="45329"/>
                        <a:pt x="282" y="52442"/>
                      </a:cubicBezTo>
                      <a:lnTo>
                        <a:pt x="6809" y="91024"/>
                      </a:lnTo>
                      <a:cubicBezTo>
                        <a:pt x="8758" y="102228"/>
                        <a:pt x="19378" y="109828"/>
                        <a:pt x="30582" y="107977"/>
                      </a:cubicBezTo>
                      <a:cubicBezTo>
                        <a:pt x="41884" y="106125"/>
                        <a:pt x="49386" y="95408"/>
                        <a:pt x="47535" y="84204"/>
                      </a:cubicBezTo>
                      <a:lnTo>
                        <a:pt x="44417" y="65790"/>
                      </a:lnTo>
                      <a:cubicBezTo>
                        <a:pt x="42664" y="60528"/>
                        <a:pt x="43833" y="54488"/>
                        <a:pt x="48022" y="50201"/>
                      </a:cubicBezTo>
                      <a:cubicBezTo>
                        <a:pt x="48899" y="49324"/>
                        <a:pt x="63514" y="35294"/>
                        <a:pt x="63514" y="35294"/>
                      </a:cubicBezTo>
                      <a:cubicBezTo>
                        <a:pt x="71600" y="27207"/>
                        <a:pt x="71600" y="14152"/>
                        <a:pt x="63514" y="6065"/>
                      </a:cubicBezTo>
                      <a:cubicBezTo>
                        <a:pt x="55427" y="-2022"/>
                        <a:pt x="42371" y="-2022"/>
                        <a:pt x="34285" y="6065"/>
                      </a:cubicBezTo>
                      <a:close/>
                    </a:path>
                  </a:pathLst>
                </a:custGeom>
                <a:solidFill>
                  <a:srgbClr val="ECB49F"/>
                </a:solidFill>
                <a:ln w="9711" cap="flat">
                  <a:noFill/>
                  <a:prstDash val="solid"/>
                  <a:miter/>
                </a:ln>
              </p:spPr>
              <p:txBody>
                <a:bodyPr rtlCol="0" anchor="ctr"/>
                <a:lstStyle/>
                <a:p>
                  <a:endParaRPr lang="en-US"/>
                </a:p>
              </p:txBody>
            </p:sp>
            <p:sp>
              <p:nvSpPr>
                <p:cNvPr id="341" name="Freeform 91">
                  <a:extLst>
                    <a:ext uri="{FF2B5EF4-FFF2-40B4-BE49-F238E27FC236}">
                      <a16:creationId xmlns:a16="http://schemas.microsoft.com/office/drawing/2014/main" id="{0593BCAC-1625-12E2-A74B-954F31A9864C}"/>
                    </a:ext>
                  </a:extLst>
                </p:cNvPr>
                <p:cNvSpPr/>
                <p:nvPr/>
              </p:nvSpPr>
              <p:spPr>
                <a:xfrm>
                  <a:off x="8393652" y="980740"/>
                  <a:ext cx="29177" cy="22941"/>
                </a:xfrm>
                <a:custGeom>
                  <a:avLst/>
                  <a:gdLst>
                    <a:gd name="connsiteX0" fmla="*/ 0 w 29177"/>
                    <a:gd name="connsiteY0" fmla="*/ 2436 h 22941"/>
                    <a:gd name="connsiteX1" fmla="*/ 779 w 29177"/>
                    <a:gd name="connsiteY1" fmla="*/ 11497 h 22941"/>
                    <a:gd name="connsiteX2" fmla="*/ 14322 w 29177"/>
                    <a:gd name="connsiteY2" fmla="*/ 22896 h 22941"/>
                    <a:gd name="connsiteX3" fmla="*/ 17732 w 29177"/>
                    <a:gd name="connsiteY3" fmla="*/ 22604 h 22941"/>
                    <a:gd name="connsiteX4" fmla="*/ 29132 w 29177"/>
                    <a:gd name="connsiteY4" fmla="*/ 9061 h 22941"/>
                    <a:gd name="connsiteX5" fmla="*/ 28352 w 29177"/>
                    <a:gd name="connsiteY5" fmla="*/ 0 h 22941"/>
                    <a:gd name="connsiteX6" fmla="*/ 97 w 29177"/>
                    <a:gd name="connsiteY6" fmla="*/ 2436 h 2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7" h="22941">
                      <a:moveTo>
                        <a:pt x="0" y="2436"/>
                      </a:moveTo>
                      <a:lnTo>
                        <a:pt x="779" y="11497"/>
                      </a:lnTo>
                      <a:cubicBezTo>
                        <a:pt x="1364" y="18414"/>
                        <a:pt x="7405" y="23481"/>
                        <a:pt x="14322" y="22896"/>
                      </a:cubicBezTo>
                      <a:lnTo>
                        <a:pt x="17732" y="22604"/>
                      </a:lnTo>
                      <a:cubicBezTo>
                        <a:pt x="24650" y="22019"/>
                        <a:pt x="29716" y="15978"/>
                        <a:pt x="29132" y="9061"/>
                      </a:cubicBezTo>
                      <a:lnTo>
                        <a:pt x="28352" y="0"/>
                      </a:lnTo>
                      <a:lnTo>
                        <a:pt x="97" y="2436"/>
                      </a:lnTo>
                      <a:close/>
                    </a:path>
                  </a:pathLst>
                </a:custGeom>
                <a:solidFill>
                  <a:srgbClr val="FFFFFF"/>
                </a:solidFill>
                <a:ln w="9711" cap="flat">
                  <a:noFill/>
                  <a:prstDash val="solid"/>
                  <a:miter/>
                </a:ln>
              </p:spPr>
              <p:txBody>
                <a:bodyPr rtlCol="0" anchor="ctr"/>
                <a:lstStyle/>
                <a:p>
                  <a:endParaRPr lang="en-US"/>
                </a:p>
              </p:txBody>
            </p:sp>
          </p:grpSp>
          <p:sp>
            <p:nvSpPr>
              <p:cNvPr id="327" name="Freeform 92">
                <a:extLst>
                  <a:ext uri="{FF2B5EF4-FFF2-40B4-BE49-F238E27FC236}">
                    <a16:creationId xmlns:a16="http://schemas.microsoft.com/office/drawing/2014/main" id="{94E4195C-1E87-6584-3EA8-D2D52561565F}"/>
                  </a:ext>
                </a:extLst>
              </p:cNvPr>
              <p:cNvSpPr/>
              <p:nvPr/>
            </p:nvSpPr>
            <p:spPr>
              <a:xfrm>
                <a:off x="8284823" y="934559"/>
                <a:ext cx="23772" cy="23772"/>
              </a:xfrm>
              <a:custGeom>
                <a:avLst/>
                <a:gdLst>
                  <a:gd name="connsiteX0" fmla="*/ 23773 w 23772"/>
                  <a:gd name="connsiteY0" fmla="*/ 11886 h 23772"/>
                  <a:gd name="connsiteX1" fmla="*/ 11886 w 23772"/>
                  <a:gd name="connsiteY1" fmla="*/ 23773 h 23772"/>
                  <a:gd name="connsiteX2" fmla="*/ 0 w 23772"/>
                  <a:gd name="connsiteY2" fmla="*/ 11886 h 23772"/>
                  <a:gd name="connsiteX3" fmla="*/ 11886 w 23772"/>
                  <a:gd name="connsiteY3" fmla="*/ 0 h 23772"/>
                  <a:gd name="connsiteX4" fmla="*/ 23773 w 23772"/>
                  <a:gd name="connsiteY4" fmla="*/ 11886 h 23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2" h="23772">
                    <a:moveTo>
                      <a:pt x="23773" y="11886"/>
                    </a:moveTo>
                    <a:cubicBezTo>
                      <a:pt x="23773" y="18512"/>
                      <a:pt x="18414" y="23773"/>
                      <a:pt x="11886" y="23773"/>
                    </a:cubicBezTo>
                    <a:cubicBezTo>
                      <a:pt x="5359" y="23773"/>
                      <a:pt x="0" y="18414"/>
                      <a:pt x="0" y="11886"/>
                    </a:cubicBezTo>
                    <a:cubicBezTo>
                      <a:pt x="0" y="5359"/>
                      <a:pt x="5359" y="0"/>
                      <a:pt x="11886" y="0"/>
                    </a:cubicBezTo>
                    <a:cubicBezTo>
                      <a:pt x="18414" y="0"/>
                      <a:pt x="23773" y="5359"/>
                      <a:pt x="23773" y="11886"/>
                    </a:cubicBezTo>
                    <a:close/>
                  </a:path>
                </a:pathLst>
              </a:custGeom>
              <a:solidFill>
                <a:schemeClr val="accent4"/>
              </a:solidFill>
              <a:ln w="9711" cap="flat">
                <a:noFill/>
                <a:prstDash val="solid"/>
                <a:miter/>
              </a:ln>
            </p:spPr>
            <p:txBody>
              <a:bodyPr rtlCol="0" anchor="ctr"/>
              <a:lstStyle/>
              <a:p>
                <a:endParaRPr lang="en-US"/>
              </a:p>
            </p:txBody>
          </p:sp>
        </p:grpSp>
        <p:grpSp>
          <p:nvGrpSpPr>
            <p:cNvPr id="305" name="Graphic 11">
              <a:extLst>
                <a:ext uri="{FF2B5EF4-FFF2-40B4-BE49-F238E27FC236}">
                  <a16:creationId xmlns:a16="http://schemas.microsoft.com/office/drawing/2014/main" id="{EED9237E-B4D8-F516-348D-4B675C6C8B52}"/>
                </a:ext>
              </a:extLst>
            </p:cNvPr>
            <p:cNvGrpSpPr/>
            <p:nvPr/>
          </p:nvGrpSpPr>
          <p:grpSpPr>
            <a:xfrm>
              <a:off x="7214458" y="844144"/>
              <a:ext cx="257799" cy="256143"/>
              <a:chOff x="7214458" y="844144"/>
              <a:chExt cx="257799" cy="256143"/>
            </a:xfrm>
          </p:grpSpPr>
          <p:grpSp>
            <p:nvGrpSpPr>
              <p:cNvPr id="315" name="Graphic 11">
                <a:extLst>
                  <a:ext uri="{FF2B5EF4-FFF2-40B4-BE49-F238E27FC236}">
                    <a16:creationId xmlns:a16="http://schemas.microsoft.com/office/drawing/2014/main" id="{EB856F74-11F3-9208-F1AC-7E92646D5E41}"/>
                  </a:ext>
                </a:extLst>
              </p:cNvPr>
              <p:cNvGrpSpPr/>
              <p:nvPr/>
            </p:nvGrpSpPr>
            <p:grpSpPr>
              <a:xfrm>
                <a:off x="7214458" y="853400"/>
                <a:ext cx="246887" cy="246887"/>
                <a:chOff x="7214458" y="853400"/>
                <a:chExt cx="246887" cy="246887"/>
              </a:xfrm>
            </p:grpSpPr>
            <p:sp>
              <p:nvSpPr>
                <p:cNvPr id="321" name="Freeform 95">
                  <a:extLst>
                    <a:ext uri="{FF2B5EF4-FFF2-40B4-BE49-F238E27FC236}">
                      <a16:creationId xmlns:a16="http://schemas.microsoft.com/office/drawing/2014/main" id="{83297F3D-9A89-F914-DC2F-8D68E7789B55}"/>
                    </a:ext>
                  </a:extLst>
                </p:cNvPr>
                <p:cNvSpPr/>
                <p:nvPr/>
              </p:nvSpPr>
              <p:spPr>
                <a:xfrm>
                  <a:off x="7214458" y="853400"/>
                  <a:ext cx="246887" cy="246887"/>
                </a:xfrm>
                <a:custGeom>
                  <a:avLst/>
                  <a:gdLst>
                    <a:gd name="connsiteX0" fmla="*/ 246887 w 246887"/>
                    <a:gd name="connsiteY0" fmla="*/ 123444 h 246887"/>
                    <a:gd name="connsiteX1" fmla="*/ 123444 w 246887"/>
                    <a:gd name="connsiteY1" fmla="*/ 246887 h 246887"/>
                    <a:gd name="connsiteX2" fmla="*/ 0 w 246887"/>
                    <a:gd name="connsiteY2" fmla="*/ 123444 h 246887"/>
                    <a:gd name="connsiteX3" fmla="*/ 123444 w 246887"/>
                    <a:gd name="connsiteY3" fmla="*/ 0 h 246887"/>
                    <a:gd name="connsiteX4" fmla="*/ 246887 w 246887"/>
                    <a:gd name="connsiteY4" fmla="*/ 123444 h 246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7" h="246887">
                      <a:moveTo>
                        <a:pt x="246887" y="123444"/>
                      </a:moveTo>
                      <a:cubicBezTo>
                        <a:pt x="246887" y="191645"/>
                        <a:pt x="191645" y="246887"/>
                        <a:pt x="123444" y="246887"/>
                      </a:cubicBezTo>
                      <a:cubicBezTo>
                        <a:pt x="55243" y="246887"/>
                        <a:pt x="0" y="191645"/>
                        <a:pt x="0" y="123444"/>
                      </a:cubicBezTo>
                      <a:cubicBezTo>
                        <a:pt x="0" y="55243"/>
                        <a:pt x="55340" y="0"/>
                        <a:pt x="123444" y="0"/>
                      </a:cubicBezTo>
                      <a:cubicBezTo>
                        <a:pt x="191547" y="0"/>
                        <a:pt x="246887" y="55243"/>
                        <a:pt x="246887" y="123444"/>
                      </a:cubicBezTo>
                      <a:close/>
                    </a:path>
                  </a:pathLst>
                </a:custGeom>
                <a:solidFill>
                  <a:schemeClr val="accent6"/>
                </a:solidFill>
                <a:ln w="9711" cap="flat">
                  <a:noFill/>
                  <a:prstDash val="solid"/>
                  <a:miter/>
                </a:ln>
              </p:spPr>
              <p:txBody>
                <a:bodyPr rtlCol="0" anchor="ctr"/>
                <a:lstStyle/>
                <a:p>
                  <a:endParaRPr lang="en-US"/>
                </a:p>
              </p:txBody>
            </p:sp>
            <p:sp>
              <p:nvSpPr>
                <p:cNvPr id="322" name="Freeform 96">
                  <a:extLst>
                    <a:ext uri="{FF2B5EF4-FFF2-40B4-BE49-F238E27FC236}">
                      <a16:creationId xmlns:a16="http://schemas.microsoft.com/office/drawing/2014/main" id="{823E3332-95DF-ABCE-2068-0DD9ADBE0A2E}"/>
                    </a:ext>
                  </a:extLst>
                </p:cNvPr>
                <p:cNvSpPr/>
                <p:nvPr/>
              </p:nvSpPr>
              <p:spPr>
                <a:xfrm>
                  <a:off x="7243200" y="882141"/>
                  <a:ext cx="189403" cy="189403"/>
                </a:xfrm>
                <a:custGeom>
                  <a:avLst/>
                  <a:gdLst>
                    <a:gd name="connsiteX0" fmla="*/ 189404 w 189403"/>
                    <a:gd name="connsiteY0" fmla="*/ 94702 h 189403"/>
                    <a:gd name="connsiteX1" fmla="*/ 94702 w 189403"/>
                    <a:gd name="connsiteY1" fmla="*/ 189404 h 189403"/>
                    <a:gd name="connsiteX2" fmla="*/ 0 w 189403"/>
                    <a:gd name="connsiteY2" fmla="*/ 94702 h 189403"/>
                    <a:gd name="connsiteX3" fmla="*/ 94702 w 189403"/>
                    <a:gd name="connsiteY3" fmla="*/ 0 h 189403"/>
                    <a:gd name="connsiteX4" fmla="*/ 189404 w 189403"/>
                    <a:gd name="connsiteY4" fmla="*/ 94702 h 1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03" h="189403">
                      <a:moveTo>
                        <a:pt x="189404" y="94702"/>
                      </a:moveTo>
                      <a:cubicBezTo>
                        <a:pt x="189404" y="147022"/>
                        <a:pt x="147022" y="189404"/>
                        <a:pt x="94702" y="189404"/>
                      </a:cubicBezTo>
                      <a:cubicBezTo>
                        <a:pt x="42382" y="189404"/>
                        <a:pt x="0" y="147022"/>
                        <a:pt x="0" y="94702"/>
                      </a:cubicBezTo>
                      <a:cubicBezTo>
                        <a:pt x="0" y="42382"/>
                        <a:pt x="42382" y="0"/>
                        <a:pt x="94702" y="0"/>
                      </a:cubicBezTo>
                      <a:cubicBezTo>
                        <a:pt x="147022" y="0"/>
                        <a:pt x="189404" y="42382"/>
                        <a:pt x="189404" y="94702"/>
                      </a:cubicBezTo>
                      <a:close/>
                    </a:path>
                  </a:pathLst>
                </a:custGeom>
                <a:solidFill>
                  <a:srgbClr val="FFFFFF"/>
                </a:solidFill>
                <a:ln w="9711" cap="flat">
                  <a:noFill/>
                  <a:prstDash val="solid"/>
                  <a:miter/>
                </a:ln>
              </p:spPr>
              <p:txBody>
                <a:bodyPr rtlCol="0" anchor="ctr"/>
                <a:lstStyle/>
                <a:p>
                  <a:endParaRPr lang="en-US"/>
                </a:p>
              </p:txBody>
            </p:sp>
            <p:sp>
              <p:nvSpPr>
                <p:cNvPr id="323" name="Freeform 97">
                  <a:extLst>
                    <a:ext uri="{FF2B5EF4-FFF2-40B4-BE49-F238E27FC236}">
                      <a16:creationId xmlns:a16="http://schemas.microsoft.com/office/drawing/2014/main" id="{A1A6F66A-229A-3FE9-F64D-DCE430916D07}"/>
                    </a:ext>
                  </a:extLst>
                </p:cNvPr>
                <p:cNvSpPr/>
                <p:nvPr/>
              </p:nvSpPr>
              <p:spPr>
                <a:xfrm>
                  <a:off x="7270480" y="909519"/>
                  <a:ext cx="134648" cy="134648"/>
                </a:xfrm>
                <a:custGeom>
                  <a:avLst/>
                  <a:gdLst>
                    <a:gd name="connsiteX0" fmla="*/ 134648 w 134648"/>
                    <a:gd name="connsiteY0" fmla="*/ 67324 h 134648"/>
                    <a:gd name="connsiteX1" fmla="*/ 67324 w 134648"/>
                    <a:gd name="connsiteY1" fmla="*/ 134648 h 134648"/>
                    <a:gd name="connsiteX2" fmla="*/ 0 w 134648"/>
                    <a:gd name="connsiteY2" fmla="*/ 67324 h 134648"/>
                    <a:gd name="connsiteX3" fmla="*/ 67324 w 134648"/>
                    <a:gd name="connsiteY3" fmla="*/ 0 h 134648"/>
                    <a:gd name="connsiteX4" fmla="*/ 134648 w 134648"/>
                    <a:gd name="connsiteY4" fmla="*/ 67324 h 134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8" h="134648">
                      <a:moveTo>
                        <a:pt x="134648" y="67324"/>
                      </a:moveTo>
                      <a:cubicBezTo>
                        <a:pt x="134648" y="104542"/>
                        <a:pt x="104542" y="134648"/>
                        <a:pt x="67324" y="134648"/>
                      </a:cubicBezTo>
                      <a:cubicBezTo>
                        <a:pt x="30106" y="134648"/>
                        <a:pt x="0" y="104542"/>
                        <a:pt x="0" y="67324"/>
                      </a:cubicBezTo>
                      <a:cubicBezTo>
                        <a:pt x="0" y="30106"/>
                        <a:pt x="30106" y="0"/>
                        <a:pt x="67324" y="0"/>
                      </a:cubicBezTo>
                      <a:cubicBezTo>
                        <a:pt x="104542" y="0"/>
                        <a:pt x="134648" y="30106"/>
                        <a:pt x="134648" y="67324"/>
                      </a:cubicBezTo>
                      <a:close/>
                    </a:path>
                  </a:pathLst>
                </a:custGeom>
                <a:solidFill>
                  <a:schemeClr val="accent6"/>
                </a:solidFill>
                <a:ln w="9711" cap="flat">
                  <a:noFill/>
                  <a:prstDash val="solid"/>
                  <a:miter/>
                </a:ln>
              </p:spPr>
              <p:txBody>
                <a:bodyPr rtlCol="0" anchor="ctr"/>
                <a:lstStyle/>
                <a:p>
                  <a:endParaRPr lang="en-US"/>
                </a:p>
              </p:txBody>
            </p:sp>
            <p:sp>
              <p:nvSpPr>
                <p:cNvPr id="324" name="Freeform 98">
                  <a:extLst>
                    <a:ext uri="{FF2B5EF4-FFF2-40B4-BE49-F238E27FC236}">
                      <a16:creationId xmlns:a16="http://schemas.microsoft.com/office/drawing/2014/main" id="{B5EB074C-EA2F-21DF-89EC-C5650C3E75A2}"/>
                    </a:ext>
                  </a:extLst>
                </p:cNvPr>
                <p:cNvSpPr/>
                <p:nvPr/>
              </p:nvSpPr>
              <p:spPr>
                <a:xfrm>
                  <a:off x="7299320" y="938261"/>
                  <a:ext cx="77066" cy="77164"/>
                </a:xfrm>
                <a:custGeom>
                  <a:avLst/>
                  <a:gdLst>
                    <a:gd name="connsiteX0" fmla="*/ 77067 w 77066"/>
                    <a:gd name="connsiteY0" fmla="*/ 38582 h 77164"/>
                    <a:gd name="connsiteX1" fmla="*/ 38485 w 77066"/>
                    <a:gd name="connsiteY1" fmla="*/ 77165 h 77164"/>
                    <a:gd name="connsiteX2" fmla="*/ 0 w 77066"/>
                    <a:gd name="connsiteY2" fmla="*/ 38582 h 77164"/>
                    <a:gd name="connsiteX3" fmla="*/ 38485 w 77066"/>
                    <a:gd name="connsiteY3" fmla="*/ 0 h 77164"/>
                    <a:gd name="connsiteX4" fmla="*/ 77067 w 77066"/>
                    <a:gd name="connsiteY4" fmla="*/ 38582 h 7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66" h="77164">
                      <a:moveTo>
                        <a:pt x="77067" y="38582"/>
                      </a:moveTo>
                      <a:cubicBezTo>
                        <a:pt x="77067" y="59822"/>
                        <a:pt x="59822" y="77165"/>
                        <a:pt x="38485" y="77165"/>
                      </a:cubicBezTo>
                      <a:cubicBezTo>
                        <a:pt x="17148" y="77165"/>
                        <a:pt x="0" y="59919"/>
                        <a:pt x="0" y="38582"/>
                      </a:cubicBezTo>
                      <a:cubicBezTo>
                        <a:pt x="0" y="17245"/>
                        <a:pt x="17245" y="0"/>
                        <a:pt x="38485" y="0"/>
                      </a:cubicBezTo>
                      <a:cubicBezTo>
                        <a:pt x="59724" y="0"/>
                        <a:pt x="77067" y="17245"/>
                        <a:pt x="77067" y="38582"/>
                      </a:cubicBezTo>
                      <a:close/>
                    </a:path>
                  </a:pathLst>
                </a:custGeom>
                <a:solidFill>
                  <a:srgbClr val="FFFFFF"/>
                </a:solidFill>
                <a:ln w="9711" cap="flat">
                  <a:noFill/>
                  <a:prstDash val="solid"/>
                  <a:miter/>
                </a:ln>
              </p:spPr>
              <p:txBody>
                <a:bodyPr rtlCol="0" anchor="ctr"/>
                <a:lstStyle/>
                <a:p>
                  <a:endParaRPr lang="en-US"/>
                </a:p>
              </p:txBody>
            </p:sp>
            <p:sp>
              <p:nvSpPr>
                <p:cNvPr id="325" name="Freeform 99">
                  <a:extLst>
                    <a:ext uri="{FF2B5EF4-FFF2-40B4-BE49-F238E27FC236}">
                      <a16:creationId xmlns:a16="http://schemas.microsoft.com/office/drawing/2014/main" id="{3A2CC9BB-798F-5946-3E0D-E015002EF503}"/>
                    </a:ext>
                  </a:extLst>
                </p:cNvPr>
                <p:cNvSpPr/>
                <p:nvPr/>
              </p:nvSpPr>
              <p:spPr>
                <a:xfrm>
                  <a:off x="7322800" y="961839"/>
                  <a:ext cx="30008" cy="30008"/>
                </a:xfrm>
                <a:custGeom>
                  <a:avLst/>
                  <a:gdLst>
                    <a:gd name="connsiteX0" fmla="*/ 30008 w 30008"/>
                    <a:gd name="connsiteY0" fmla="*/ 15004 h 30008"/>
                    <a:gd name="connsiteX1" fmla="*/ 15004 w 30008"/>
                    <a:gd name="connsiteY1" fmla="*/ 30008 h 30008"/>
                    <a:gd name="connsiteX2" fmla="*/ 0 w 30008"/>
                    <a:gd name="connsiteY2" fmla="*/ 15004 h 30008"/>
                    <a:gd name="connsiteX3" fmla="*/ 15004 w 30008"/>
                    <a:gd name="connsiteY3" fmla="*/ 0 h 30008"/>
                    <a:gd name="connsiteX4" fmla="*/ 30008 w 30008"/>
                    <a:gd name="connsiteY4" fmla="*/ 15004 h 3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8" h="30008">
                      <a:moveTo>
                        <a:pt x="30008" y="15004"/>
                      </a:moveTo>
                      <a:cubicBezTo>
                        <a:pt x="30008" y="23286"/>
                        <a:pt x="23286" y="30008"/>
                        <a:pt x="15004" y="30008"/>
                      </a:cubicBezTo>
                      <a:cubicBezTo>
                        <a:pt x="6723" y="30008"/>
                        <a:pt x="0" y="23286"/>
                        <a:pt x="0" y="15004"/>
                      </a:cubicBezTo>
                      <a:cubicBezTo>
                        <a:pt x="0" y="6723"/>
                        <a:pt x="6723" y="0"/>
                        <a:pt x="15004" y="0"/>
                      </a:cubicBezTo>
                      <a:cubicBezTo>
                        <a:pt x="23286" y="0"/>
                        <a:pt x="30008" y="6723"/>
                        <a:pt x="30008" y="15004"/>
                      </a:cubicBezTo>
                      <a:close/>
                    </a:path>
                  </a:pathLst>
                </a:custGeom>
                <a:solidFill>
                  <a:schemeClr val="accent6"/>
                </a:solidFill>
                <a:ln w="9711" cap="flat">
                  <a:noFill/>
                  <a:prstDash val="solid"/>
                  <a:miter/>
                </a:ln>
              </p:spPr>
              <p:txBody>
                <a:bodyPr rtlCol="0" anchor="ctr"/>
                <a:lstStyle/>
                <a:p>
                  <a:endParaRPr lang="en-US"/>
                </a:p>
              </p:txBody>
            </p:sp>
          </p:grpSp>
          <p:grpSp>
            <p:nvGrpSpPr>
              <p:cNvPr id="316" name="Graphic 11">
                <a:extLst>
                  <a:ext uri="{FF2B5EF4-FFF2-40B4-BE49-F238E27FC236}">
                    <a16:creationId xmlns:a16="http://schemas.microsoft.com/office/drawing/2014/main" id="{315272E9-E494-3FB4-7C98-60CE697EDE68}"/>
                  </a:ext>
                </a:extLst>
              </p:cNvPr>
              <p:cNvGrpSpPr/>
              <p:nvPr/>
            </p:nvGrpSpPr>
            <p:grpSpPr>
              <a:xfrm>
                <a:off x="7330595" y="844144"/>
                <a:ext cx="141663" cy="141078"/>
                <a:chOff x="7330595" y="844144"/>
                <a:chExt cx="141663" cy="141078"/>
              </a:xfrm>
            </p:grpSpPr>
            <p:sp>
              <p:nvSpPr>
                <p:cNvPr id="317" name="Freeform 101">
                  <a:extLst>
                    <a:ext uri="{FF2B5EF4-FFF2-40B4-BE49-F238E27FC236}">
                      <a16:creationId xmlns:a16="http://schemas.microsoft.com/office/drawing/2014/main" id="{77323F2E-9826-9E45-284A-E7CE47977C79}"/>
                    </a:ext>
                  </a:extLst>
                </p:cNvPr>
                <p:cNvSpPr/>
                <p:nvPr/>
              </p:nvSpPr>
              <p:spPr>
                <a:xfrm>
                  <a:off x="7330595" y="954045"/>
                  <a:ext cx="31177" cy="31177"/>
                </a:xfrm>
                <a:custGeom>
                  <a:avLst/>
                  <a:gdLst>
                    <a:gd name="connsiteX0" fmla="*/ 31178 w 31177"/>
                    <a:gd name="connsiteY0" fmla="*/ 18219 h 31177"/>
                    <a:gd name="connsiteX1" fmla="*/ 0 w 31177"/>
                    <a:gd name="connsiteY1" fmla="*/ 31178 h 31177"/>
                    <a:gd name="connsiteX2" fmla="*/ 12958 w 31177"/>
                    <a:gd name="connsiteY2" fmla="*/ 0 h 31177"/>
                    <a:gd name="connsiteX3" fmla="*/ 31178 w 31177"/>
                    <a:gd name="connsiteY3" fmla="*/ 18219 h 31177"/>
                  </a:gdLst>
                  <a:ahLst/>
                  <a:cxnLst>
                    <a:cxn ang="0">
                      <a:pos x="connsiteX0" y="connsiteY0"/>
                    </a:cxn>
                    <a:cxn ang="0">
                      <a:pos x="connsiteX1" y="connsiteY1"/>
                    </a:cxn>
                    <a:cxn ang="0">
                      <a:pos x="connsiteX2" y="connsiteY2"/>
                    </a:cxn>
                    <a:cxn ang="0">
                      <a:pos x="connsiteX3" y="connsiteY3"/>
                    </a:cxn>
                  </a:cxnLst>
                  <a:rect l="l" t="t" r="r" b="b"/>
                  <a:pathLst>
                    <a:path w="31177" h="31177">
                      <a:moveTo>
                        <a:pt x="31178" y="18219"/>
                      </a:moveTo>
                      <a:lnTo>
                        <a:pt x="0" y="31178"/>
                      </a:lnTo>
                      <a:lnTo>
                        <a:pt x="12958" y="0"/>
                      </a:lnTo>
                      <a:lnTo>
                        <a:pt x="31178" y="18219"/>
                      </a:lnTo>
                      <a:close/>
                    </a:path>
                  </a:pathLst>
                </a:custGeom>
                <a:solidFill>
                  <a:srgbClr val="2A2B7C"/>
                </a:solidFill>
                <a:ln w="9711" cap="flat">
                  <a:noFill/>
                  <a:prstDash val="solid"/>
                  <a:miter/>
                </a:ln>
              </p:spPr>
              <p:txBody>
                <a:bodyPr rtlCol="0" anchor="ctr"/>
                <a:lstStyle/>
                <a:p>
                  <a:endParaRPr lang="en-US"/>
                </a:p>
              </p:txBody>
            </p:sp>
            <p:sp>
              <p:nvSpPr>
                <p:cNvPr id="318" name="Freeform 102">
                  <a:extLst>
                    <a:ext uri="{FF2B5EF4-FFF2-40B4-BE49-F238E27FC236}">
                      <a16:creationId xmlns:a16="http://schemas.microsoft.com/office/drawing/2014/main" id="{1D191F4B-2626-2679-92AC-D1A3F7ED627B}"/>
                    </a:ext>
                  </a:extLst>
                </p:cNvPr>
                <p:cNvSpPr/>
                <p:nvPr/>
              </p:nvSpPr>
              <p:spPr>
                <a:xfrm rot="-2698199">
                  <a:off x="7320516" y="915027"/>
                  <a:ext cx="157544" cy="4481"/>
                </a:xfrm>
                <a:custGeom>
                  <a:avLst/>
                  <a:gdLst>
                    <a:gd name="connsiteX0" fmla="*/ 0 w 157544"/>
                    <a:gd name="connsiteY0" fmla="*/ 0 h 4481"/>
                    <a:gd name="connsiteX1" fmla="*/ 157544 w 157544"/>
                    <a:gd name="connsiteY1" fmla="*/ 0 h 4481"/>
                    <a:gd name="connsiteX2" fmla="*/ 157544 w 157544"/>
                    <a:gd name="connsiteY2" fmla="*/ 4482 h 4481"/>
                    <a:gd name="connsiteX3" fmla="*/ 0 w 157544"/>
                    <a:gd name="connsiteY3" fmla="*/ 4482 h 4481"/>
                  </a:gdLst>
                  <a:ahLst/>
                  <a:cxnLst>
                    <a:cxn ang="0">
                      <a:pos x="connsiteX0" y="connsiteY0"/>
                    </a:cxn>
                    <a:cxn ang="0">
                      <a:pos x="connsiteX1" y="connsiteY1"/>
                    </a:cxn>
                    <a:cxn ang="0">
                      <a:pos x="connsiteX2" y="connsiteY2"/>
                    </a:cxn>
                    <a:cxn ang="0">
                      <a:pos x="connsiteX3" y="connsiteY3"/>
                    </a:cxn>
                  </a:cxnLst>
                  <a:rect l="l" t="t" r="r" b="b"/>
                  <a:pathLst>
                    <a:path w="157544" h="4481">
                      <a:moveTo>
                        <a:pt x="0" y="0"/>
                      </a:moveTo>
                      <a:lnTo>
                        <a:pt x="157544" y="0"/>
                      </a:lnTo>
                      <a:lnTo>
                        <a:pt x="157544" y="4482"/>
                      </a:lnTo>
                      <a:lnTo>
                        <a:pt x="0" y="4482"/>
                      </a:lnTo>
                      <a:close/>
                    </a:path>
                  </a:pathLst>
                </a:custGeom>
                <a:solidFill>
                  <a:srgbClr val="2A2B7C"/>
                </a:solidFill>
                <a:ln w="9711" cap="flat">
                  <a:noFill/>
                  <a:prstDash val="solid"/>
                  <a:miter/>
                </a:ln>
              </p:spPr>
              <p:txBody>
                <a:bodyPr rtlCol="0" anchor="ctr"/>
                <a:lstStyle/>
                <a:p>
                  <a:endParaRPr lang="en-US"/>
                </a:p>
              </p:txBody>
            </p:sp>
            <p:sp>
              <p:nvSpPr>
                <p:cNvPr id="319" name="Freeform 103">
                  <a:extLst>
                    <a:ext uri="{FF2B5EF4-FFF2-40B4-BE49-F238E27FC236}">
                      <a16:creationId xmlns:a16="http://schemas.microsoft.com/office/drawing/2014/main" id="{4D175F13-4472-B27A-993A-C79E9543E243}"/>
                    </a:ext>
                  </a:extLst>
                </p:cNvPr>
                <p:cNvSpPr/>
                <p:nvPr/>
              </p:nvSpPr>
              <p:spPr>
                <a:xfrm>
                  <a:off x="7432019" y="863727"/>
                  <a:ext cx="40238" cy="25136"/>
                </a:xfrm>
                <a:custGeom>
                  <a:avLst/>
                  <a:gdLst>
                    <a:gd name="connsiteX0" fmla="*/ 23870 w 40238"/>
                    <a:gd name="connsiteY0" fmla="*/ 0 h 25136"/>
                    <a:gd name="connsiteX1" fmla="*/ 40239 w 40238"/>
                    <a:gd name="connsiteY1" fmla="*/ 1267 h 25136"/>
                    <a:gd name="connsiteX2" fmla="*/ 16368 w 40238"/>
                    <a:gd name="connsiteY2" fmla="*/ 25137 h 25136"/>
                    <a:gd name="connsiteX3" fmla="*/ 0 w 40238"/>
                    <a:gd name="connsiteY3" fmla="*/ 23870 h 25136"/>
                    <a:gd name="connsiteX4" fmla="*/ 23870 w 40238"/>
                    <a:gd name="connsiteY4" fmla="*/ 0 h 25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38" h="25136">
                      <a:moveTo>
                        <a:pt x="23870" y="0"/>
                      </a:moveTo>
                      <a:lnTo>
                        <a:pt x="40239" y="1267"/>
                      </a:lnTo>
                      <a:lnTo>
                        <a:pt x="16368" y="25137"/>
                      </a:lnTo>
                      <a:lnTo>
                        <a:pt x="0" y="23870"/>
                      </a:lnTo>
                      <a:lnTo>
                        <a:pt x="23870" y="0"/>
                      </a:lnTo>
                      <a:close/>
                    </a:path>
                  </a:pathLst>
                </a:custGeom>
                <a:solidFill>
                  <a:srgbClr val="FFFFFF"/>
                </a:solidFill>
                <a:ln w="9711" cap="flat">
                  <a:noFill/>
                  <a:prstDash val="solid"/>
                  <a:miter/>
                </a:ln>
              </p:spPr>
              <p:txBody>
                <a:bodyPr rtlCol="0" anchor="ctr"/>
                <a:lstStyle/>
                <a:p>
                  <a:endParaRPr lang="en-US"/>
                </a:p>
              </p:txBody>
            </p:sp>
            <p:sp>
              <p:nvSpPr>
                <p:cNvPr id="320" name="Freeform 104">
                  <a:extLst>
                    <a:ext uri="{FF2B5EF4-FFF2-40B4-BE49-F238E27FC236}">
                      <a16:creationId xmlns:a16="http://schemas.microsoft.com/office/drawing/2014/main" id="{FF31DF8A-6EAE-71E5-B6D3-023B30B4EFB0}"/>
                    </a:ext>
                  </a:extLst>
                </p:cNvPr>
                <p:cNvSpPr/>
                <p:nvPr/>
              </p:nvSpPr>
              <p:spPr>
                <a:xfrm>
                  <a:off x="7427635" y="844144"/>
                  <a:ext cx="25136" cy="40335"/>
                </a:xfrm>
                <a:custGeom>
                  <a:avLst/>
                  <a:gdLst>
                    <a:gd name="connsiteX0" fmla="*/ 25137 w 25136"/>
                    <a:gd name="connsiteY0" fmla="*/ 16368 h 40335"/>
                    <a:gd name="connsiteX1" fmla="*/ 23870 w 25136"/>
                    <a:gd name="connsiteY1" fmla="*/ 0 h 40335"/>
                    <a:gd name="connsiteX2" fmla="*/ 0 w 25136"/>
                    <a:gd name="connsiteY2" fmla="*/ 23968 h 40335"/>
                    <a:gd name="connsiteX3" fmla="*/ 1169 w 25136"/>
                    <a:gd name="connsiteY3" fmla="*/ 40336 h 40335"/>
                    <a:gd name="connsiteX4" fmla="*/ 25137 w 25136"/>
                    <a:gd name="connsiteY4" fmla="*/ 16368 h 4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6" h="40335">
                      <a:moveTo>
                        <a:pt x="25137" y="16368"/>
                      </a:moveTo>
                      <a:lnTo>
                        <a:pt x="23870" y="0"/>
                      </a:lnTo>
                      <a:lnTo>
                        <a:pt x="0" y="23968"/>
                      </a:lnTo>
                      <a:lnTo>
                        <a:pt x="1169" y="40336"/>
                      </a:lnTo>
                      <a:lnTo>
                        <a:pt x="25137" y="16368"/>
                      </a:lnTo>
                      <a:close/>
                    </a:path>
                  </a:pathLst>
                </a:custGeom>
                <a:solidFill>
                  <a:srgbClr val="FFFFFF"/>
                </a:solidFill>
                <a:ln w="9711" cap="flat">
                  <a:noFill/>
                  <a:prstDash val="solid"/>
                  <a:miter/>
                </a:ln>
              </p:spPr>
              <p:txBody>
                <a:bodyPr rtlCol="0" anchor="ctr"/>
                <a:lstStyle/>
                <a:p>
                  <a:endParaRPr lang="en-US"/>
                </a:p>
              </p:txBody>
            </p:sp>
          </p:grpSp>
        </p:grpSp>
        <p:grpSp>
          <p:nvGrpSpPr>
            <p:cNvPr id="306" name="Graphic 11">
              <a:extLst>
                <a:ext uri="{FF2B5EF4-FFF2-40B4-BE49-F238E27FC236}">
                  <a16:creationId xmlns:a16="http://schemas.microsoft.com/office/drawing/2014/main" id="{39EC60BB-0007-AC51-803D-BF18AFE45BD8}"/>
                </a:ext>
              </a:extLst>
            </p:cNvPr>
            <p:cNvGrpSpPr/>
            <p:nvPr/>
          </p:nvGrpSpPr>
          <p:grpSpPr>
            <a:xfrm>
              <a:off x="8490894" y="1377572"/>
              <a:ext cx="125495" cy="170162"/>
              <a:chOff x="8490894" y="1377572"/>
              <a:chExt cx="125495" cy="170162"/>
            </a:xfrm>
          </p:grpSpPr>
          <p:sp>
            <p:nvSpPr>
              <p:cNvPr id="311" name="Freeform 106">
                <a:extLst>
                  <a:ext uri="{FF2B5EF4-FFF2-40B4-BE49-F238E27FC236}">
                    <a16:creationId xmlns:a16="http://schemas.microsoft.com/office/drawing/2014/main" id="{B24A5E5C-14B6-23AC-3514-B97E3924091C}"/>
                  </a:ext>
                </a:extLst>
              </p:cNvPr>
              <p:cNvSpPr/>
              <p:nvPr/>
            </p:nvSpPr>
            <p:spPr>
              <a:xfrm rot="19200">
                <a:off x="8491095" y="1475233"/>
                <a:ext cx="19583" cy="72000"/>
              </a:xfrm>
              <a:custGeom>
                <a:avLst/>
                <a:gdLst>
                  <a:gd name="connsiteX0" fmla="*/ 0 w 19583"/>
                  <a:gd name="connsiteY0" fmla="*/ 0 h 72000"/>
                  <a:gd name="connsiteX1" fmla="*/ 19583 w 19583"/>
                  <a:gd name="connsiteY1" fmla="*/ 0 h 72000"/>
                  <a:gd name="connsiteX2" fmla="*/ 19583 w 19583"/>
                  <a:gd name="connsiteY2" fmla="*/ 72001 h 72000"/>
                  <a:gd name="connsiteX3" fmla="*/ 0 w 19583"/>
                  <a:gd name="connsiteY3" fmla="*/ 72001 h 72000"/>
                </a:gdLst>
                <a:ahLst/>
                <a:cxnLst>
                  <a:cxn ang="0">
                    <a:pos x="connsiteX0" y="connsiteY0"/>
                  </a:cxn>
                  <a:cxn ang="0">
                    <a:pos x="connsiteX1" y="connsiteY1"/>
                  </a:cxn>
                  <a:cxn ang="0">
                    <a:pos x="connsiteX2" y="connsiteY2"/>
                  </a:cxn>
                  <a:cxn ang="0">
                    <a:pos x="connsiteX3" y="connsiteY3"/>
                  </a:cxn>
                </a:cxnLst>
                <a:rect l="l" t="t" r="r" b="b"/>
                <a:pathLst>
                  <a:path w="19583" h="72000">
                    <a:moveTo>
                      <a:pt x="0" y="0"/>
                    </a:moveTo>
                    <a:lnTo>
                      <a:pt x="19583" y="0"/>
                    </a:lnTo>
                    <a:lnTo>
                      <a:pt x="19583" y="72001"/>
                    </a:lnTo>
                    <a:lnTo>
                      <a:pt x="0" y="72001"/>
                    </a:lnTo>
                    <a:close/>
                  </a:path>
                </a:pathLst>
              </a:custGeom>
              <a:solidFill>
                <a:schemeClr val="accent6"/>
              </a:solidFill>
              <a:ln w="9711" cap="flat">
                <a:noFill/>
                <a:prstDash val="solid"/>
                <a:miter/>
              </a:ln>
            </p:spPr>
            <p:txBody>
              <a:bodyPr rtlCol="0" anchor="ctr"/>
              <a:lstStyle/>
              <a:p>
                <a:endParaRPr lang="en-US"/>
              </a:p>
            </p:txBody>
          </p:sp>
          <p:sp>
            <p:nvSpPr>
              <p:cNvPr id="312" name="Freeform 107">
                <a:extLst>
                  <a:ext uri="{FF2B5EF4-FFF2-40B4-BE49-F238E27FC236}">
                    <a16:creationId xmlns:a16="http://schemas.microsoft.com/office/drawing/2014/main" id="{90EC5007-2DB6-2D13-58D1-4CC9151BE792}"/>
                  </a:ext>
                </a:extLst>
              </p:cNvPr>
              <p:cNvSpPr/>
              <p:nvPr/>
            </p:nvSpPr>
            <p:spPr>
              <a:xfrm rot="16800">
                <a:off x="8526469" y="1427980"/>
                <a:ext cx="19583" cy="119156"/>
              </a:xfrm>
              <a:custGeom>
                <a:avLst/>
                <a:gdLst>
                  <a:gd name="connsiteX0" fmla="*/ 0 w 19583"/>
                  <a:gd name="connsiteY0" fmla="*/ 0 h 119156"/>
                  <a:gd name="connsiteX1" fmla="*/ 19583 w 19583"/>
                  <a:gd name="connsiteY1" fmla="*/ 0 h 119156"/>
                  <a:gd name="connsiteX2" fmla="*/ 19583 w 19583"/>
                  <a:gd name="connsiteY2" fmla="*/ 119157 h 119156"/>
                  <a:gd name="connsiteX3" fmla="*/ 0 w 19583"/>
                  <a:gd name="connsiteY3" fmla="*/ 119157 h 119156"/>
                </a:gdLst>
                <a:ahLst/>
                <a:cxnLst>
                  <a:cxn ang="0">
                    <a:pos x="connsiteX0" y="connsiteY0"/>
                  </a:cxn>
                  <a:cxn ang="0">
                    <a:pos x="connsiteX1" y="connsiteY1"/>
                  </a:cxn>
                  <a:cxn ang="0">
                    <a:pos x="connsiteX2" y="connsiteY2"/>
                  </a:cxn>
                  <a:cxn ang="0">
                    <a:pos x="connsiteX3" y="connsiteY3"/>
                  </a:cxn>
                </a:cxnLst>
                <a:rect l="l" t="t" r="r" b="b"/>
                <a:pathLst>
                  <a:path w="19583" h="119156">
                    <a:moveTo>
                      <a:pt x="0" y="0"/>
                    </a:moveTo>
                    <a:lnTo>
                      <a:pt x="19583" y="0"/>
                    </a:lnTo>
                    <a:lnTo>
                      <a:pt x="19583" y="119157"/>
                    </a:lnTo>
                    <a:lnTo>
                      <a:pt x="0" y="119157"/>
                    </a:lnTo>
                    <a:close/>
                  </a:path>
                </a:pathLst>
              </a:custGeom>
              <a:solidFill>
                <a:srgbClr val="FFFFFF"/>
              </a:solidFill>
              <a:ln w="9711" cap="flat">
                <a:noFill/>
                <a:prstDash val="solid"/>
                <a:miter/>
              </a:ln>
            </p:spPr>
            <p:txBody>
              <a:bodyPr rtlCol="0" anchor="ctr"/>
              <a:lstStyle/>
              <a:p>
                <a:endParaRPr lang="en-US"/>
              </a:p>
            </p:txBody>
          </p:sp>
          <p:sp>
            <p:nvSpPr>
              <p:cNvPr id="313" name="Freeform 108">
                <a:extLst>
                  <a:ext uri="{FF2B5EF4-FFF2-40B4-BE49-F238E27FC236}">
                    <a16:creationId xmlns:a16="http://schemas.microsoft.com/office/drawing/2014/main" id="{932FDC7E-4212-DA3E-3C29-9CB0B7D41591}"/>
                  </a:ext>
                </a:extLst>
              </p:cNvPr>
              <p:cNvSpPr/>
              <p:nvPr/>
            </p:nvSpPr>
            <p:spPr>
              <a:xfrm>
                <a:off x="8561134" y="1377572"/>
                <a:ext cx="20460" cy="170015"/>
              </a:xfrm>
              <a:custGeom>
                <a:avLst/>
                <a:gdLst>
                  <a:gd name="connsiteX0" fmla="*/ 19681 w 20460"/>
                  <a:gd name="connsiteY0" fmla="*/ 170015 h 170015"/>
                  <a:gd name="connsiteX1" fmla="*/ 0 w 20460"/>
                  <a:gd name="connsiteY1" fmla="*/ 169918 h 170015"/>
                  <a:gd name="connsiteX2" fmla="*/ 877 w 20460"/>
                  <a:gd name="connsiteY2" fmla="*/ 0 h 170015"/>
                  <a:gd name="connsiteX3" fmla="*/ 20460 w 20460"/>
                  <a:gd name="connsiteY3" fmla="*/ 0 h 170015"/>
                  <a:gd name="connsiteX4" fmla="*/ 19681 w 20460"/>
                  <a:gd name="connsiteY4" fmla="*/ 170015 h 170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0" h="170015">
                    <a:moveTo>
                      <a:pt x="19681" y="170015"/>
                    </a:moveTo>
                    <a:lnTo>
                      <a:pt x="0" y="169918"/>
                    </a:lnTo>
                    <a:lnTo>
                      <a:pt x="877" y="0"/>
                    </a:lnTo>
                    <a:lnTo>
                      <a:pt x="20460" y="0"/>
                    </a:lnTo>
                    <a:lnTo>
                      <a:pt x="19681" y="170015"/>
                    </a:lnTo>
                    <a:close/>
                  </a:path>
                </a:pathLst>
              </a:custGeom>
              <a:solidFill>
                <a:schemeClr val="accent2"/>
              </a:solidFill>
              <a:ln w="9711" cap="flat">
                <a:noFill/>
                <a:prstDash val="solid"/>
                <a:miter/>
              </a:ln>
            </p:spPr>
            <p:txBody>
              <a:bodyPr rtlCol="0" anchor="ctr"/>
              <a:lstStyle/>
              <a:p>
                <a:endParaRPr lang="en-US"/>
              </a:p>
            </p:txBody>
          </p:sp>
          <p:sp>
            <p:nvSpPr>
              <p:cNvPr id="314" name="Freeform 109">
                <a:extLst>
                  <a:ext uri="{FF2B5EF4-FFF2-40B4-BE49-F238E27FC236}">
                    <a16:creationId xmlns:a16="http://schemas.microsoft.com/office/drawing/2014/main" id="{9CD6ACEB-A094-3ACD-C39F-7D14F656D2B5}"/>
                  </a:ext>
                </a:extLst>
              </p:cNvPr>
              <p:cNvSpPr/>
              <p:nvPr/>
            </p:nvSpPr>
            <p:spPr>
              <a:xfrm rot="11400">
                <a:off x="8596593" y="1419290"/>
                <a:ext cx="19583" cy="128412"/>
              </a:xfrm>
              <a:custGeom>
                <a:avLst/>
                <a:gdLst>
                  <a:gd name="connsiteX0" fmla="*/ 0 w 19583"/>
                  <a:gd name="connsiteY0" fmla="*/ 0 h 128412"/>
                  <a:gd name="connsiteX1" fmla="*/ 19583 w 19583"/>
                  <a:gd name="connsiteY1" fmla="*/ 0 h 128412"/>
                  <a:gd name="connsiteX2" fmla="*/ 19583 w 19583"/>
                  <a:gd name="connsiteY2" fmla="*/ 128413 h 128412"/>
                  <a:gd name="connsiteX3" fmla="*/ 0 w 19583"/>
                  <a:gd name="connsiteY3" fmla="*/ 128413 h 128412"/>
                </a:gdLst>
                <a:ahLst/>
                <a:cxnLst>
                  <a:cxn ang="0">
                    <a:pos x="connsiteX0" y="connsiteY0"/>
                  </a:cxn>
                  <a:cxn ang="0">
                    <a:pos x="connsiteX1" y="connsiteY1"/>
                  </a:cxn>
                  <a:cxn ang="0">
                    <a:pos x="connsiteX2" y="connsiteY2"/>
                  </a:cxn>
                  <a:cxn ang="0">
                    <a:pos x="connsiteX3" y="connsiteY3"/>
                  </a:cxn>
                </a:cxnLst>
                <a:rect l="l" t="t" r="r" b="b"/>
                <a:pathLst>
                  <a:path w="19583" h="128412">
                    <a:moveTo>
                      <a:pt x="0" y="0"/>
                    </a:moveTo>
                    <a:lnTo>
                      <a:pt x="19583" y="0"/>
                    </a:lnTo>
                    <a:lnTo>
                      <a:pt x="19583" y="128413"/>
                    </a:lnTo>
                    <a:lnTo>
                      <a:pt x="0" y="128413"/>
                    </a:lnTo>
                    <a:close/>
                  </a:path>
                </a:pathLst>
              </a:custGeom>
              <a:solidFill>
                <a:schemeClr val="accent4">
                  <a:lumMod val="50000"/>
                </a:schemeClr>
              </a:solidFill>
              <a:ln w="9711" cap="flat">
                <a:noFill/>
                <a:prstDash val="solid"/>
                <a:miter/>
              </a:ln>
            </p:spPr>
            <p:txBody>
              <a:bodyPr rtlCol="0" anchor="ctr"/>
              <a:lstStyle/>
              <a:p>
                <a:endParaRPr lang="en-US"/>
              </a:p>
            </p:txBody>
          </p:sp>
        </p:grpSp>
        <p:grpSp>
          <p:nvGrpSpPr>
            <p:cNvPr id="307" name="Graphic 11">
              <a:extLst>
                <a:ext uri="{FF2B5EF4-FFF2-40B4-BE49-F238E27FC236}">
                  <a16:creationId xmlns:a16="http://schemas.microsoft.com/office/drawing/2014/main" id="{CC77C214-CD20-7263-F695-1B1B4E01C01F}"/>
                </a:ext>
              </a:extLst>
            </p:cNvPr>
            <p:cNvGrpSpPr/>
            <p:nvPr/>
          </p:nvGrpSpPr>
          <p:grpSpPr>
            <a:xfrm>
              <a:off x="6989687" y="1356917"/>
              <a:ext cx="152964" cy="244452"/>
              <a:chOff x="6989687" y="1356917"/>
              <a:chExt cx="152964" cy="244452"/>
            </a:xfrm>
          </p:grpSpPr>
          <p:sp>
            <p:nvSpPr>
              <p:cNvPr id="308" name="Freeform 111">
                <a:extLst>
                  <a:ext uri="{FF2B5EF4-FFF2-40B4-BE49-F238E27FC236}">
                    <a16:creationId xmlns:a16="http://schemas.microsoft.com/office/drawing/2014/main" id="{0E312A03-FEC1-FD20-9FDE-F4C5561EA2AD}"/>
                  </a:ext>
                </a:extLst>
              </p:cNvPr>
              <p:cNvSpPr/>
              <p:nvPr/>
            </p:nvSpPr>
            <p:spPr>
              <a:xfrm>
                <a:off x="6989687" y="1356917"/>
                <a:ext cx="152964" cy="178686"/>
              </a:xfrm>
              <a:custGeom>
                <a:avLst/>
                <a:gdLst>
                  <a:gd name="connsiteX0" fmla="*/ 152965 w 152964"/>
                  <a:gd name="connsiteY0" fmla="*/ 76482 h 178686"/>
                  <a:gd name="connsiteX1" fmla="*/ 76482 w 152964"/>
                  <a:gd name="connsiteY1" fmla="*/ 0 h 178686"/>
                  <a:gd name="connsiteX2" fmla="*/ 0 w 152964"/>
                  <a:gd name="connsiteY2" fmla="*/ 76482 h 178686"/>
                  <a:gd name="connsiteX3" fmla="*/ 19096 w 152964"/>
                  <a:gd name="connsiteY3" fmla="*/ 127049 h 178686"/>
                  <a:gd name="connsiteX4" fmla="*/ 38387 w 152964"/>
                  <a:gd name="connsiteY4" fmla="*/ 178686 h 178686"/>
                  <a:gd name="connsiteX5" fmla="*/ 113896 w 152964"/>
                  <a:gd name="connsiteY5" fmla="*/ 178686 h 178686"/>
                  <a:gd name="connsiteX6" fmla="*/ 131238 w 152964"/>
                  <a:gd name="connsiteY6" fmla="*/ 129679 h 178686"/>
                  <a:gd name="connsiteX7" fmla="*/ 152770 w 152964"/>
                  <a:gd name="connsiteY7" fmla="*/ 76482 h 17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964" h="178686">
                    <a:moveTo>
                      <a:pt x="152965" y="76482"/>
                    </a:moveTo>
                    <a:cubicBezTo>
                      <a:pt x="152965" y="34295"/>
                      <a:pt x="118767" y="0"/>
                      <a:pt x="76482" y="0"/>
                    </a:cubicBezTo>
                    <a:cubicBezTo>
                      <a:pt x="34198" y="0"/>
                      <a:pt x="0" y="34198"/>
                      <a:pt x="0" y="76482"/>
                    </a:cubicBezTo>
                    <a:cubicBezTo>
                      <a:pt x="0" y="95871"/>
                      <a:pt x="7210" y="113603"/>
                      <a:pt x="19096" y="127049"/>
                    </a:cubicBezTo>
                    <a:cubicBezTo>
                      <a:pt x="31372" y="142150"/>
                      <a:pt x="38387" y="159785"/>
                      <a:pt x="38387" y="178686"/>
                    </a:cubicBezTo>
                    <a:lnTo>
                      <a:pt x="113896" y="178686"/>
                    </a:lnTo>
                    <a:cubicBezTo>
                      <a:pt x="113896" y="160857"/>
                      <a:pt x="120228" y="144196"/>
                      <a:pt x="131238" y="129679"/>
                    </a:cubicBezTo>
                    <a:cubicBezTo>
                      <a:pt x="144586" y="115942"/>
                      <a:pt x="152770" y="97235"/>
                      <a:pt x="152770" y="76482"/>
                    </a:cubicBezTo>
                    <a:close/>
                  </a:path>
                </a:pathLst>
              </a:custGeom>
              <a:solidFill>
                <a:srgbClr val="FFFFFF"/>
              </a:solidFill>
              <a:ln w="9711" cap="flat">
                <a:noFill/>
                <a:prstDash val="solid"/>
                <a:miter/>
              </a:ln>
            </p:spPr>
            <p:txBody>
              <a:bodyPr rtlCol="0" anchor="ctr"/>
              <a:lstStyle/>
              <a:p>
                <a:endParaRPr lang="en-US"/>
              </a:p>
            </p:txBody>
          </p:sp>
          <p:sp>
            <p:nvSpPr>
              <p:cNvPr id="309" name="Freeform 112">
                <a:extLst>
                  <a:ext uri="{FF2B5EF4-FFF2-40B4-BE49-F238E27FC236}">
                    <a16:creationId xmlns:a16="http://schemas.microsoft.com/office/drawing/2014/main" id="{61C9EAFD-1EAD-0B1F-CA68-B16752545748}"/>
                  </a:ext>
                </a:extLst>
              </p:cNvPr>
              <p:cNvSpPr/>
              <p:nvPr/>
            </p:nvSpPr>
            <p:spPr>
              <a:xfrm>
                <a:off x="7007907" y="1412745"/>
                <a:ext cx="116331" cy="124905"/>
              </a:xfrm>
              <a:custGeom>
                <a:avLst/>
                <a:gdLst>
                  <a:gd name="connsiteX0" fmla="*/ 114772 w 116331"/>
                  <a:gd name="connsiteY0" fmla="*/ 32249 h 124905"/>
                  <a:gd name="connsiteX1" fmla="*/ 114967 w 116331"/>
                  <a:gd name="connsiteY1" fmla="*/ 31665 h 124905"/>
                  <a:gd name="connsiteX2" fmla="*/ 115747 w 116331"/>
                  <a:gd name="connsiteY2" fmla="*/ 28547 h 124905"/>
                  <a:gd name="connsiteX3" fmla="*/ 116331 w 116331"/>
                  <a:gd name="connsiteY3" fmla="*/ 23091 h 124905"/>
                  <a:gd name="connsiteX4" fmla="*/ 98014 w 116331"/>
                  <a:gd name="connsiteY4" fmla="*/ 0 h 124905"/>
                  <a:gd name="connsiteX5" fmla="*/ 79698 w 116331"/>
                  <a:gd name="connsiteY5" fmla="*/ 23091 h 124905"/>
                  <a:gd name="connsiteX6" fmla="*/ 88271 w 116331"/>
                  <a:gd name="connsiteY6" fmla="*/ 42577 h 124905"/>
                  <a:gd name="connsiteX7" fmla="*/ 67909 w 116331"/>
                  <a:gd name="connsiteY7" fmla="*/ 42577 h 124905"/>
                  <a:gd name="connsiteX8" fmla="*/ 76482 w 116331"/>
                  <a:gd name="connsiteY8" fmla="*/ 23091 h 124905"/>
                  <a:gd name="connsiteX9" fmla="*/ 58166 w 116331"/>
                  <a:gd name="connsiteY9" fmla="*/ 0 h 124905"/>
                  <a:gd name="connsiteX10" fmla="*/ 39849 w 116331"/>
                  <a:gd name="connsiteY10" fmla="*/ 23091 h 124905"/>
                  <a:gd name="connsiteX11" fmla="*/ 48423 w 116331"/>
                  <a:gd name="connsiteY11" fmla="*/ 42577 h 124905"/>
                  <a:gd name="connsiteX12" fmla="*/ 28060 w 116331"/>
                  <a:gd name="connsiteY12" fmla="*/ 42577 h 124905"/>
                  <a:gd name="connsiteX13" fmla="*/ 36634 w 116331"/>
                  <a:gd name="connsiteY13" fmla="*/ 23091 h 124905"/>
                  <a:gd name="connsiteX14" fmla="*/ 18317 w 116331"/>
                  <a:gd name="connsiteY14" fmla="*/ 0 h 124905"/>
                  <a:gd name="connsiteX15" fmla="*/ 0 w 116331"/>
                  <a:gd name="connsiteY15" fmla="*/ 23091 h 124905"/>
                  <a:gd name="connsiteX16" fmla="*/ 0 w 116331"/>
                  <a:gd name="connsiteY16" fmla="*/ 23968 h 124905"/>
                  <a:gd name="connsiteX17" fmla="*/ 0 w 116331"/>
                  <a:gd name="connsiteY17" fmla="*/ 23968 h 124905"/>
                  <a:gd name="connsiteX18" fmla="*/ 0 w 116331"/>
                  <a:gd name="connsiteY18" fmla="*/ 24357 h 124905"/>
                  <a:gd name="connsiteX19" fmla="*/ 390 w 116331"/>
                  <a:gd name="connsiteY19" fmla="*/ 28255 h 124905"/>
                  <a:gd name="connsiteX20" fmla="*/ 24455 w 116331"/>
                  <a:gd name="connsiteY20" fmla="*/ 51443 h 124905"/>
                  <a:gd name="connsiteX21" fmla="*/ 24455 w 116331"/>
                  <a:gd name="connsiteY21" fmla="*/ 51735 h 124905"/>
                  <a:gd name="connsiteX22" fmla="*/ 41310 w 116331"/>
                  <a:gd name="connsiteY22" fmla="*/ 68591 h 124905"/>
                  <a:gd name="connsiteX23" fmla="*/ 41310 w 116331"/>
                  <a:gd name="connsiteY23" fmla="*/ 124905 h 124905"/>
                  <a:gd name="connsiteX24" fmla="*/ 50469 w 116331"/>
                  <a:gd name="connsiteY24" fmla="*/ 124905 h 124905"/>
                  <a:gd name="connsiteX25" fmla="*/ 50469 w 116331"/>
                  <a:gd name="connsiteY25" fmla="*/ 68591 h 124905"/>
                  <a:gd name="connsiteX26" fmla="*/ 44136 w 116331"/>
                  <a:gd name="connsiteY26" fmla="*/ 51833 h 124905"/>
                  <a:gd name="connsiteX27" fmla="*/ 70539 w 116331"/>
                  <a:gd name="connsiteY27" fmla="*/ 51833 h 124905"/>
                  <a:gd name="connsiteX28" fmla="*/ 64206 w 116331"/>
                  <a:gd name="connsiteY28" fmla="*/ 68591 h 124905"/>
                  <a:gd name="connsiteX29" fmla="*/ 64206 w 116331"/>
                  <a:gd name="connsiteY29" fmla="*/ 124905 h 124905"/>
                  <a:gd name="connsiteX30" fmla="*/ 73365 w 116331"/>
                  <a:gd name="connsiteY30" fmla="*/ 124905 h 124905"/>
                  <a:gd name="connsiteX31" fmla="*/ 73365 w 116331"/>
                  <a:gd name="connsiteY31" fmla="*/ 68591 h 124905"/>
                  <a:gd name="connsiteX32" fmla="*/ 90220 w 116331"/>
                  <a:gd name="connsiteY32" fmla="*/ 51735 h 124905"/>
                  <a:gd name="connsiteX33" fmla="*/ 90220 w 116331"/>
                  <a:gd name="connsiteY33" fmla="*/ 51540 h 124905"/>
                  <a:gd name="connsiteX34" fmla="*/ 114188 w 116331"/>
                  <a:gd name="connsiteY34" fmla="*/ 32347 h 124905"/>
                  <a:gd name="connsiteX35" fmla="*/ 58263 w 116331"/>
                  <a:gd name="connsiteY35" fmla="*/ 9256 h 124905"/>
                  <a:gd name="connsiteX36" fmla="*/ 67421 w 116331"/>
                  <a:gd name="connsiteY36" fmla="*/ 23091 h 124905"/>
                  <a:gd name="connsiteX37" fmla="*/ 58263 w 116331"/>
                  <a:gd name="connsiteY37" fmla="*/ 36926 h 124905"/>
                  <a:gd name="connsiteX38" fmla="*/ 49202 w 116331"/>
                  <a:gd name="connsiteY38" fmla="*/ 23091 h 124905"/>
                  <a:gd name="connsiteX39" fmla="*/ 58263 w 116331"/>
                  <a:gd name="connsiteY39" fmla="*/ 9256 h 124905"/>
                  <a:gd name="connsiteX40" fmla="*/ 98014 w 116331"/>
                  <a:gd name="connsiteY40" fmla="*/ 9256 h 124905"/>
                  <a:gd name="connsiteX41" fmla="*/ 107075 w 116331"/>
                  <a:gd name="connsiteY41" fmla="*/ 23091 h 124905"/>
                  <a:gd name="connsiteX42" fmla="*/ 107075 w 116331"/>
                  <a:gd name="connsiteY42" fmla="*/ 23968 h 124905"/>
                  <a:gd name="connsiteX43" fmla="*/ 107075 w 116331"/>
                  <a:gd name="connsiteY43" fmla="*/ 23968 h 124905"/>
                  <a:gd name="connsiteX44" fmla="*/ 106783 w 116331"/>
                  <a:gd name="connsiteY44" fmla="*/ 26988 h 124905"/>
                  <a:gd name="connsiteX45" fmla="*/ 98112 w 116331"/>
                  <a:gd name="connsiteY45" fmla="*/ 37023 h 124905"/>
                  <a:gd name="connsiteX46" fmla="*/ 88953 w 116331"/>
                  <a:gd name="connsiteY46" fmla="*/ 23188 h 124905"/>
                  <a:gd name="connsiteX47" fmla="*/ 98112 w 116331"/>
                  <a:gd name="connsiteY47" fmla="*/ 9353 h 124905"/>
                  <a:gd name="connsiteX48" fmla="*/ 9451 w 116331"/>
                  <a:gd name="connsiteY48" fmla="*/ 23091 h 124905"/>
                  <a:gd name="connsiteX49" fmla="*/ 18512 w 116331"/>
                  <a:gd name="connsiteY49" fmla="*/ 9256 h 124905"/>
                  <a:gd name="connsiteX50" fmla="*/ 27670 w 116331"/>
                  <a:gd name="connsiteY50" fmla="*/ 23091 h 124905"/>
                  <a:gd name="connsiteX51" fmla="*/ 18512 w 116331"/>
                  <a:gd name="connsiteY51" fmla="*/ 36926 h 124905"/>
                  <a:gd name="connsiteX52" fmla="*/ 9743 w 116331"/>
                  <a:gd name="connsiteY52" fmla="*/ 26403 h 124905"/>
                  <a:gd name="connsiteX53" fmla="*/ 9451 w 116331"/>
                  <a:gd name="connsiteY53" fmla="*/ 23870 h 124905"/>
                  <a:gd name="connsiteX54" fmla="*/ 9451 w 116331"/>
                  <a:gd name="connsiteY54" fmla="*/ 23870 h 124905"/>
                  <a:gd name="connsiteX55" fmla="*/ 9451 w 116331"/>
                  <a:gd name="connsiteY55" fmla="*/ 22993 h 12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6331" h="124905">
                    <a:moveTo>
                      <a:pt x="114772" y="32249"/>
                    </a:moveTo>
                    <a:cubicBezTo>
                      <a:pt x="114772" y="32249"/>
                      <a:pt x="114870" y="31860"/>
                      <a:pt x="114967" y="31665"/>
                    </a:cubicBezTo>
                    <a:cubicBezTo>
                      <a:pt x="115260" y="30690"/>
                      <a:pt x="115552" y="29619"/>
                      <a:pt x="115747" y="28547"/>
                    </a:cubicBezTo>
                    <a:cubicBezTo>
                      <a:pt x="116136" y="26793"/>
                      <a:pt x="116331" y="24942"/>
                      <a:pt x="116331" y="23091"/>
                    </a:cubicBezTo>
                    <a:cubicBezTo>
                      <a:pt x="116331" y="10425"/>
                      <a:pt x="108147" y="0"/>
                      <a:pt x="98014" y="0"/>
                    </a:cubicBezTo>
                    <a:cubicBezTo>
                      <a:pt x="87882" y="0"/>
                      <a:pt x="79698" y="10328"/>
                      <a:pt x="79698" y="23091"/>
                    </a:cubicBezTo>
                    <a:cubicBezTo>
                      <a:pt x="79698" y="31275"/>
                      <a:pt x="83108" y="38485"/>
                      <a:pt x="88271" y="42577"/>
                    </a:cubicBezTo>
                    <a:lnTo>
                      <a:pt x="67909" y="42577"/>
                    </a:lnTo>
                    <a:cubicBezTo>
                      <a:pt x="73072" y="38485"/>
                      <a:pt x="76482" y="31372"/>
                      <a:pt x="76482" y="23091"/>
                    </a:cubicBezTo>
                    <a:cubicBezTo>
                      <a:pt x="76482" y="10425"/>
                      <a:pt x="68298" y="0"/>
                      <a:pt x="58166" y="0"/>
                    </a:cubicBezTo>
                    <a:cubicBezTo>
                      <a:pt x="48033" y="0"/>
                      <a:pt x="39849" y="10328"/>
                      <a:pt x="39849" y="23091"/>
                    </a:cubicBezTo>
                    <a:cubicBezTo>
                      <a:pt x="39849" y="31275"/>
                      <a:pt x="43259" y="38485"/>
                      <a:pt x="48423" y="42577"/>
                    </a:cubicBezTo>
                    <a:lnTo>
                      <a:pt x="28060" y="42577"/>
                    </a:lnTo>
                    <a:cubicBezTo>
                      <a:pt x="33224" y="38485"/>
                      <a:pt x="36634" y="31372"/>
                      <a:pt x="36634" y="23091"/>
                    </a:cubicBezTo>
                    <a:cubicBezTo>
                      <a:pt x="36634" y="10425"/>
                      <a:pt x="28450" y="0"/>
                      <a:pt x="18317" y="0"/>
                    </a:cubicBezTo>
                    <a:cubicBezTo>
                      <a:pt x="8184" y="0"/>
                      <a:pt x="0" y="10328"/>
                      <a:pt x="0" y="23091"/>
                    </a:cubicBezTo>
                    <a:cubicBezTo>
                      <a:pt x="0" y="23383"/>
                      <a:pt x="0" y="23675"/>
                      <a:pt x="0" y="23968"/>
                    </a:cubicBezTo>
                    <a:lnTo>
                      <a:pt x="0" y="23968"/>
                    </a:lnTo>
                    <a:cubicBezTo>
                      <a:pt x="0" y="23968"/>
                      <a:pt x="0" y="24260"/>
                      <a:pt x="0" y="24357"/>
                    </a:cubicBezTo>
                    <a:cubicBezTo>
                      <a:pt x="0" y="25721"/>
                      <a:pt x="195" y="26988"/>
                      <a:pt x="390" y="28255"/>
                    </a:cubicBezTo>
                    <a:cubicBezTo>
                      <a:pt x="2338" y="40433"/>
                      <a:pt x="12179" y="49982"/>
                      <a:pt x="24455" y="51443"/>
                    </a:cubicBezTo>
                    <a:lnTo>
                      <a:pt x="24455" y="51735"/>
                    </a:lnTo>
                    <a:cubicBezTo>
                      <a:pt x="33711" y="51735"/>
                      <a:pt x="41310" y="59335"/>
                      <a:pt x="41310" y="68591"/>
                    </a:cubicBezTo>
                    <a:lnTo>
                      <a:pt x="41310" y="124905"/>
                    </a:lnTo>
                    <a:lnTo>
                      <a:pt x="50469" y="124905"/>
                    </a:lnTo>
                    <a:lnTo>
                      <a:pt x="50469" y="68591"/>
                    </a:lnTo>
                    <a:cubicBezTo>
                      <a:pt x="50469" y="62160"/>
                      <a:pt x="48033" y="56412"/>
                      <a:pt x="44136" y="51833"/>
                    </a:cubicBezTo>
                    <a:lnTo>
                      <a:pt x="70539" y="51833"/>
                    </a:lnTo>
                    <a:cubicBezTo>
                      <a:pt x="66642" y="56412"/>
                      <a:pt x="64206" y="62160"/>
                      <a:pt x="64206" y="68591"/>
                    </a:cubicBezTo>
                    <a:lnTo>
                      <a:pt x="64206" y="124905"/>
                    </a:lnTo>
                    <a:lnTo>
                      <a:pt x="73365" y="124905"/>
                    </a:lnTo>
                    <a:lnTo>
                      <a:pt x="73365" y="68591"/>
                    </a:lnTo>
                    <a:cubicBezTo>
                      <a:pt x="73365" y="59335"/>
                      <a:pt x="80964" y="51735"/>
                      <a:pt x="90220" y="51735"/>
                    </a:cubicBezTo>
                    <a:lnTo>
                      <a:pt x="90220" y="51540"/>
                    </a:lnTo>
                    <a:cubicBezTo>
                      <a:pt x="101522" y="50566"/>
                      <a:pt x="110875" y="42772"/>
                      <a:pt x="114188" y="32347"/>
                    </a:cubicBezTo>
                    <a:close/>
                    <a:moveTo>
                      <a:pt x="58263" y="9256"/>
                    </a:moveTo>
                    <a:cubicBezTo>
                      <a:pt x="63232" y="9256"/>
                      <a:pt x="67421" y="15589"/>
                      <a:pt x="67421" y="23091"/>
                    </a:cubicBezTo>
                    <a:cubicBezTo>
                      <a:pt x="67421" y="30593"/>
                      <a:pt x="63232" y="36926"/>
                      <a:pt x="58263" y="36926"/>
                    </a:cubicBezTo>
                    <a:cubicBezTo>
                      <a:pt x="53294" y="36926"/>
                      <a:pt x="49202" y="30593"/>
                      <a:pt x="49202" y="23091"/>
                    </a:cubicBezTo>
                    <a:cubicBezTo>
                      <a:pt x="49202" y="15589"/>
                      <a:pt x="53392" y="9256"/>
                      <a:pt x="58263" y="9256"/>
                    </a:cubicBezTo>
                    <a:close/>
                    <a:moveTo>
                      <a:pt x="98014" y="9256"/>
                    </a:moveTo>
                    <a:cubicBezTo>
                      <a:pt x="102983" y="9256"/>
                      <a:pt x="107075" y="15589"/>
                      <a:pt x="107075" y="23091"/>
                    </a:cubicBezTo>
                    <a:cubicBezTo>
                      <a:pt x="107075" y="23383"/>
                      <a:pt x="107075" y="23675"/>
                      <a:pt x="107075" y="23968"/>
                    </a:cubicBezTo>
                    <a:lnTo>
                      <a:pt x="107075" y="23968"/>
                    </a:lnTo>
                    <a:cubicBezTo>
                      <a:pt x="107075" y="25039"/>
                      <a:pt x="106978" y="26014"/>
                      <a:pt x="106783" y="26988"/>
                    </a:cubicBezTo>
                    <a:cubicBezTo>
                      <a:pt x="105614" y="32639"/>
                      <a:pt x="102107" y="37023"/>
                      <a:pt x="98112" y="37023"/>
                    </a:cubicBezTo>
                    <a:cubicBezTo>
                      <a:pt x="93143" y="37023"/>
                      <a:pt x="88953" y="30690"/>
                      <a:pt x="88953" y="23188"/>
                    </a:cubicBezTo>
                    <a:cubicBezTo>
                      <a:pt x="88953" y="15686"/>
                      <a:pt x="93143" y="9353"/>
                      <a:pt x="98112" y="9353"/>
                    </a:cubicBezTo>
                    <a:close/>
                    <a:moveTo>
                      <a:pt x="9451" y="23091"/>
                    </a:moveTo>
                    <a:cubicBezTo>
                      <a:pt x="9451" y="15589"/>
                      <a:pt x="13640" y="9256"/>
                      <a:pt x="18512" y="9256"/>
                    </a:cubicBezTo>
                    <a:cubicBezTo>
                      <a:pt x="23383" y="9256"/>
                      <a:pt x="27670" y="15589"/>
                      <a:pt x="27670" y="23091"/>
                    </a:cubicBezTo>
                    <a:cubicBezTo>
                      <a:pt x="27670" y="30593"/>
                      <a:pt x="23481" y="36926"/>
                      <a:pt x="18512" y="36926"/>
                    </a:cubicBezTo>
                    <a:cubicBezTo>
                      <a:pt x="14322" y="36926"/>
                      <a:pt x="10717" y="32347"/>
                      <a:pt x="9743" y="26403"/>
                    </a:cubicBezTo>
                    <a:cubicBezTo>
                      <a:pt x="9646" y="25624"/>
                      <a:pt x="9451" y="24747"/>
                      <a:pt x="9451" y="23870"/>
                    </a:cubicBezTo>
                    <a:lnTo>
                      <a:pt x="9451" y="23870"/>
                    </a:lnTo>
                    <a:cubicBezTo>
                      <a:pt x="9451" y="23870"/>
                      <a:pt x="9451" y="23286"/>
                      <a:pt x="9451" y="22993"/>
                    </a:cubicBezTo>
                    <a:close/>
                  </a:path>
                </a:pathLst>
              </a:custGeom>
              <a:solidFill>
                <a:schemeClr val="accent2">
                  <a:lumMod val="40000"/>
                  <a:lumOff val="60000"/>
                </a:schemeClr>
              </a:solidFill>
              <a:ln w="9711" cap="flat">
                <a:noFill/>
                <a:prstDash val="solid"/>
                <a:miter/>
              </a:ln>
            </p:spPr>
            <p:txBody>
              <a:bodyPr rtlCol="0" anchor="ctr"/>
              <a:lstStyle/>
              <a:p>
                <a:endParaRPr lang="en-US"/>
              </a:p>
            </p:txBody>
          </p:sp>
          <p:sp>
            <p:nvSpPr>
              <p:cNvPr id="310" name="Freeform 113">
                <a:extLst>
                  <a:ext uri="{FF2B5EF4-FFF2-40B4-BE49-F238E27FC236}">
                    <a16:creationId xmlns:a16="http://schemas.microsoft.com/office/drawing/2014/main" id="{65182202-610A-50CB-4F2A-6EA6858ED470}"/>
                  </a:ext>
                </a:extLst>
              </p:cNvPr>
              <p:cNvSpPr/>
              <p:nvPr/>
            </p:nvSpPr>
            <p:spPr>
              <a:xfrm>
                <a:off x="7022424" y="1533071"/>
                <a:ext cx="87686" cy="68298"/>
              </a:xfrm>
              <a:custGeom>
                <a:avLst/>
                <a:gdLst>
                  <a:gd name="connsiteX0" fmla="*/ 87687 w 87686"/>
                  <a:gd name="connsiteY0" fmla="*/ 0 h 68298"/>
                  <a:gd name="connsiteX1" fmla="*/ 87687 w 87686"/>
                  <a:gd name="connsiteY1" fmla="*/ 24455 h 68298"/>
                  <a:gd name="connsiteX2" fmla="*/ 43843 w 87686"/>
                  <a:gd name="connsiteY2" fmla="*/ 68298 h 68298"/>
                  <a:gd name="connsiteX3" fmla="*/ 0 w 87686"/>
                  <a:gd name="connsiteY3" fmla="*/ 24455 h 68298"/>
                  <a:gd name="connsiteX4" fmla="*/ 0 w 87686"/>
                  <a:gd name="connsiteY4" fmla="*/ 0 h 68298"/>
                  <a:gd name="connsiteX5" fmla="*/ 87687 w 87686"/>
                  <a:gd name="connsiteY5" fmla="*/ 0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86" h="68298">
                    <a:moveTo>
                      <a:pt x="87687" y="0"/>
                    </a:moveTo>
                    <a:lnTo>
                      <a:pt x="87687" y="24455"/>
                    </a:lnTo>
                    <a:cubicBezTo>
                      <a:pt x="87687" y="48617"/>
                      <a:pt x="68104" y="68298"/>
                      <a:pt x="43843" y="68298"/>
                    </a:cubicBezTo>
                    <a:cubicBezTo>
                      <a:pt x="19583" y="68298"/>
                      <a:pt x="0" y="48715"/>
                      <a:pt x="0" y="24455"/>
                    </a:cubicBezTo>
                    <a:lnTo>
                      <a:pt x="0" y="0"/>
                    </a:lnTo>
                    <a:lnTo>
                      <a:pt x="87687" y="0"/>
                    </a:lnTo>
                    <a:close/>
                  </a:path>
                </a:pathLst>
              </a:custGeom>
              <a:solidFill>
                <a:schemeClr val="accent4">
                  <a:lumMod val="75000"/>
                </a:schemeClr>
              </a:solidFill>
              <a:ln w="9711"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5895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4011-E14F-D7CF-922A-9E20090A7CA5}"/>
              </a:ext>
            </a:extLst>
          </p:cNvPr>
          <p:cNvSpPr>
            <a:spLocks noGrp="1"/>
          </p:cNvSpPr>
          <p:nvPr>
            <p:ph type="title"/>
          </p:nvPr>
        </p:nvSpPr>
        <p:spPr/>
        <p:txBody>
          <a:bodyPr/>
          <a:lstStyle/>
          <a:p>
            <a:r>
              <a:rPr lang="en-US"/>
              <a:t>Burndown Chart</a:t>
            </a:r>
          </a:p>
        </p:txBody>
      </p:sp>
      <p:pic>
        <p:nvPicPr>
          <p:cNvPr id="20" name="Picture 19">
            <a:extLst>
              <a:ext uri="{FF2B5EF4-FFF2-40B4-BE49-F238E27FC236}">
                <a16:creationId xmlns:a16="http://schemas.microsoft.com/office/drawing/2014/main" id="{95CA5598-6AB4-8E84-5333-9688D018F556}"/>
              </a:ext>
            </a:extLst>
          </p:cNvPr>
          <p:cNvPicPr>
            <a:picLocks noChangeAspect="1"/>
          </p:cNvPicPr>
          <p:nvPr/>
        </p:nvPicPr>
        <p:blipFill>
          <a:blip r:embed="rId2"/>
          <a:stretch>
            <a:fillRect/>
          </a:stretch>
        </p:blipFill>
        <p:spPr>
          <a:xfrm>
            <a:off x="10499" y="1711455"/>
            <a:ext cx="12178137" cy="4821394"/>
          </a:xfrm>
          <a:prstGeom prst="rect">
            <a:avLst/>
          </a:prstGeom>
        </p:spPr>
      </p:pic>
    </p:spTree>
    <p:extLst>
      <p:ext uri="{BB962C8B-B14F-4D97-AF65-F5344CB8AC3E}">
        <p14:creationId xmlns:p14="http://schemas.microsoft.com/office/powerpoint/2010/main" val="319517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419B-E237-DD3D-B582-C514C479CD65}"/>
              </a:ext>
            </a:extLst>
          </p:cNvPr>
          <p:cNvSpPr>
            <a:spLocks noGrp="1"/>
          </p:cNvSpPr>
          <p:nvPr>
            <p:ph type="title"/>
          </p:nvPr>
        </p:nvSpPr>
        <p:spPr/>
        <p:txBody>
          <a:bodyPr/>
          <a:lstStyle/>
          <a:p>
            <a:r>
              <a:rPr lang="en-US"/>
              <a:t>Velocity Charts</a:t>
            </a:r>
          </a:p>
        </p:txBody>
      </p:sp>
      <p:pic>
        <p:nvPicPr>
          <p:cNvPr id="19" name="Picture 18" descr="A green and grey squares&#10;&#10;Description automatically generated">
            <a:extLst>
              <a:ext uri="{FF2B5EF4-FFF2-40B4-BE49-F238E27FC236}">
                <a16:creationId xmlns:a16="http://schemas.microsoft.com/office/drawing/2014/main" id="{59B02A50-8B74-9584-BE96-5BD50E99C564}"/>
              </a:ext>
            </a:extLst>
          </p:cNvPr>
          <p:cNvPicPr>
            <a:picLocks noChangeAspect="1"/>
          </p:cNvPicPr>
          <p:nvPr/>
        </p:nvPicPr>
        <p:blipFill>
          <a:blip r:embed="rId2"/>
          <a:stretch>
            <a:fillRect/>
          </a:stretch>
        </p:blipFill>
        <p:spPr>
          <a:xfrm>
            <a:off x="493387" y="2440861"/>
            <a:ext cx="10194003" cy="4412812"/>
          </a:xfrm>
          <a:prstGeom prst="rect">
            <a:avLst/>
          </a:prstGeom>
        </p:spPr>
      </p:pic>
      <p:pic>
        <p:nvPicPr>
          <p:cNvPr id="20" name="Picture 19" descr="A black text on a white background&#10;&#10;Description automatically generated">
            <a:extLst>
              <a:ext uri="{FF2B5EF4-FFF2-40B4-BE49-F238E27FC236}">
                <a16:creationId xmlns:a16="http://schemas.microsoft.com/office/drawing/2014/main" id="{10FB785C-A328-DAAF-DFF0-66964C187E99}"/>
              </a:ext>
            </a:extLst>
          </p:cNvPr>
          <p:cNvPicPr>
            <a:picLocks noChangeAspect="1"/>
          </p:cNvPicPr>
          <p:nvPr/>
        </p:nvPicPr>
        <p:blipFill>
          <a:blip r:embed="rId3"/>
          <a:stretch>
            <a:fillRect/>
          </a:stretch>
        </p:blipFill>
        <p:spPr>
          <a:xfrm>
            <a:off x="0" y="1712164"/>
            <a:ext cx="12188635" cy="713575"/>
          </a:xfrm>
          <a:prstGeom prst="rect">
            <a:avLst/>
          </a:prstGeom>
        </p:spPr>
      </p:pic>
    </p:spTree>
    <p:extLst>
      <p:ext uri="{BB962C8B-B14F-4D97-AF65-F5344CB8AC3E}">
        <p14:creationId xmlns:p14="http://schemas.microsoft.com/office/powerpoint/2010/main" val="16437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Question Time from fans.">
            <a:extLst>
              <a:ext uri="{FF2B5EF4-FFF2-40B4-BE49-F238E27FC236}">
                <a16:creationId xmlns:a16="http://schemas.microsoft.com/office/drawing/2014/main" id="{57508B23-7034-86E8-AEDC-73C09C24CAC5}"/>
              </a:ext>
            </a:extLst>
          </p:cNvPr>
          <p:cNvPicPr>
            <a:picLocks noChangeAspect="1"/>
          </p:cNvPicPr>
          <p:nvPr/>
        </p:nvPicPr>
        <p:blipFill>
          <a:blip r:embed="rId2"/>
          <a:stretch>
            <a:fillRect/>
          </a:stretch>
        </p:blipFill>
        <p:spPr>
          <a:xfrm>
            <a:off x="99959" y="1657351"/>
            <a:ext cx="11986186" cy="5186361"/>
          </a:xfrm>
          <a:prstGeom prst="rect">
            <a:avLst/>
          </a:prstGeom>
        </p:spPr>
      </p:pic>
    </p:spTree>
    <p:extLst>
      <p:ext uri="{BB962C8B-B14F-4D97-AF65-F5344CB8AC3E}">
        <p14:creationId xmlns:p14="http://schemas.microsoft.com/office/powerpoint/2010/main" val="385404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6DA9-53D1-6628-EADC-DD509CEC802F}"/>
              </a:ext>
            </a:extLst>
          </p:cNvPr>
          <p:cNvSpPr>
            <a:spLocks noGrp="1"/>
          </p:cNvSpPr>
          <p:nvPr>
            <p:ph type="title"/>
          </p:nvPr>
        </p:nvSpPr>
        <p:spPr/>
        <p:txBody>
          <a:bodyPr/>
          <a:lstStyle/>
          <a:p>
            <a:r>
              <a:rPr lang="en-US"/>
              <a:t>Project &amp; Goals</a:t>
            </a:r>
          </a:p>
        </p:txBody>
      </p:sp>
      <p:sp>
        <p:nvSpPr>
          <p:cNvPr id="4" name="Text Placeholder 3">
            <a:extLst>
              <a:ext uri="{FF2B5EF4-FFF2-40B4-BE49-F238E27FC236}">
                <a16:creationId xmlns:a16="http://schemas.microsoft.com/office/drawing/2014/main" id="{B41F2A81-4FB8-5128-188D-853309B332AB}"/>
              </a:ext>
            </a:extLst>
          </p:cNvPr>
          <p:cNvSpPr>
            <a:spLocks noGrp="1"/>
          </p:cNvSpPr>
          <p:nvPr>
            <p:ph type="body" sz="quarter" idx="11"/>
          </p:nvPr>
        </p:nvSpPr>
        <p:spPr/>
        <p:txBody>
          <a:bodyPr vert="horz" lIns="121899" tIns="60949" rIns="121899" bIns="60949" rtlCol="0" anchor="t">
            <a:noAutofit/>
          </a:bodyPr>
          <a:lstStyle/>
          <a:p>
            <a:r>
              <a:rPr lang="en-US"/>
              <a:t>Description</a:t>
            </a:r>
          </a:p>
        </p:txBody>
      </p:sp>
      <p:sp>
        <p:nvSpPr>
          <p:cNvPr id="5" name="Text Placeholder 4">
            <a:extLst>
              <a:ext uri="{FF2B5EF4-FFF2-40B4-BE49-F238E27FC236}">
                <a16:creationId xmlns:a16="http://schemas.microsoft.com/office/drawing/2014/main" id="{98DE6BB6-24BB-DB1C-86BA-047DA00611F2}"/>
              </a:ext>
            </a:extLst>
          </p:cNvPr>
          <p:cNvSpPr>
            <a:spLocks noGrp="1"/>
          </p:cNvSpPr>
          <p:nvPr>
            <p:ph type="body" sz="quarter" idx="17"/>
          </p:nvPr>
        </p:nvSpPr>
        <p:spPr/>
        <p:txBody>
          <a:bodyPr vert="horz" lIns="121899" tIns="60949" rIns="121899" bIns="60949" rtlCol="0" anchor="t">
            <a:noAutofit/>
          </a:bodyPr>
          <a:lstStyle/>
          <a:p>
            <a:r>
              <a:rPr lang="en-US" sz="1600">
                <a:ea typeface="+mn-lt"/>
                <a:cs typeface="+mn-lt"/>
              </a:rPr>
              <a:t>The project seeks to support educators and stakeholders in Gwinnett County Public Schools by facilitating data collection on various environmental aspects, such as recycling practices, water education programs, and food wastage. The client aims to enhance the form's usability to ensure efficient data collection while offering real-time insights through visual representations and charts. Additionally, they aim to incorporate functionality for uploading pictures and videos.</a:t>
            </a:r>
            <a:endParaRPr lang="en-US" sz="1600"/>
          </a:p>
        </p:txBody>
      </p:sp>
      <p:sp>
        <p:nvSpPr>
          <p:cNvPr id="7" name="Text Placeholder 6">
            <a:extLst>
              <a:ext uri="{FF2B5EF4-FFF2-40B4-BE49-F238E27FC236}">
                <a16:creationId xmlns:a16="http://schemas.microsoft.com/office/drawing/2014/main" id="{B9B5B766-4C98-0F1A-6F0A-85699D253723}"/>
              </a:ext>
            </a:extLst>
          </p:cNvPr>
          <p:cNvSpPr>
            <a:spLocks noGrp="1"/>
          </p:cNvSpPr>
          <p:nvPr>
            <p:ph type="body" sz="quarter" idx="18"/>
          </p:nvPr>
        </p:nvSpPr>
        <p:spPr>
          <a:xfrm>
            <a:off x="7774665" y="2160250"/>
            <a:ext cx="2821707" cy="506071"/>
          </a:xfrm>
        </p:spPr>
        <p:txBody>
          <a:bodyPr/>
          <a:lstStyle/>
          <a:p>
            <a:r>
              <a:rPr lang="en-US"/>
              <a:t>Reporting and Analytics</a:t>
            </a:r>
          </a:p>
        </p:txBody>
      </p:sp>
      <p:sp>
        <p:nvSpPr>
          <p:cNvPr id="10" name="Text Placeholder 9">
            <a:extLst>
              <a:ext uri="{FF2B5EF4-FFF2-40B4-BE49-F238E27FC236}">
                <a16:creationId xmlns:a16="http://schemas.microsoft.com/office/drawing/2014/main" id="{7B867B8D-D68D-72DB-2F16-0BF1EB51800E}"/>
              </a:ext>
            </a:extLst>
          </p:cNvPr>
          <p:cNvSpPr>
            <a:spLocks noGrp="1"/>
          </p:cNvSpPr>
          <p:nvPr>
            <p:ph type="body" sz="quarter" idx="20"/>
          </p:nvPr>
        </p:nvSpPr>
        <p:spPr>
          <a:xfrm>
            <a:off x="7104816" y="3169962"/>
            <a:ext cx="3667191" cy="341732"/>
          </a:xfrm>
        </p:spPr>
        <p:txBody>
          <a:bodyPr/>
          <a:lstStyle/>
          <a:p>
            <a:r>
              <a:rPr lang="en-US"/>
              <a:t>Searchable Database</a:t>
            </a:r>
          </a:p>
        </p:txBody>
      </p:sp>
      <p:sp>
        <p:nvSpPr>
          <p:cNvPr id="13" name="Text Placeholder 12">
            <a:extLst>
              <a:ext uri="{FF2B5EF4-FFF2-40B4-BE49-F238E27FC236}">
                <a16:creationId xmlns:a16="http://schemas.microsoft.com/office/drawing/2014/main" id="{669AAF0E-EE51-F44F-5878-211D17941659}"/>
              </a:ext>
            </a:extLst>
          </p:cNvPr>
          <p:cNvSpPr>
            <a:spLocks noGrp="1"/>
          </p:cNvSpPr>
          <p:nvPr>
            <p:ph type="body" sz="quarter" idx="22"/>
          </p:nvPr>
        </p:nvSpPr>
        <p:spPr>
          <a:xfrm>
            <a:off x="6390567" y="3960079"/>
            <a:ext cx="3282731" cy="405824"/>
          </a:xfrm>
        </p:spPr>
        <p:txBody>
          <a:bodyPr/>
          <a:lstStyle/>
          <a:p>
            <a:r>
              <a:rPr lang="en-US"/>
              <a:t>Category Based Form</a:t>
            </a:r>
          </a:p>
        </p:txBody>
      </p:sp>
      <p:sp>
        <p:nvSpPr>
          <p:cNvPr id="16" name="Text Placeholder 15">
            <a:extLst>
              <a:ext uri="{FF2B5EF4-FFF2-40B4-BE49-F238E27FC236}">
                <a16:creationId xmlns:a16="http://schemas.microsoft.com/office/drawing/2014/main" id="{D779C2DC-F42B-0FFF-89F2-67A59AB43ACF}"/>
              </a:ext>
            </a:extLst>
          </p:cNvPr>
          <p:cNvSpPr>
            <a:spLocks noGrp="1"/>
          </p:cNvSpPr>
          <p:nvPr>
            <p:ph type="body" sz="quarter" idx="24"/>
          </p:nvPr>
        </p:nvSpPr>
        <p:spPr>
          <a:xfrm>
            <a:off x="5784552" y="4718779"/>
            <a:ext cx="2627143" cy="494622"/>
          </a:xfrm>
        </p:spPr>
        <p:txBody>
          <a:bodyPr/>
          <a:lstStyle/>
          <a:p>
            <a:r>
              <a:rPr lang="en-US"/>
              <a:t>Dashboard Interface</a:t>
            </a:r>
          </a:p>
        </p:txBody>
      </p:sp>
      <p:pic>
        <p:nvPicPr>
          <p:cNvPr id="6" name="Picture 5" descr="A circular design with various objects around it&#10;&#10;Description automatically generated">
            <a:extLst>
              <a:ext uri="{FF2B5EF4-FFF2-40B4-BE49-F238E27FC236}">
                <a16:creationId xmlns:a16="http://schemas.microsoft.com/office/drawing/2014/main" id="{24D88DDC-F8EE-03EC-2880-484731149F8D}"/>
              </a:ext>
            </a:extLst>
          </p:cNvPr>
          <p:cNvPicPr>
            <a:picLocks noChangeAspect="1"/>
          </p:cNvPicPr>
          <p:nvPr/>
        </p:nvPicPr>
        <p:blipFill>
          <a:blip r:embed="rId3"/>
          <a:stretch>
            <a:fillRect/>
          </a:stretch>
        </p:blipFill>
        <p:spPr>
          <a:xfrm>
            <a:off x="9172426" y="3967137"/>
            <a:ext cx="2797134" cy="2821055"/>
          </a:xfrm>
          <a:prstGeom prst="rect">
            <a:avLst/>
          </a:prstGeom>
        </p:spPr>
      </p:pic>
    </p:spTree>
    <p:extLst>
      <p:ext uri="{BB962C8B-B14F-4D97-AF65-F5344CB8AC3E}">
        <p14:creationId xmlns:p14="http://schemas.microsoft.com/office/powerpoint/2010/main" val="197581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D92B-A78C-F330-24C0-98EB614D31B7}"/>
              </a:ext>
            </a:extLst>
          </p:cNvPr>
          <p:cNvSpPr>
            <a:spLocks noGrp="1"/>
          </p:cNvSpPr>
          <p:nvPr>
            <p:ph type="title" idx="4294967295"/>
          </p:nvPr>
        </p:nvSpPr>
        <p:spPr>
          <a:xfrm>
            <a:off x="-39876" y="5317"/>
            <a:ext cx="12225266" cy="1396446"/>
          </a:xfrm>
        </p:spPr>
        <p:style>
          <a:lnRef idx="3">
            <a:schemeClr val="lt1"/>
          </a:lnRef>
          <a:fillRef idx="1">
            <a:schemeClr val="accent5"/>
          </a:fillRef>
          <a:effectRef idx="1">
            <a:schemeClr val="accent5"/>
          </a:effectRef>
          <a:fontRef idx="minor">
            <a:schemeClr val="lt1"/>
          </a:fontRef>
        </p:style>
        <p:txBody>
          <a:bodyPr/>
          <a:lstStyle/>
          <a:p>
            <a:r>
              <a:rPr lang="en-US">
                <a:solidFill>
                  <a:schemeClr val="accent4">
                    <a:lumMod val="75000"/>
                  </a:schemeClr>
                </a:solidFill>
                <a:latin typeface="Congenial"/>
              </a:rPr>
              <a:t>Team Roles</a:t>
            </a:r>
          </a:p>
        </p:txBody>
      </p:sp>
      <p:sp>
        <p:nvSpPr>
          <p:cNvPr id="21" name="Rectangle: Rounded Corners 20">
            <a:extLst>
              <a:ext uri="{FF2B5EF4-FFF2-40B4-BE49-F238E27FC236}">
                <a16:creationId xmlns:a16="http://schemas.microsoft.com/office/drawing/2014/main" id="{1747D04B-E5F4-1F17-717F-6A4B641972E1}"/>
              </a:ext>
            </a:extLst>
          </p:cNvPr>
          <p:cNvSpPr/>
          <p:nvPr/>
        </p:nvSpPr>
        <p:spPr>
          <a:xfrm>
            <a:off x="544097" y="2229472"/>
            <a:ext cx="2271759" cy="3479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2B12E98-572A-9BAC-A994-BFE70C841EB3}"/>
              </a:ext>
            </a:extLst>
          </p:cNvPr>
          <p:cNvSpPr/>
          <p:nvPr/>
        </p:nvSpPr>
        <p:spPr>
          <a:xfrm>
            <a:off x="4596394" y="2236983"/>
            <a:ext cx="2329252" cy="34796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4DDA3A68-5E16-34BC-C3F5-388C39062044}"/>
              </a:ext>
            </a:extLst>
          </p:cNvPr>
          <p:cNvSpPr/>
          <p:nvPr/>
        </p:nvSpPr>
        <p:spPr>
          <a:xfrm>
            <a:off x="8891813" y="2215366"/>
            <a:ext cx="2271759" cy="34796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7B8EF888-CE1B-EA25-46C4-3F1DDCB84D52}"/>
              </a:ext>
            </a:extLst>
          </p:cNvPr>
          <p:cNvSpPr txBox="1"/>
          <p:nvPr/>
        </p:nvSpPr>
        <p:spPr>
          <a:xfrm>
            <a:off x="543828" y="2401948"/>
            <a:ext cx="22035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4">
                    <a:lumMod val="75000"/>
                  </a:schemeClr>
                </a:solidFill>
                <a:latin typeface="Congenial"/>
                <a:cs typeface="Arial"/>
              </a:rPr>
              <a:t>Nhat Minh Vu</a:t>
            </a:r>
            <a:endParaRPr lang="en-US" b="1">
              <a:solidFill>
                <a:schemeClr val="accent4">
                  <a:lumMod val="75000"/>
                </a:schemeClr>
              </a:solidFill>
              <a:latin typeface="Congenial"/>
            </a:endParaRPr>
          </a:p>
        </p:txBody>
      </p:sp>
      <p:sp>
        <p:nvSpPr>
          <p:cNvPr id="25" name="TextBox 24">
            <a:extLst>
              <a:ext uri="{FF2B5EF4-FFF2-40B4-BE49-F238E27FC236}">
                <a16:creationId xmlns:a16="http://schemas.microsoft.com/office/drawing/2014/main" id="{AEB09A8B-51AC-19C5-36E9-BC57392FC513}"/>
              </a:ext>
            </a:extLst>
          </p:cNvPr>
          <p:cNvSpPr txBox="1"/>
          <p:nvPr/>
        </p:nvSpPr>
        <p:spPr>
          <a:xfrm>
            <a:off x="4555133" y="2480761"/>
            <a:ext cx="24691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4">
                    <a:lumMod val="75000"/>
                  </a:schemeClr>
                </a:solidFill>
                <a:latin typeface="Congenial"/>
              </a:rPr>
              <a:t>Shantel Parrish</a:t>
            </a:r>
            <a:endParaRPr lang="en-US" b="1">
              <a:solidFill>
                <a:schemeClr val="accent4">
                  <a:lumMod val="75000"/>
                </a:schemeClr>
              </a:solidFill>
            </a:endParaRPr>
          </a:p>
        </p:txBody>
      </p:sp>
      <p:sp>
        <p:nvSpPr>
          <p:cNvPr id="26" name="TextBox 25">
            <a:extLst>
              <a:ext uri="{FF2B5EF4-FFF2-40B4-BE49-F238E27FC236}">
                <a16:creationId xmlns:a16="http://schemas.microsoft.com/office/drawing/2014/main" id="{6F69FE36-5003-1AD1-5AF7-BF2CACF5ADD8}"/>
              </a:ext>
            </a:extLst>
          </p:cNvPr>
          <p:cNvSpPr txBox="1"/>
          <p:nvPr/>
        </p:nvSpPr>
        <p:spPr>
          <a:xfrm>
            <a:off x="8894865" y="2427574"/>
            <a:ext cx="24557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4">
                    <a:lumMod val="75000"/>
                  </a:schemeClr>
                </a:solidFill>
                <a:latin typeface="Congenial"/>
              </a:rPr>
              <a:t>Janett Morales</a:t>
            </a:r>
            <a:endParaRPr lang="en-US" b="1">
              <a:solidFill>
                <a:schemeClr val="accent4">
                  <a:lumMod val="75000"/>
                </a:schemeClr>
              </a:solidFill>
            </a:endParaRPr>
          </a:p>
        </p:txBody>
      </p:sp>
      <p:sp>
        <p:nvSpPr>
          <p:cNvPr id="27" name="TextBox 26">
            <a:extLst>
              <a:ext uri="{FF2B5EF4-FFF2-40B4-BE49-F238E27FC236}">
                <a16:creationId xmlns:a16="http://schemas.microsoft.com/office/drawing/2014/main" id="{519FF84D-B0B5-C3DC-3BBD-08AD21DB3064}"/>
              </a:ext>
            </a:extLst>
          </p:cNvPr>
          <p:cNvSpPr txBox="1"/>
          <p:nvPr/>
        </p:nvSpPr>
        <p:spPr>
          <a:xfrm>
            <a:off x="541983" y="3061098"/>
            <a:ext cx="227914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a:solidFill>
                  <a:schemeClr val="accent3"/>
                </a:solidFill>
                <a:cs typeface="Arial"/>
              </a:rPr>
              <a:t>Data analyzer</a:t>
            </a:r>
          </a:p>
          <a:p>
            <a:endParaRPr lang="en-US" sz="2000">
              <a:solidFill>
                <a:schemeClr val="accent3"/>
              </a:solidFill>
              <a:cs typeface="Arial"/>
            </a:endParaRPr>
          </a:p>
          <a:p>
            <a:pPr marL="342900" indent="-342900">
              <a:buFont typeface="Wingdings"/>
              <a:buChar char="v"/>
            </a:pPr>
            <a:r>
              <a:rPr lang="en-US" sz="2000">
                <a:solidFill>
                  <a:schemeClr val="accent3"/>
                </a:solidFill>
                <a:cs typeface="Arial"/>
              </a:rPr>
              <a:t>Project Documentation</a:t>
            </a:r>
          </a:p>
        </p:txBody>
      </p:sp>
      <p:sp>
        <p:nvSpPr>
          <p:cNvPr id="28" name="TextBox 27">
            <a:extLst>
              <a:ext uri="{FF2B5EF4-FFF2-40B4-BE49-F238E27FC236}">
                <a16:creationId xmlns:a16="http://schemas.microsoft.com/office/drawing/2014/main" id="{DF4D4EF6-996A-FDD2-F157-4F42B70D402D}"/>
              </a:ext>
            </a:extLst>
          </p:cNvPr>
          <p:cNvSpPr txBox="1"/>
          <p:nvPr/>
        </p:nvSpPr>
        <p:spPr>
          <a:xfrm>
            <a:off x="4742386" y="3089614"/>
            <a:ext cx="22791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a:solidFill>
                  <a:schemeClr val="accent3"/>
                </a:solidFill>
                <a:cs typeface="Arial"/>
              </a:rPr>
              <a:t>Data Modeler</a:t>
            </a:r>
          </a:p>
          <a:p>
            <a:endParaRPr lang="en-US" sz="2000">
              <a:solidFill>
                <a:schemeClr val="accent3"/>
              </a:solidFill>
              <a:cs typeface="Arial"/>
            </a:endParaRPr>
          </a:p>
          <a:p>
            <a:pPr marL="342900" indent="-342900">
              <a:buFont typeface="Wingdings"/>
              <a:buChar char="v"/>
            </a:pPr>
            <a:r>
              <a:rPr lang="en-US" sz="2000">
                <a:solidFill>
                  <a:schemeClr val="accent3"/>
                </a:solidFill>
                <a:cs typeface="Arial"/>
              </a:rPr>
              <a:t>Client Liaison</a:t>
            </a:r>
          </a:p>
        </p:txBody>
      </p:sp>
      <p:sp>
        <p:nvSpPr>
          <p:cNvPr id="29" name="TextBox 28">
            <a:extLst>
              <a:ext uri="{FF2B5EF4-FFF2-40B4-BE49-F238E27FC236}">
                <a16:creationId xmlns:a16="http://schemas.microsoft.com/office/drawing/2014/main" id="{23860418-4089-7F43-25DB-5C1B56DD89E3}"/>
              </a:ext>
            </a:extLst>
          </p:cNvPr>
          <p:cNvSpPr txBox="1"/>
          <p:nvPr/>
        </p:nvSpPr>
        <p:spPr>
          <a:xfrm>
            <a:off x="8889699" y="3046992"/>
            <a:ext cx="22791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a:solidFill>
                  <a:schemeClr val="accent3"/>
                </a:solidFill>
                <a:cs typeface="Arial"/>
              </a:rPr>
              <a:t>Visualization</a:t>
            </a:r>
          </a:p>
          <a:p>
            <a:endParaRPr lang="en-US" sz="2000">
              <a:solidFill>
                <a:schemeClr val="accent3"/>
              </a:solidFill>
              <a:cs typeface="Arial"/>
            </a:endParaRPr>
          </a:p>
          <a:p>
            <a:pPr marL="342900" indent="-342900">
              <a:buFont typeface="Wingdings"/>
              <a:buChar char="v"/>
            </a:pPr>
            <a:r>
              <a:rPr lang="en-US" sz="2000">
                <a:solidFill>
                  <a:schemeClr val="accent3"/>
                </a:solidFill>
                <a:cs typeface="Arial"/>
              </a:rPr>
              <a:t>Team Manager</a:t>
            </a:r>
          </a:p>
        </p:txBody>
      </p:sp>
      <p:cxnSp>
        <p:nvCxnSpPr>
          <p:cNvPr id="32" name="Straight Arrow Connector 31">
            <a:extLst>
              <a:ext uri="{FF2B5EF4-FFF2-40B4-BE49-F238E27FC236}">
                <a16:creationId xmlns:a16="http://schemas.microsoft.com/office/drawing/2014/main" id="{369BF349-2E0F-766C-B8A2-42ED8190E391}"/>
              </a:ext>
            </a:extLst>
          </p:cNvPr>
          <p:cNvCxnSpPr/>
          <p:nvPr/>
        </p:nvCxnSpPr>
        <p:spPr>
          <a:xfrm flipV="1">
            <a:off x="4021290" y="970073"/>
            <a:ext cx="4168426" cy="1874"/>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3" name="Graphic 2" descr="Woman with long hair">
            <a:extLst>
              <a:ext uri="{FF2B5EF4-FFF2-40B4-BE49-F238E27FC236}">
                <a16:creationId xmlns:a16="http://schemas.microsoft.com/office/drawing/2014/main" id="{E3128EAF-9412-A582-3C7C-25990067F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54708" y="4385949"/>
            <a:ext cx="942639" cy="1047750"/>
          </a:xfrm>
          <a:prstGeom prst="rect">
            <a:avLst/>
          </a:prstGeom>
        </p:spPr>
      </p:pic>
      <p:pic>
        <p:nvPicPr>
          <p:cNvPr id="5" name="Graphic 4" descr="Woman with curly hair">
            <a:extLst>
              <a:ext uri="{FF2B5EF4-FFF2-40B4-BE49-F238E27FC236}">
                <a16:creationId xmlns:a16="http://schemas.microsoft.com/office/drawing/2014/main" id="{CAFE8AB0-D2AA-BE53-AB13-CDAA917ACF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70343" y="4461050"/>
            <a:ext cx="1186541" cy="813533"/>
          </a:xfrm>
          <a:prstGeom prst="rect">
            <a:avLst/>
          </a:prstGeom>
        </p:spPr>
      </p:pic>
      <p:pic>
        <p:nvPicPr>
          <p:cNvPr id="7" name="Graphic 6" descr="A smiling woman">
            <a:extLst>
              <a:ext uri="{FF2B5EF4-FFF2-40B4-BE49-F238E27FC236}">
                <a16:creationId xmlns:a16="http://schemas.microsoft.com/office/drawing/2014/main" id="{DCB04CE1-734C-575C-9483-F06AA39842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8169" y="4701128"/>
            <a:ext cx="304691" cy="333375"/>
          </a:xfrm>
          <a:prstGeom prst="rect">
            <a:avLst/>
          </a:prstGeom>
        </p:spPr>
      </p:pic>
      <p:pic>
        <p:nvPicPr>
          <p:cNvPr id="8" name="Graphic 7" descr="A smiling woman">
            <a:extLst>
              <a:ext uri="{FF2B5EF4-FFF2-40B4-BE49-F238E27FC236}">
                <a16:creationId xmlns:a16="http://schemas.microsoft.com/office/drawing/2014/main" id="{A22E6EA2-74FF-D1E1-AA47-DCBF1CA46D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69078" y="4751269"/>
            <a:ext cx="336186" cy="364881"/>
          </a:xfrm>
          <a:prstGeom prst="rect">
            <a:avLst/>
          </a:prstGeom>
        </p:spPr>
      </p:pic>
      <p:pic>
        <p:nvPicPr>
          <p:cNvPr id="9" name="Graphic 8" descr="Man with thick hair">
            <a:extLst>
              <a:ext uri="{FF2B5EF4-FFF2-40B4-BE49-F238E27FC236}">
                <a16:creationId xmlns:a16="http://schemas.microsoft.com/office/drawing/2014/main" id="{FA199A06-0E94-71CA-A97D-5AEE5D1196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8646" y="4465810"/>
            <a:ext cx="852555" cy="940539"/>
          </a:xfrm>
          <a:prstGeom prst="rect">
            <a:avLst/>
          </a:prstGeom>
        </p:spPr>
      </p:pic>
      <p:pic>
        <p:nvPicPr>
          <p:cNvPr id="10" name="Graphic 9" descr="A smiling face">
            <a:extLst>
              <a:ext uri="{FF2B5EF4-FFF2-40B4-BE49-F238E27FC236}">
                <a16:creationId xmlns:a16="http://schemas.microsoft.com/office/drawing/2014/main" id="{4538D5BC-E63D-84E3-BE9B-282B041CD9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06333" y="4826178"/>
            <a:ext cx="430673" cy="419347"/>
          </a:xfrm>
          <a:prstGeom prst="rect">
            <a:avLst/>
          </a:prstGeom>
        </p:spPr>
      </p:pic>
      <p:pic>
        <p:nvPicPr>
          <p:cNvPr id="12" name="Graphic 11" descr="A man carrying a laptop">
            <a:extLst>
              <a:ext uri="{FF2B5EF4-FFF2-40B4-BE49-F238E27FC236}">
                <a16:creationId xmlns:a16="http://schemas.microsoft.com/office/drawing/2014/main" id="{7369588E-01A2-3C6E-ED21-E3A537BA536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3139" y="5268390"/>
            <a:ext cx="1771019" cy="1257300"/>
          </a:xfrm>
          <a:prstGeom prst="rect">
            <a:avLst/>
          </a:prstGeom>
        </p:spPr>
      </p:pic>
      <p:pic>
        <p:nvPicPr>
          <p:cNvPr id="13" name="Graphic 12" descr="Boy holding a phone">
            <a:extLst>
              <a:ext uri="{FF2B5EF4-FFF2-40B4-BE49-F238E27FC236}">
                <a16:creationId xmlns:a16="http://schemas.microsoft.com/office/drawing/2014/main" id="{38AF70ED-9F0B-99EB-0462-558353336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88080" y="5072632"/>
            <a:ext cx="1275895" cy="1228725"/>
          </a:xfrm>
          <a:prstGeom prst="rect">
            <a:avLst/>
          </a:prstGeom>
        </p:spPr>
      </p:pic>
      <p:pic>
        <p:nvPicPr>
          <p:cNvPr id="14" name="Graphic 13" descr="Man carrying folder">
            <a:extLst>
              <a:ext uri="{FF2B5EF4-FFF2-40B4-BE49-F238E27FC236}">
                <a16:creationId xmlns:a16="http://schemas.microsoft.com/office/drawing/2014/main" id="{B5ECB069-2F8C-490D-40F2-9A9F3A4E5EB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68536" y="5076417"/>
            <a:ext cx="1390155" cy="1200150"/>
          </a:xfrm>
          <a:prstGeom prst="rect">
            <a:avLst/>
          </a:prstGeom>
        </p:spPr>
      </p:pic>
    </p:spTree>
    <p:extLst>
      <p:ext uri="{BB962C8B-B14F-4D97-AF65-F5344CB8AC3E}">
        <p14:creationId xmlns:p14="http://schemas.microsoft.com/office/powerpoint/2010/main" val="116597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9C54-070F-DE65-362F-999C387AEA01}"/>
              </a:ext>
            </a:extLst>
          </p:cNvPr>
          <p:cNvSpPr>
            <a:spLocks noGrp="1"/>
          </p:cNvSpPr>
          <p:nvPr>
            <p:ph type="title"/>
          </p:nvPr>
        </p:nvSpPr>
        <p:spPr/>
        <p:txBody>
          <a:bodyPr/>
          <a:lstStyle/>
          <a:p>
            <a:r>
              <a:rPr lang="en-US"/>
              <a:t>Technologies</a:t>
            </a:r>
          </a:p>
        </p:txBody>
      </p:sp>
      <p:sp>
        <p:nvSpPr>
          <p:cNvPr id="3" name="Text Placeholder 2">
            <a:extLst>
              <a:ext uri="{FF2B5EF4-FFF2-40B4-BE49-F238E27FC236}">
                <a16:creationId xmlns:a16="http://schemas.microsoft.com/office/drawing/2014/main" id="{B90B8E90-BBF9-73BB-CE09-F9096CC65333}"/>
              </a:ext>
            </a:extLst>
          </p:cNvPr>
          <p:cNvSpPr>
            <a:spLocks noGrp="1"/>
          </p:cNvSpPr>
          <p:nvPr>
            <p:ph type="body" sz="quarter" idx="11"/>
          </p:nvPr>
        </p:nvSpPr>
        <p:spPr/>
        <p:txBody>
          <a:bodyPr vert="horz" lIns="121899" tIns="60949" rIns="121899" bIns="60949" rtlCol="0" anchor="t">
            <a:noAutofit/>
          </a:bodyPr>
          <a:lstStyle/>
          <a:p>
            <a:r>
              <a:rPr lang="en-US"/>
              <a:t>Firebase</a:t>
            </a:r>
          </a:p>
        </p:txBody>
      </p:sp>
      <p:sp>
        <p:nvSpPr>
          <p:cNvPr id="4" name="Text Placeholder 3">
            <a:extLst>
              <a:ext uri="{FF2B5EF4-FFF2-40B4-BE49-F238E27FC236}">
                <a16:creationId xmlns:a16="http://schemas.microsoft.com/office/drawing/2014/main" id="{3907C8DB-BCF6-3AF6-1792-47CC23850848}"/>
              </a:ext>
            </a:extLst>
          </p:cNvPr>
          <p:cNvSpPr>
            <a:spLocks noGrp="1"/>
          </p:cNvSpPr>
          <p:nvPr>
            <p:ph type="body" sz="quarter" idx="17"/>
          </p:nvPr>
        </p:nvSpPr>
        <p:spPr/>
        <p:txBody>
          <a:bodyPr vert="horz" lIns="121899" tIns="60949" rIns="121899" bIns="60949" rtlCol="0" anchor="t">
            <a:noAutofit/>
          </a:bodyPr>
          <a:lstStyle/>
          <a:p>
            <a:pPr marL="285750" indent="-285750" algn="l">
              <a:buFont typeface="Wingdings" pitchFamily="34" charset="0"/>
              <a:buChar char="v"/>
            </a:pPr>
            <a:r>
              <a:rPr lang="en-US"/>
              <a:t>Create HTML form linked to database </a:t>
            </a:r>
          </a:p>
        </p:txBody>
      </p:sp>
      <p:sp>
        <p:nvSpPr>
          <p:cNvPr id="5" name="Text Placeholder 4">
            <a:extLst>
              <a:ext uri="{FF2B5EF4-FFF2-40B4-BE49-F238E27FC236}">
                <a16:creationId xmlns:a16="http://schemas.microsoft.com/office/drawing/2014/main" id="{423A93D7-5B39-2A8B-0BF1-DEB2818577EB}"/>
              </a:ext>
            </a:extLst>
          </p:cNvPr>
          <p:cNvSpPr>
            <a:spLocks noGrp="1"/>
          </p:cNvSpPr>
          <p:nvPr>
            <p:ph type="body" sz="quarter" idx="18"/>
          </p:nvPr>
        </p:nvSpPr>
        <p:spPr/>
        <p:txBody>
          <a:bodyPr vert="horz" lIns="121899" tIns="60949" rIns="121899" bIns="60949" rtlCol="0" anchor="t">
            <a:noAutofit/>
          </a:bodyPr>
          <a:lstStyle/>
          <a:p>
            <a:r>
              <a:rPr lang="en-US"/>
              <a:t>Google </a:t>
            </a:r>
            <a:r>
              <a:rPr lang="en-US" err="1"/>
              <a:t>Colab</a:t>
            </a:r>
          </a:p>
        </p:txBody>
      </p:sp>
      <p:sp>
        <p:nvSpPr>
          <p:cNvPr id="6" name="Text Placeholder 5">
            <a:extLst>
              <a:ext uri="{FF2B5EF4-FFF2-40B4-BE49-F238E27FC236}">
                <a16:creationId xmlns:a16="http://schemas.microsoft.com/office/drawing/2014/main" id="{ACA7BF55-1BE6-58E6-E74B-78BE0B551275}"/>
              </a:ext>
            </a:extLst>
          </p:cNvPr>
          <p:cNvSpPr>
            <a:spLocks noGrp="1"/>
          </p:cNvSpPr>
          <p:nvPr>
            <p:ph type="body" sz="quarter" idx="19"/>
          </p:nvPr>
        </p:nvSpPr>
        <p:spPr/>
        <p:txBody>
          <a:bodyPr vert="horz" lIns="121899" tIns="60949" rIns="121899" bIns="60949" rtlCol="0" anchor="t">
            <a:noAutofit/>
          </a:bodyPr>
          <a:lstStyle/>
          <a:p>
            <a:pPr marL="342900" indent="-342900" algn="l">
              <a:buFont typeface="Wingdings" pitchFamily="34" charset="0"/>
              <a:buChar char="v"/>
            </a:pPr>
            <a:r>
              <a:rPr lang="en-US"/>
              <a:t>Clean and analyze data</a:t>
            </a:r>
          </a:p>
        </p:txBody>
      </p:sp>
      <p:sp>
        <p:nvSpPr>
          <p:cNvPr id="7" name="Text Placeholder 6">
            <a:extLst>
              <a:ext uri="{FF2B5EF4-FFF2-40B4-BE49-F238E27FC236}">
                <a16:creationId xmlns:a16="http://schemas.microsoft.com/office/drawing/2014/main" id="{BCD9E0E7-9B6D-BFBC-F4DB-6BBB6FADD534}"/>
              </a:ext>
            </a:extLst>
          </p:cNvPr>
          <p:cNvSpPr>
            <a:spLocks noGrp="1"/>
          </p:cNvSpPr>
          <p:nvPr>
            <p:ph type="body" sz="quarter" idx="20"/>
          </p:nvPr>
        </p:nvSpPr>
        <p:spPr/>
        <p:txBody>
          <a:bodyPr vert="horz" lIns="121899" tIns="60949" rIns="121899" bIns="60949" rtlCol="0" anchor="t">
            <a:noAutofit/>
          </a:bodyPr>
          <a:lstStyle/>
          <a:p>
            <a:r>
              <a:rPr lang="en-US"/>
              <a:t>Jira</a:t>
            </a:r>
          </a:p>
        </p:txBody>
      </p:sp>
      <p:sp>
        <p:nvSpPr>
          <p:cNvPr id="8" name="Text Placeholder 7">
            <a:extLst>
              <a:ext uri="{FF2B5EF4-FFF2-40B4-BE49-F238E27FC236}">
                <a16:creationId xmlns:a16="http://schemas.microsoft.com/office/drawing/2014/main" id="{5B5C2CA2-6C37-0831-8EB4-2384763F9DAD}"/>
              </a:ext>
            </a:extLst>
          </p:cNvPr>
          <p:cNvSpPr>
            <a:spLocks noGrp="1"/>
          </p:cNvSpPr>
          <p:nvPr>
            <p:ph type="body" sz="quarter" idx="21"/>
          </p:nvPr>
        </p:nvSpPr>
        <p:spPr/>
        <p:txBody>
          <a:bodyPr vert="horz" lIns="121899" tIns="60949" rIns="121899" bIns="60949" rtlCol="0" anchor="t">
            <a:noAutofit/>
          </a:bodyPr>
          <a:lstStyle/>
          <a:p>
            <a:pPr marL="285750" indent="-285750" algn="l">
              <a:buFont typeface="Wingdings" pitchFamily="34" charset="0"/>
              <a:buChar char="v"/>
            </a:pPr>
            <a:r>
              <a:rPr lang="en-US"/>
              <a:t>Project Planning and Managment</a:t>
            </a:r>
          </a:p>
        </p:txBody>
      </p:sp>
      <p:sp>
        <p:nvSpPr>
          <p:cNvPr id="9" name="Text Placeholder 8">
            <a:extLst>
              <a:ext uri="{FF2B5EF4-FFF2-40B4-BE49-F238E27FC236}">
                <a16:creationId xmlns:a16="http://schemas.microsoft.com/office/drawing/2014/main" id="{32854644-D480-D43F-C9CB-828A6012D071}"/>
              </a:ext>
            </a:extLst>
          </p:cNvPr>
          <p:cNvSpPr>
            <a:spLocks noGrp="1"/>
          </p:cNvSpPr>
          <p:nvPr>
            <p:ph type="body" sz="quarter" idx="22"/>
          </p:nvPr>
        </p:nvSpPr>
        <p:spPr/>
        <p:txBody>
          <a:bodyPr vert="horz" lIns="121899" tIns="60949" rIns="121899" bIns="60949" rtlCol="0" anchor="t">
            <a:noAutofit/>
          </a:bodyPr>
          <a:lstStyle/>
          <a:p>
            <a:r>
              <a:rPr lang="en-US" err="1"/>
              <a:t>Replit</a:t>
            </a:r>
          </a:p>
        </p:txBody>
      </p:sp>
      <p:sp>
        <p:nvSpPr>
          <p:cNvPr id="11" name="Text Placeholder 10">
            <a:extLst>
              <a:ext uri="{FF2B5EF4-FFF2-40B4-BE49-F238E27FC236}">
                <a16:creationId xmlns:a16="http://schemas.microsoft.com/office/drawing/2014/main" id="{F38646FD-717A-05F9-D6CF-1BF07DD41B04}"/>
              </a:ext>
            </a:extLst>
          </p:cNvPr>
          <p:cNvSpPr>
            <a:spLocks noGrp="1"/>
          </p:cNvSpPr>
          <p:nvPr>
            <p:ph type="body" sz="quarter" idx="24"/>
          </p:nvPr>
        </p:nvSpPr>
        <p:spPr/>
        <p:txBody>
          <a:bodyPr vert="horz" lIns="121899" tIns="60949" rIns="121899" bIns="60949" rtlCol="0" anchor="t">
            <a:noAutofit/>
          </a:bodyPr>
          <a:lstStyle/>
          <a:p>
            <a:r>
              <a:rPr lang="en-US"/>
              <a:t>One Drive</a:t>
            </a:r>
          </a:p>
        </p:txBody>
      </p:sp>
      <p:pic>
        <p:nvPicPr>
          <p:cNvPr id="18" name="Picture Placeholder 17" descr="A logo of a paper folding&#10;&#10;Description automatically generated">
            <a:extLst>
              <a:ext uri="{FF2B5EF4-FFF2-40B4-BE49-F238E27FC236}">
                <a16:creationId xmlns:a16="http://schemas.microsoft.com/office/drawing/2014/main" id="{DEFE2D5D-1891-558E-092F-4CEE5DD27262}"/>
              </a:ext>
            </a:extLst>
          </p:cNvPr>
          <p:cNvPicPr>
            <a:picLocks noGrp="1" noChangeAspect="1"/>
          </p:cNvPicPr>
          <p:nvPr>
            <p:ph type="pic" sz="quarter" idx="26"/>
          </p:nvPr>
        </p:nvPicPr>
        <p:blipFill>
          <a:blip r:embed="rId3"/>
          <a:srcRect/>
          <a:stretch/>
        </p:blipFill>
        <p:spPr>
          <a:xfrm>
            <a:off x="739172" y="426464"/>
            <a:ext cx="1177632" cy="1189177"/>
          </a:xfrm>
        </p:spPr>
      </p:pic>
      <p:pic>
        <p:nvPicPr>
          <p:cNvPr id="19" name="Picture Placeholder 18">
            <a:extLst>
              <a:ext uri="{FF2B5EF4-FFF2-40B4-BE49-F238E27FC236}">
                <a16:creationId xmlns:a16="http://schemas.microsoft.com/office/drawing/2014/main" id="{139B006B-C449-7731-B5E8-C1AA618082E2}"/>
              </a:ext>
            </a:extLst>
          </p:cNvPr>
          <p:cNvPicPr>
            <a:picLocks noGrp="1" noChangeAspect="1"/>
          </p:cNvPicPr>
          <p:nvPr>
            <p:ph type="pic" sz="quarter" idx="27"/>
          </p:nvPr>
        </p:nvPicPr>
        <p:blipFill>
          <a:blip r:embed="rId4"/>
          <a:srcRect l="19208" r="19208"/>
          <a:stretch/>
        </p:blipFill>
        <p:spPr>
          <a:xfrm>
            <a:off x="3040611" y="426524"/>
            <a:ext cx="1292081" cy="1280770"/>
          </a:xfrm>
        </p:spPr>
      </p:pic>
      <p:pic>
        <p:nvPicPr>
          <p:cNvPr id="20" name="Picture Placeholder 19" descr="A blue square with a square in the middle&#10;&#10;Description automatically generated">
            <a:extLst>
              <a:ext uri="{FF2B5EF4-FFF2-40B4-BE49-F238E27FC236}">
                <a16:creationId xmlns:a16="http://schemas.microsoft.com/office/drawing/2014/main" id="{0F494A18-4582-FD9B-BA28-C3BB1BA457FA}"/>
              </a:ext>
            </a:extLst>
          </p:cNvPr>
          <p:cNvPicPr>
            <a:picLocks noGrp="1" noChangeAspect="1"/>
          </p:cNvPicPr>
          <p:nvPr>
            <p:ph type="pic" sz="quarter" idx="28"/>
          </p:nvPr>
        </p:nvPicPr>
        <p:blipFill>
          <a:blip r:embed="rId5"/>
          <a:srcRect t="1106" b="1106"/>
          <a:stretch/>
        </p:blipFill>
        <p:spPr>
          <a:xfrm>
            <a:off x="5627687" y="437973"/>
            <a:ext cx="1086073" cy="1109034"/>
          </a:xfrm>
        </p:spPr>
      </p:pic>
      <p:pic>
        <p:nvPicPr>
          <p:cNvPr id="29" name="Picture Placeholder 28" descr="A logo with orange squares&#10;&#10;Description automatically generated">
            <a:extLst>
              <a:ext uri="{FF2B5EF4-FFF2-40B4-BE49-F238E27FC236}">
                <a16:creationId xmlns:a16="http://schemas.microsoft.com/office/drawing/2014/main" id="{625960BC-45BD-128E-8399-AE24C6A46688}"/>
              </a:ext>
            </a:extLst>
          </p:cNvPr>
          <p:cNvPicPr>
            <a:picLocks noGrp="1" noChangeAspect="1"/>
          </p:cNvPicPr>
          <p:nvPr>
            <p:ph type="pic" sz="quarter" idx="29"/>
          </p:nvPr>
        </p:nvPicPr>
        <p:blipFill>
          <a:blip r:embed="rId6"/>
          <a:srcRect/>
          <a:stretch/>
        </p:blipFill>
        <p:spPr/>
      </p:pic>
      <p:sp>
        <p:nvSpPr>
          <p:cNvPr id="32" name="Text Placeholder 7">
            <a:extLst>
              <a:ext uri="{FF2B5EF4-FFF2-40B4-BE49-F238E27FC236}">
                <a16:creationId xmlns:a16="http://schemas.microsoft.com/office/drawing/2014/main" id="{528F2AB2-4E10-BC0C-D200-A049FEAB4D70}"/>
              </a:ext>
            </a:extLst>
          </p:cNvPr>
          <p:cNvSpPr txBox="1">
            <a:spLocks/>
          </p:cNvSpPr>
          <p:nvPr/>
        </p:nvSpPr>
        <p:spPr>
          <a:xfrm>
            <a:off x="7279832" y="2437720"/>
            <a:ext cx="2423245" cy="1936368"/>
          </a:xfrm>
          <a:prstGeom prst="rect">
            <a:avLst/>
          </a:prstGeom>
        </p:spPr>
        <p:txBody>
          <a:bodyPr vert="horz" lIns="121899" tIns="60949" rIns="121899" bIns="60949" rtlCol="0" anchor="t">
            <a:noAutofit/>
          </a:bodyPr>
          <a:lstStyle>
            <a:lvl1pPr marL="0" indent="0" algn="ctr" defTabSz="1218987" rtl="0" eaLnBrk="1" latinLnBrk="0" hangingPunct="1">
              <a:lnSpc>
                <a:spcPct val="85000"/>
              </a:lnSpc>
              <a:spcBef>
                <a:spcPts val="0"/>
              </a:spcBef>
              <a:spcAft>
                <a:spcPts val="600"/>
              </a:spcAft>
              <a:buFont typeface="Arial" pitchFamily="34" charset="0"/>
              <a:buNone/>
              <a:defRPr sz="1400" b="0" kern="1200" spc="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lgn="l">
              <a:buFont typeface="Wingdings" pitchFamily="34" charset="0"/>
              <a:buChar char="v"/>
            </a:pPr>
            <a:r>
              <a:rPr lang="en-US"/>
              <a:t>Create HTML interface</a:t>
            </a:r>
          </a:p>
          <a:p>
            <a:pPr marL="285750" indent="-285750" algn="l">
              <a:buFont typeface="Wingdings" pitchFamily="34" charset="0"/>
              <a:buChar char="v"/>
            </a:pPr>
            <a:r>
              <a:rPr lang="en-US"/>
              <a:t>Dashboard visualization with D3.js</a:t>
            </a:r>
          </a:p>
        </p:txBody>
      </p:sp>
      <p:pic>
        <p:nvPicPr>
          <p:cNvPr id="38" name="Picture Placeholder 37" descr="A logo for a cloud company&#10;&#10;Description automatically generated">
            <a:extLst>
              <a:ext uri="{FF2B5EF4-FFF2-40B4-BE49-F238E27FC236}">
                <a16:creationId xmlns:a16="http://schemas.microsoft.com/office/drawing/2014/main" id="{27D6CDDC-BA2B-2E2D-FE97-9B1A9C8AA4D1}"/>
              </a:ext>
            </a:extLst>
          </p:cNvPr>
          <p:cNvPicPr>
            <a:picLocks noGrp="1" noChangeAspect="1"/>
          </p:cNvPicPr>
          <p:nvPr>
            <p:ph type="pic" sz="quarter" idx="30"/>
          </p:nvPr>
        </p:nvPicPr>
        <p:blipFill>
          <a:blip r:embed="rId7"/>
          <a:srcRect l="14630" r="14630"/>
          <a:stretch/>
        </p:blipFill>
        <p:spPr/>
      </p:pic>
      <p:sp>
        <p:nvSpPr>
          <p:cNvPr id="40" name="Text Placeholder 7">
            <a:extLst>
              <a:ext uri="{FF2B5EF4-FFF2-40B4-BE49-F238E27FC236}">
                <a16:creationId xmlns:a16="http://schemas.microsoft.com/office/drawing/2014/main" id="{9163A528-AC76-3CAF-7112-FD11AA2F7397}"/>
              </a:ext>
            </a:extLst>
          </p:cNvPr>
          <p:cNvSpPr txBox="1">
            <a:spLocks/>
          </p:cNvSpPr>
          <p:nvPr/>
        </p:nvSpPr>
        <p:spPr>
          <a:xfrm>
            <a:off x="9737997" y="2437719"/>
            <a:ext cx="2372245" cy="1936368"/>
          </a:xfrm>
          <a:prstGeom prst="rect">
            <a:avLst/>
          </a:prstGeom>
        </p:spPr>
        <p:txBody>
          <a:bodyPr vert="horz" lIns="121899" tIns="60949" rIns="121899" bIns="60949" rtlCol="0" anchor="t">
            <a:noAutofit/>
          </a:bodyPr>
          <a:lstStyle>
            <a:lvl1pPr marL="0" indent="0" algn="ctr" defTabSz="1218987" rtl="0" eaLnBrk="1" latinLnBrk="0" hangingPunct="1">
              <a:lnSpc>
                <a:spcPct val="85000"/>
              </a:lnSpc>
              <a:spcBef>
                <a:spcPts val="0"/>
              </a:spcBef>
              <a:spcAft>
                <a:spcPts val="600"/>
              </a:spcAft>
              <a:buFont typeface="Arial" pitchFamily="34" charset="0"/>
              <a:buNone/>
              <a:defRPr sz="1400" b="0" kern="1200" spc="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75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lgn="l">
              <a:buFont typeface="Wingdings" pitchFamily="34" charset="0"/>
              <a:buChar char="v"/>
            </a:pPr>
            <a:r>
              <a:rPr lang="en-US"/>
              <a:t>Documental storage </a:t>
            </a:r>
          </a:p>
        </p:txBody>
      </p:sp>
    </p:spTree>
    <p:extLst>
      <p:ext uri="{BB962C8B-B14F-4D97-AF65-F5344CB8AC3E}">
        <p14:creationId xmlns:p14="http://schemas.microsoft.com/office/powerpoint/2010/main" val="188570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9A80-AFD3-2835-8DCD-B482F9210E16}"/>
              </a:ext>
            </a:extLst>
          </p:cNvPr>
          <p:cNvSpPr>
            <a:spLocks noGrp="1"/>
          </p:cNvSpPr>
          <p:nvPr>
            <p:ph type="title"/>
          </p:nvPr>
        </p:nvSpPr>
        <p:spPr>
          <a:xfrm>
            <a:off x="609441" y="5057550"/>
            <a:ext cx="10969943" cy="1495650"/>
          </a:xfrm>
        </p:spPr>
        <p:txBody>
          <a:bodyPr>
            <a:normAutofit fontScale="90000"/>
          </a:bodyPr>
          <a:lstStyle/>
          <a:p>
            <a:br>
              <a:rPr lang="en-US"/>
            </a:br>
            <a:r>
              <a:rPr lang="en-US">
                <a:ea typeface="+mj-lt"/>
              </a:rPr>
              <a:t>Team Plan</a:t>
            </a:r>
            <a:endParaRPr lang="en-US"/>
          </a:p>
        </p:txBody>
      </p:sp>
      <p:pic>
        <p:nvPicPr>
          <p:cNvPr id="19" name="Picture Placeholder 18" descr="Document with solid fill">
            <a:extLst>
              <a:ext uri="{FF2B5EF4-FFF2-40B4-BE49-F238E27FC236}">
                <a16:creationId xmlns:a16="http://schemas.microsoft.com/office/drawing/2014/main" id="{8AB7C86F-8B69-F323-A091-DE39E59F7F92}"/>
              </a:ext>
            </a:extLst>
          </p:cNvPr>
          <p:cNvPicPr>
            <a:picLocks noGrp="1" noChangeAspect="1"/>
          </p:cNvPicPr>
          <p:nvPr>
            <p:ph type="pic" sz="quarter" idx="27"/>
          </p:nvPr>
        </p:nvPicPr>
        <p:blipFill>
          <a:blip r:embed="rId3">
            <a:extLst>
              <a:ext uri="{96DAC541-7B7A-43D3-8B79-37D633B846F1}">
                <asvg:svgBlip xmlns:asvg="http://schemas.microsoft.com/office/drawing/2016/SVG/main" r:embed="rId4"/>
              </a:ext>
            </a:extLst>
          </a:blip>
          <a:srcRect/>
          <a:stretch>
            <a:fillRect/>
          </a:stretch>
        </p:blipFill>
        <p:spPr>
          <a:xfrm>
            <a:off x="3246437" y="632607"/>
            <a:ext cx="914400" cy="914400"/>
          </a:xfrm>
        </p:spPr>
      </p:pic>
      <p:sp>
        <p:nvSpPr>
          <p:cNvPr id="5" name="Text Placeholder 4">
            <a:extLst>
              <a:ext uri="{FF2B5EF4-FFF2-40B4-BE49-F238E27FC236}">
                <a16:creationId xmlns:a16="http://schemas.microsoft.com/office/drawing/2014/main" id="{1DBBDC6A-A98D-8BD2-7824-A1B5B3F131EB}"/>
              </a:ext>
            </a:extLst>
          </p:cNvPr>
          <p:cNvSpPr>
            <a:spLocks noGrp="1"/>
          </p:cNvSpPr>
          <p:nvPr>
            <p:ph type="body" sz="quarter" idx="18"/>
          </p:nvPr>
        </p:nvSpPr>
        <p:spPr/>
        <p:txBody>
          <a:bodyPr vert="horz" lIns="121899" tIns="60949" rIns="121899" bIns="60949" rtlCol="0" anchor="t">
            <a:noAutofit/>
          </a:bodyPr>
          <a:lstStyle/>
          <a:p>
            <a:r>
              <a:rPr lang="en-US"/>
              <a:t>Web form</a:t>
            </a:r>
          </a:p>
        </p:txBody>
      </p:sp>
      <p:sp>
        <p:nvSpPr>
          <p:cNvPr id="6" name="Text Placeholder 5">
            <a:extLst>
              <a:ext uri="{FF2B5EF4-FFF2-40B4-BE49-F238E27FC236}">
                <a16:creationId xmlns:a16="http://schemas.microsoft.com/office/drawing/2014/main" id="{72E190A4-1F81-A32C-F838-E1EEC9431416}"/>
              </a:ext>
            </a:extLst>
          </p:cNvPr>
          <p:cNvSpPr>
            <a:spLocks noGrp="1"/>
          </p:cNvSpPr>
          <p:nvPr>
            <p:ph type="body" sz="quarter" idx="19"/>
          </p:nvPr>
        </p:nvSpPr>
        <p:spPr/>
        <p:txBody>
          <a:bodyPr vert="horz" lIns="121899" tIns="60949" rIns="121899" bIns="60949" rtlCol="0" anchor="t">
            <a:noAutofit/>
          </a:bodyPr>
          <a:lstStyle/>
          <a:p>
            <a:pPr marL="285750" indent="-285750" algn="l">
              <a:buChar char="•"/>
            </a:pPr>
            <a:r>
              <a:rPr lang="en-US"/>
              <a:t>User-friendly forms for busy teachers and principals</a:t>
            </a:r>
          </a:p>
          <a:p>
            <a:pPr marL="285750" indent="-285750" algn="l">
              <a:buChar char="•"/>
            </a:pPr>
            <a:r>
              <a:rPr lang="en-US"/>
              <a:t>Collapsible/optional sections</a:t>
            </a:r>
          </a:p>
          <a:p>
            <a:pPr marL="285750" indent="-285750" algn="l">
              <a:buChar char="•"/>
            </a:pPr>
            <a:r>
              <a:rPr lang="en-US"/>
              <a:t>To be completed by staff every quarter minimum</a:t>
            </a:r>
          </a:p>
          <a:p>
            <a:pPr marL="285750" indent="-285750" algn="l">
              <a:buChar char="•"/>
            </a:pPr>
            <a:endParaRPr lang="en-US"/>
          </a:p>
        </p:txBody>
      </p:sp>
      <p:pic>
        <p:nvPicPr>
          <p:cNvPr id="20" name="Picture Placeholder 19" descr="Folder Search with solid fill">
            <a:extLst>
              <a:ext uri="{FF2B5EF4-FFF2-40B4-BE49-F238E27FC236}">
                <a16:creationId xmlns:a16="http://schemas.microsoft.com/office/drawing/2014/main" id="{86D5D387-7B3D-3AFA-E26D-477186D6487C}"/>
              </a:ext>
            </a:extLst>
          </p:cNvPr>
          <p:cNvPicPr>
            <a:picLocks noGrp="1" noChangeAspect="1"/>
          </p:cNvPicPr>
          <p:nvPr>
            <p:ph type="pic" sz="quarter" idx="28"/>
          </p:nvPr>
        </p:nvPicPr>
        <p:blipFill>
          <a:blip r:embed="rId5">
            <a:extLst>
              <a:ext uri="{96DAC541-7B7A-43D3-8B79-37D633B846F1}">
                <asvg:svgBlip xmlns:asvg="http://schemas.microsoft.com/office/drawing/2016/SVG/main" r:embed="rId6"/>
              </a:ext>
            </a:extLst>
          </a:blip>
          <a:srcRect/>
          <a:stretch>
            <a:fillRect/>
          </a:stretch>
        </p:blipFill>
        <p:spPr>
          <a:xfrm>
            <a:off x="5627687" y="632607"/>
            <a:ext cx="914400" cy="914400"/>
          </a:xfrm>
        </p:spPr>
      </p:pic>
      <p:sp>
        <p:nvSpPr>
          <p:cNvPr id="7" name="Text Placeholder 6">
            <a:extLst>
              <a:ext uri="{FF2B5EF4-FFF2-40B4-BE49-F238E27FC236}">
                <a16:creationId xmlns:a16="http://schemas.microsoft.com/office/drawing/2014/main" id="{555278A2-C1D1-6D28-2C68-5972A19DF7E4}"/>
              </a:ext>
            </a:extLst>
          </p:cNvPr>
          <p:cNvSpPr>
            <a:spLocks noGrp="1"/>
          </p:cNvSpPr>
          <p:nvPr>
            <p:ph type="body" sz="quarter" idx="20"/>
          </p:nvPr>
        </p:nvSpPr>
        <p:spPr/>
        <p:txBody>
          <a:bodyPr vert="horz" lIns="121899" tIns="60949" rIns="121899" bIns="60949" rtlCol="0" anchor="t">
            <a:noAutofit/>
          </a:bodyPr>
          <a:lstStyle/>
          <a:p>
            <a:r>
              <a:rPr lang="en-US"/>
              <a:t>database</a:t>
            </a:r>
          </a:p>
        </p:txBody>
      </p:sp>
      <p:sp>
        <p:nvSpPr>
          <p:cNvPr id="8" name="Text Placeholder 7">
            <a:extLst>
              <a:ext uri="{FF2B5EF4-FFF2-40B4-BE49-F238E27FC236}">
                <a16:creationId xmlns:a16="http://schemas.microsoft.com/office/drawing/2014/main" id="{2089466A-9114-11F7-72AB-5A9D4DC29423}"/>
              </a:ext>
            </a:extLst>
          </p:cNvPr>
          <p:cNvSpPr>
            <a:spLocks noGrp="1"/>
          </p:cNvSpPr>
          <p:nvPr>
            <p:ph type="body" sz="quarter" idx="21"/>
          </p:nvPr>
        </p:nvSpPr>
        <p:spPr/>
        <p:txBody>
          <a:bodyPr vert="horz" lIns="121899" tIns="60949" rIns="121899" bIns="60949" rtlCol="0" anchor="t">
            <a:noAutofit/>
          </a:bodyPr>
          <a:lstStyle/>
          <a:p>
            <a:pPr marL="285750" indent="-285750" algn="l">
              <a:buChar char="•"/>
            </a:pPr>
            <a:r>
              <a:rPr lang="en-US"/>
              <a:t>Form inputs to be stored in a database</a:t>
            </a:r>
          </a:p>
          <a:p>
            <a:pPr marL="285750" indent="-285750" algn="l">
              <a:buChar char="•"/>
            </a:pPr>
            <a:r>
              <a:rPr lang="en-US"/>
              <a:t>Form will have numerical and textual inputs</a:t>
            </a:r>
          </a:p>
          <a:p>
            <a:pPr marL="285750" indent="-285750" algn="l">
              <a:buChar char="•"/>
            </a:pPr>
            <a:r>
              <a:rPr lang="en-US"/>
              <a:t>Readable database for admin to refer back</a:t>
            </a:r>
          </a:p>
        </p:txBody>
      </p:sp>
      <p:pic>
        <p:nvPicPr>
          <p:cNvPr id="21" name="Picture Placeholder 20" descr="Presentation with bar chart with solid fill">
            <a:extLst>
              <a:ext uri="{FF2B5EF4-FFF2-40B4-BE49-F238E27FC236}">
                <a16:creationId xmlns:a16="http://schemas.microsoft.com/office/drawing/2014/main" id="{8D79CB97-AC7E-D264-6A83-877ACCA64F28}"/>
              </a:ext>
            </a:extLst>
          </p:cNvPr>
          <p:cNvPicPr>
            <a:picLocks noGrp="1" noChangeAspect="1"/>
          </p:cNvPicPr>
          <p:nvPr>
            <p:ph type="pic" sz="quarter" idx="29"/>
          </p:nvPr>
        </p:nvPicPr>
        <p:blipFill>
          <a:blip r:embed="rId7">
            <a:extLst>
              <a:ext uri="{96DAC541-7B7A-43D3-8B79-37D633B846F1}">
                <asvg:svgBlip xmlns:asvg="http://schemas.microsoft.com/office/drawing/2016/SVG/main" r:embed="rId8"/>
              </a:ext>
            </a:extLst>
          </a:blip>
          <a:srcRect/>
          <a:stretch>
            <a:fillRect/>
          </a:stretch>
        </p:blipFill>
        <p:spPr>
          <a:xfrm>
            <a:off x="8027987" y="632607"/>
            <a:ext cx="914400" cy="914400"/>
          </a:xfrm>
        </p:spPr>
      </p:pic>
      <p:sp>
        <p:nvSpPr>
          <p:cNvPr id="9" name="Text Placeholder 8">
            <a:extLst>
              <a:ext uri="{FF2B5EF4-FFF2-40B4-BE49-F238E27FC236}">
                <a16:creationId xmlns:a16="http://schemas.microsoft.com/office/drawing/2014/main" id="{88DC7F78-C721-ACAC-258F-DE2CFB8534FB}"/>
              </a:ext>
            </a:extLst>
          </p:cNvPr>
          <p:cNvSpPr>
            <a:spLocks noGrp="1"/>
          </p:cNvSpPr>
          <p:nvPr>
            <p:ph type="body" sz="quarter" idx="22"/>
          </p:nvPr>
        </p:nvSpPr>
        <p:spPr/>
        <p:txBody>
          <a:bodyPr vert="horz" lIns="121899" tIns="60949" rIns="121899" bIns="60949" rtlCol="0" anchor="t">
            <a:noAutofit/>
          </a:bodyPr>
          <a:lstStyle/>
          <a:p>
            <a:r>
              <a:rPr lang="en-US"/>
              <a:t>Dashboard</a:t>
            </a:r>
          </a:p>
        </p:txBody>
      </p:sp>
      <p:sp>
        <p:nvSpPr>
          <p:cNvPr id="10" name="Text Placeholder 9">
            <a:extLst>
              <a:ext uri="{FF2B5EF4-FFF2-40B4-BE49-F238E27FC236}">
                <a16:creationId xmlns:a16="http://schemas.microsoft.com/office/drawing/2014/main" id="{1F034A55-9CD1-8DF0-2726-751FF8733607}"/>
              </a:ext>
            </a:extLst>
          </p:cNvPr>
          <p:cNvSpPr>
            <a:spLocks noGrp="1"/>
          </p:cNvSpPr>
          <p:nvPr>
            <p:ph type="body" sz="quarter" idx="23"/>
          </p:nvPr>
        </p:nvSpPr>
        <p:spPr/>
        <p:txBody>
          <a:bodyPr vert="horz" lIns="121899" tIns="60949" rIns="121899" bIns="60949" rtlCol="0" anchor="t">
            <a:noAutofit/>
          </a:bodyPr>
          <a:lstStyle/>
          <a:p>
            <a:pPr marL="285750" indent="-285750" algn="l">
              <a:buChar char="•"/>
            </a:pPr>
            <a:r>
              <a:rPr lang="en-US"/>
              <a:t>Real-time dashboards that can be accessed when needed</a:t>
            </a:r>
          </a:p>
          <a:p>
            <a:pPr marL="285750" indent="-285750" algn="l">
              <a:buChar char="•"/>
            </a:pPr>
            <a:r>
              <a:rPr lang="en-US"/>
              <a:t>Be able to filter by school and individual teacher for recognition</a:t>
            </a:r>
          </a:p>
          <a:p>
            <a:pPr marL="285750" indent="-285750" algn="l">
              <a:buChar char="•"/>
            </a:pPr>
            <a:r>
              <a:rPr lang="en-US"/>
              <a:t>Easy to read and fun visualizations</a:t>
            </a:r>
          </a:p>
        </p:txBody>
      </p:sp>
      <p:sp>
        <p:nvSpPr>
          <p:cNvPr id="30" name="Rectangle 29">
            <a:extLst>
              <a:ext uri="{FF2B5EF4-FFF2-40B4-BE49-F238E27FC236}">
                <a16:creationId xmlns:a16="http://schemas.microsoft.com/office/drawing/2014/main" id="{1851F806-3DA8-969D-D585-2B9ECA6C57A0}"/>
              </a:ext>
            </a:extLst>
          </p:cNvPr>
          <p:cNvSpPr/>
          <p:nvPr/>
        </p:nvSpPr>
        <p:spPr>
          <a:xfrm>
            <a:off x="208767" y="114821"/>
            <a:ext cx="2256402" cy="45807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a:br>
            <a:endParaRPr lang="en-US"/>
          </a:p>
        </p:txBody>
      </p:sp>
      <p:sp>
        <p:nvSpPr>
          <p:cNvPr id="31" name="Rectangle 30">
            <a:extLst>
              <a:ext uri="{FF2B5EF4-FFF2-40B4-BE49-F238E27FC236}">
                <a16:creationId xmlns:a16="http://schemas.microsoft.com/office/drawing/2014/main" id="{C32A48FF-FDE1-58D9-5953-55BA17AACADF}"/>
              </a:ext>
            </a:extLst>
          </p:cNvPr>
          <p:cNvSpPr/>
          <p:nvPr/>
        </p:nvSpPr>
        <p:spPr>
          <a:xfrm>
            <a:off x="9676356" y="229643"/>
            <a:ext cx="2392204" cy="46120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15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418C-413C-805E-33A5-019BE0822B16}"/>
              </a:ext>
            </a:extLst>
          </p:cNvPr>
          <p:cNvSpPr>
            <a:spLocks noGrp="1"/>
          </p:cNvSpPr>
          <p:nvPr>
            <p:ph type="title"/>
          </p:nvPr>
        </p:nvSpPr>
        <p:spPr>
          <a:xfrm>
            <a:off x="587612" y="-613021"/>
            <a:ext cx="10969943" cy="1587498"/>
          </a:xfrm>
        </p:spPr>
        <p:txBody>
          <a:bodyPr>
            <a:normAutofit/>
          </a:bodyPr>
          <a:lstStyle/>
          <a:p>
            <a:br>
              <a:rPr lang="en-US"/>
            </a:br>
            <a:r>
              <a:rPr lang="en-US"/>
              <a:t>Project Flow Chart</a:t>
            </a:r>
          </a:p>
        </p:txBody>
      </p:sp>
      <p:pic>
        <p:nvPicPr>
          <p:cNvPr id="89" name="Picture 88" descr="A screenshot of a computer&#10;&#10;Description automatically generated">
            <a:extLst>
              <a:ext uri="{FF2B5EF4-FFF2-40B4-BE49-F238E27FC236}">
                <a16:creationId xmlns:a16="http://schemas.microsoft.com/office/drawing/2014/main" id="{440C2B91-2B58-2DF0-E568-C283BFDB805F}"/>
              </a:ext>
            </a:extLst>
          </p:cNvPr>
          <p:cNvPicPr>
            <a:picLocks noChangeAspect="1"/>
          </p:cNvPicPr>
          <p:nvPr/>
        </p:nvPicPr>
        <p:blipFill>
          <a:blip r:embed="rId3"/>
          <a:stretch>
            <a:fillRect/>
          </a:stretch>
        </p:blipFill>
        <p:spPr>
          <a:xfrm>
            <a:off x="1352" y="764406"/>
            <a:ext cx="12189449" cy="6088531"/>
          </a:xfrm>
          <a:prstGeom prst="rect">
            <a:avLst/>
          </a:prstGeom>
        </p:spPr>
      </p:pic>
      <p:sp>
        <p:nvSpPr>
          <p:cNvPr id="3" name="TextBox 2">
            <a:extLst>
              <a:ext uri="{FF2B5EF4-FFF2-40B4-BE49-F238E27FC236}">
                <a16:creationId xmlns:a16="http://schemas.microsoft.com/office/drawing/2014/main" id="{E542DA51-42CE-0B38-5D71-70C6C3ACE5C4}"/>
              </a:ext>
            </a:extLst>
          </p:cNvPr>
          <p:cNvSpPr txBox="1"/>
          <p:nvPr/>
        </p:nvSpPr>
        <p:spPr>
          <a:xfrm>
            <a:off x="894116" y="121846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(Whole team)</a:t>
            </a:r>
            <a:endParaRPr lang="en-US"/>
          </a:p>
        </p:txBody>
      </p:sp>
      <p:sp>
        <p:nvSpPr>
          <p:cNvPr id="4" name="TextBox 3">
            <a:extLst>
              <a:ext uri="{FF2B5EF4-FFF2-40B4-BE49-F238E27FC236}">
                <a16:creationId xmlns:a16="http://schemas.microsoft.com/office/drawing/2014/main" id="{6940E432-2666-655F-4D26-3ED299E7A430}"/>
              </a:ext>
            </a:extLst>
          </p:cNvPr>
          <p:cNvSpPr txBox="1"/>
          <p:nvPr/>
        </p:nvSpPr>
        <p:spPr>
          <a:xfrm>
            <a:off x="4267546" y="171156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(Whole team)</a:t>
            </a:r>
            <a:endParaRPr lang="en-US"/>
          </a:p>
        </p:txBody>
      </p:sp>
      <p:sp>
        <p:nvSpPr>
          <p:cNvPr id="6" name="TextBox 5">
            <a:extLst>
              <a:ext uri="{FF2B5EF4-FFF2-40B4-BE49-F238E27FC236}">
                <a16:creationId xmlns:a16="http://schemas.microsoft.com/office/drawing/2014/main" id="{376236CA-009F-077D-20A1-CCEC03034AA9}"/>
              </a:ext>
            </a:extLst>
          </p:cNvPr>
          <p:cNvSpPr txBox="1"/>
          <p:nvPr/>
        </p:nvSpPr>
        <p:spPr>
          <a:xfrm>
            <a:off x="6850233" y="217222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(Whole team)</a:t>
            </a:r>
            <a:endParaRPr lang="en-US"/>
          </a:p>
        </p:txBody>
      </p:sp>
      <p:sp>
        <p:nvSpPr>
          <p:cNvPr id="7" name="TextBox 6">
            <a:extLst>
              <a:ext uri="{FF2B5EF4-FFF2-40B4-BE49-F238E27FC236}">
                <a16:creationId xmlns:a16="http://schemas.microsoft.com/office/drawing/2014/main" id="{40E56FA5-54C7-A3CA-2425-749465DE2837}"/>
              </a:ext>
            </a:extLst>
          </p:cNvPr>
          <p:cNvSpPr txBox="1"/>
          <p:nvPr/>
        </p:nvSpPr>
        <p:spPr>
          <a:xfrm>
            <a:off x="9594207" y="535791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(Whole team)</a:t>
            </a:r>
            <a:endParaRPr lang="en-US"/>
          </a:p>
        </p:txBody>
      </p:sp>
      <p:sp>
        <p:nvSpPr>
          <p:cNvPr id="8" name="TextBox 7">
            <a:extLst>
              <a:ext uri="{FF2B5EF4-FFF2-40B4-BE49-F238E27FC236}">
                <a16:creationId xmlns:a16="http://schemas.microsoft.com/office/drawing/2014/main" id="{6F90A3FE-24A1-E4BD-A108-49C7E16DDD33}"/>
              </a:ext>
            </a:extLst>
          </p:cNvPr>
          <p:cNvSpPr txBox="1"/>
          <p:nvPr/>
        </p:nvSpPr>
        <p:spPr>
          <a:xfrm>
            <a:off x="5968076" y="263288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(Shantel)</a:t>
            </a:r>
            <a:endParaRPr lang="en-US"/>
          </a:p>
        </p:txBody>
      </p:sp>
      <p:sp>
        <p:nvSpPr>
          <p:cNvPr id="10" name="TextBox 9">
            <a:extLst>
              <a:ext uri="{FF2B5EF4-FFF2-40B4-BE49-F238E27FC236}">
                <a16:creationId xmlns:a16="http://schemas.microsoft.com/office/drawing/2014/main" id="{B5060E4F-D14B-0EF1-CE62-249F23A08A1D}"/>
              </a:ext>
            </a:extLst>
          </p:cNvPr>
          <p:cNvSpPr txBox="1"/>
          <p:nvPr/>
        </p:nvSpPr>
        <p:spPr>
          <a:xfrm>
            <a:off x="9303556" y="391754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(Shantel)</a:t>
            </a:r>
            <a:endParaRPr lang="en-US"/>
          </a:p>
        </p:txBody>
      </p:sp>
      <p:sp>
        <p:nvSpPr>
          <p:cNvPr id="11" name="TextBox 10">
            <a:extLst>
              <a:ext uri="{FF2B5EF4-FFF2-40B4-BE49-F238E27FC236}">
                <a16:creationId xmlns:a16="http://schemas.microsoft.com/office/drawing/2014/main" id="{E0F5E442-D382-8F0B-FCCD-8732DC0735C9}"/>
              </a:ext>
            </a:extLst>
          </p:cNvPr>
          <p:cNvSpPr txBox="1"/>
          <p:nvPr/>
        </p:nvSpPr>
        <p:spPr>
          <a:xfrm>
            <a:off x="10036601" y="581857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(Shantel)</a:t>
            </a:r>
            <a:endParaRPr lang="en-US"/>
          </a:p>
        </p:txBody>
      </p:sp>
      <p:sp>
        <p:nvSpPr>
          <p:cNvPr id="12" name="TextBox 11">
            <a:extLst>
              <a:ext uri="{FF2B5EF4-FFF2-40B4-BE49-F238E27FC236}">
                <a16:creationId xmlns:a16="http://schemas.microsoft.com/office/drawing/2014/main" id="{F6726A42-DB3C-90E3-FFB6-161B6C56F497}"/>
              </a:ext>
            </a:extLst>
          </p:cNvPr>
          <p:cNvSpPr txBox="1"/>
          <p:nvPr/>
        </p:nvSpPr>
        <p:spPr>
          <a:xfrm>
            <a:off x="8395452" y="309354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(Janett)</a:t>
            </a:r>
            <a:endParaRPr lang="en-US"/>
          </a:p>
        </p:txBody>
      </p:sp>
      <p:sp>
        <p:nvSpPr>
          <p:cNvPr id="13" name="TextBox 12">
            <a:extLst>
              <a:ext uri="{FF2B5EF4-FFF2-40B4-BE49-F238E27FC236}">
                <a16:creationId xmlns:a16="http://schemas.microsoft.com/office/drawing/2014/main" id="{A8A0413D-1B76-7804-9101-982FA2691B49}"/>
              </a:ext>
            </a:extLst>
          </p:cNvPr>
          <p:cNvSpPr txBox="1"/>
          <p:nvPr/>
        </p:nvSpPr>
        <p:spPr>
          <a:xfrm>
            <a:off x="10038349" y="635060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(Janett)</a:t>
            </a:r>
            <a:endParaRPr lang="en-US"/>
          </a:p>
        </p:txBody>
      </p:sp>
      <p:sp>
        <p:nvSpPr>
          <p:cNvPr id="14" name="TextBox 13">
            <a:extLst>
              <a:ext uri="{FF2B5EF4-FFF2-40B4-BE49-F238E27FC236}">
                <a16:creationId xmlns:a16="http://schemas.microsoft.com/office/drawing/2014/main" id="{46E44926-8279-0DDA-75D6-6994659C702B}"/>
              </a:ext>
            </a:extLst>
          </p:cNvPr>
          <p:cNvSpPr txBox="1"/>
          <p:nvPr/>
        </p:nvSpPr>
        <p:spPr>
          <a:xfrm>
            <a:off x="8397200" y="437820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(Janett)</a:t>
            </a:r>
            <a:endParaRPr lang="en-US"/>
          </a:p>
        </p:txBody>
      </p:sp>
      <p:sp>
        <p:nvSpPr>
          <p:cNvPr id="15" name="TextBox 14">
            <a:extLst>
              <a:ext uri="{FF2B5EF4-FFF2-40B4-BE49-F238E27FC236}">
                <a16:creationId xmlns:a16="http://schemas.microsoft.com/office/drawing/2014/main" id="{B6A7D264-BEC7-A830-CAAC-8F8393D8A757}"/>
              </a:ext>
            </a:extLst>
          </p:cNvPr>
          <p:cNvSpPr txBox="1"/>
          <p:nvPr/>
        </p:nvSpPr>
        <p:spPr>
          <a:xfrm>
            <a:off x="7553935" y="489725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(Nhat)</a:t>
            </a:r>
            <a:endParaRPr lang="en-US"/>
          </a:p>
        </p:txBody>
      </p:sp>
      <p:sp>
        <p:nvSpPr>
          <p:cNvPr id="16" name="TextBox 15">
            <a:extLst>
              <a:ext uri="{FF2B5EF4-FFF2-40B4-BE49-F238E27FC236}">
                <a16:creationId xmlns:a16="http://schemas.microsoft.com/office/drawing/2014/main" id="{E8B42EA9-10A1-6C5D-D4AD-9C880C02A4FC}"/>
              </a:ext>
            </a:extLst>
          </p:cNvPr>
          <p:cNvSpPr txBox="1"/>
          <p:nvPr/>
        </p:nvSpPr>
        <p:spPr>
          <a:xfrm>
            <a:off x="7618832" y="345688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(Nhat)</a:t>
            </a:r>
            <a:endParaRPr lang="en-US"/>
          </a:p>
        </p:txBody>
      </p:sp>
    </p:spTree>
    <p:extLst>
      <p:ext uri="{BB962C8B-B14F-4D97-AF65-F5344CB8AC3E}">
        <p14:creationId xmlns:p14="http://schemas.microsoft.com/office/powerpoint/2010/main" val="339105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418C-413C-805E-33A5-019BE0822B16}"/>
              </a:ext>
            </a:extLst>
          </p:cNvPr>
          <p:cNvSpPr>
            <a:spLocks noGrp="1"/>
          </p:cNvSpPr>
          <p:nvPr>
            <p:ph type="title"/>
          </p:nvPr>
        </p:nvSpPr>
        <p:spPr>
          <a:xfrm>
            <a:off x="648811" y="-296655"/>
            <a:ext cx="10969943" cy="1689552"/>
          </a:xfrm>
        </p:spPr>
        <p:txBody>
          <a:bodyPr>
            <a:normAutofit/>
          </a:bodyPr>
          <a:lstStyle/>
          <a:p>
            <a:br>
              <a:rPr lang="en-US" sz="3200"/>
            </a:br>
            <a:r>
              <a:rPr lang="en-US" sz="3200"/>
              <a:t>Data Collection for Green &amp; Healthy Schools (GHS)</a:t>
            </a:r>
          </a:p>
          <a:p>
            <a:r>
              <a:rPr lang="en-US" sz="3200"/>
              <a:t>Project Charter</a:t>
            </a:r>
          </a:p>
        </p:txBody>
      </p:sp>
      <p:sp>
        <p:nvSpPr>
          <p:cNvPr id="4" name="Title 1">
            <a:extLst>
              <a:ext uri="{FF2B5EF4-FFF2-40B4-BE49-F238E27FC236}">
                <a16:creationId xmlns:a16="http://schemas.microsoft.com/office/drawing/2014/main" id="{CEE0A7B5-9A26-E5D0-FB7A-5E98BEADBBD1}"/>
              </a:ext>
            </a:extLst>
          </p:cNvPr>
          <p:cNvSpPr txBox="1">
            <a:spLocks/>
          </p:cNvSpPr>
          <p:nvPr/>
        </p:nvSpPr>
        <p:spPr>
          <a:xfrm>
            <a:off x="4187112" y="1318770"/>
            <a:ext cx="3809647" cy="442188"/>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r>
              <a:rPr lang="en-US" sz="1600">
                <a:hlinkClick r:id="rId3">
                  <a:extLst>
                    <a:ext uri="{A12FA001-AC4F-418D-AE19-62706E023703}">
                      <ahyp:hlinkClr xmlns:ahyp="http://schemas.microsoft.com/office/drawing/2018/hyperlinkcolor" val="tx"/>
                    </a:ext>
                  </a:extLst>
                </a:hlinkClick>
              </a:rPr>
              <a:t>Project Charter link</a:t>
            </a:r>
            <a:endParaRPr lang="en-US" sz="1600"/>
          </a:p>
        </p:txBody>
      </p:sp>
      <p:sp>
        <p:nvSpPr>
          <p:cNvPr id="8" name="Title 1">
            <a:extLst>
              <a:ext uri="{FF2B5EF4-FFF2-40B4-BE49-F238E27FC236}">
                <a16:creationId xmlns:a16="http://schemas.microsoft.com/office/drawing/2014/main" id="{7B7CD638-43D7-83FD-A20F-2E7AD5534794}"/>
              </a:ext>
            </a:extLst>
          </p:cNvPr>
          <p:cNvSpPr txBox="1">
            <a:spLocks/>
          </p:cNvSpPr>
          <p:nvPr/>
        </p:nvSpPr>
        <p:spPr>
          <a:xfrm>
            <a:off x="179276" y="1713123"/>
            <a:ext cx="11439136" cy="4638898"/>
          </a:xfrm>
          <a:prstGeom prst="rect">
            <a:avLst/>
          </a:prstGeom>
        </p:spPr>
        <p:txBody>
          <a:bodyPr vert="horz" lIns="121899" tIns="60949" rIns="121899" bIns="60949" rtlCol="0" anchor="t">
            <a:noAutofit/>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pPr algn="l"/>
            <a:r>
              <a:rPr lang="en-US" sz="1800"/>
              <a:t>Project Overview:</a:t>
            </a:r>
          </a:p>
          <a:p>
            <a:pPr marL="285750" indent="-285750" algn="l">
              <a:buFont typeface="Arial"/>
              <a:buChar char="•"/>
            </a:pPr>
            <a:r>
              <a:rPr lang="en-US" sz="1800">
                <a:ea typeface="+mj-lt"/>
                <a:cs typeface="+mj-lt"/>
              </a:rPr>
              <a:t>Objective:</a:t>
            </a:r>
            <a:r>
              <a:rPr lang="en-US" sz="1800" b="0">
                <a:solidFill>
                  <a:srgbClr val="374151"/>
                </a:solidFill>
                <a:ea typeface="+mj-lt"/>
                <a:cs typeface="+mj-lt"/>
              </a:rPr>
              <a:t> Enhance environmental education in Gwinnett County Public Schools (GCPS) through integrated programs.</a:t>
            </a:r>
            <a:endParaRPr lang="en-US" sz="1800"/>
          </a:p>
          <a:p>
            <a:pPr marL="285750" indent="-285750" algn="l">
              <a:buFont typeface="Arial"/>
              <a:buChar char="•"/>
            </a:pPr>
            <a:r>
              <a:rPr lang="en-US" sz="1800">
                <a:ea typeface="+mj-lt"/>
                <a:cs typeface="+mj-lt"/>
              </a:rPr>
              <a:t>Scope:</a:t>
            </a:r>
            <a:r>
              <a:rPr lang="en-US" sz="1800" b="0">
                <a:solidFill>
                  <a:srgbClr val="374151"/>
                </a:solidFill>
                <a:ea typeface="+mj-lt"/>
                <a:cs typeface="+mj-lt"/>
              </a:rPr>
              <a:t> Develop an Online Data Collection Form and a Visualization Dashboard for environmental impact data.</a:t>
            </a:r>
            <a:endParaRPr lang="en-US" sz="1800"/>
          </a:p>
          <a:p>
            <a:pPr algn="l"/>
            <a:r>
              <a:rPr lang="en-US" sz="1800"/>
              <a:t>Deliverables:</a:t>
            </a:r>
          </a:p>
          <a:p>
            <a:pPr algn="l"/>
            <a:r>
              <a:rPr lang="en-US" sz="1800" b="0">
                <a:solidFill>
                  <a:srgbClr val="374151"/>
                </a:solidFill>
                <a:ea typeface="+mj-lt"/>
                <a:cs typeface="+mj-lt"/>
              </a:rPr>
              <a:t>Online Form for Data Collection</a:t>
            </a:r>
            <a:endParaRPr lang="en-US" sz="1800"/>
          </a:p>
          <a:p>
            <a:pPr algn="l"/>
            <a:r>
              <a:rPr lang="en-US" sz="1800" b="0">
                <a:solidFill>
                  <a:srgbClr val="374151"/>
                </a:solidFill>
                <a:ea typeface="+mj-lt"/>
                <a:cs typeface="+mj-lt"/>
              </a:rPr>
              <a:t>Dashboard for Visualizing Environmental Impact Data</a:t>
            </a:r>
            <a:endParaRPr lang="en-US" sz="1800"/>
          </a:p>
          <a:p>
            <a:pPr algn="l"/>
            <a:r>
              <a:rPr lang="en-US" sz="1800"/>
              <a:t>Creative Requirements:</a:t>
            </a:r>
          </a:p>
          <a:p>
            <a:pPr marL="285750" indent="-285750" algn="l">
              <a:buFont typeface="Arial"/>
              <a:buChar char="•"/>
            </a:pPr>
            <a:r>
              <a:rPr lang="en-US" sz="1800">
                <a:ea typeface="+mj-lt"/>
                <a:cs typeface="+mj-lt"/>
              </a:rPr>
              <a:t>Online Form:</a:t>
            </a:r>
            <a:endParaRPr lang="en-US" sz="1800"/>
          </a:p>
          <a:p>
            <a:pPr marL="894715" lvl="1" indent="-285750" algn="l">
              <a:buFont typeface="Arial"/>
              <a:buChar char="•"/>
            </a:pPr>
            <a:r>
              <a:rPr lang="en-US" sz="1800">
                <a:solidFill>
                  <a:srgbClr val="374151"/>
                </a:solidFill>
                <a:latin typeface="+mj-lt"/>
                <a:ea typeface="+mj-lt"/>
                <a:cs typeface="+mj-lt"/>
              </a:rPr>
              <a:t>Captures detailed environmental information.</a:t>
            </a:r>
            <a:endParaRPr lang="en-US" sz="1800">
              <a:cs typeface="Arial"/>
            </a:endParaRPr>
          </a:p>
          <a:p>
            <a:pPr marL="894715" lvl="1" indent="-285750" algn="l">
              <a:buFont typeface="Arial"/>
              <a:buChar char="•"/>
            </a:pPr>
            <a:r>
              <a:rPr lang="en-US" sz="1800">
                <a:solidFill>
                  <a:srgbClr val="374151"/>
                </a:solidFill>
                <a:latin typeface="+mj-lt"/>
                <a:ea typeface="+mj-lt"/>
                <a:cs typeface="+mj-lt"/>
              </a:rPr>
              <a:t>User-friendly for teachers and principals.</a:t>
            </a:r>
            <a:endParaRPr lang="en-US" sz="1800">
              <a:cs typeface="Arial"/>
            </a:endParaRPr>
          </a:p>
          <a:p>
            <a:pPr marL="894715" lvl="1" indent="-285750" algn="l">
              <a:buFont typeface="Arial"/>
              <a:buChar char="•"/>
            </a:pPr>
            <a:r>
              <a:rPr lang="en-US" sz="1800">
                <a:solidFill>
                  <a:srgbClr val="374151"/>
                </a:solidFill>
                <a:latin typeface="+mj-lt"/>
                <a:ea typeface="+mj-lt"/>
                <a:cs typeface="+mj-lt"/>
              </a:rPr>
              <a:t>Includes fields for multimedia and project details.</a:t>
            </a:r>
            <a:endParaRPr lang="en-US" sz="1800">
              <a:cs typeface="Arial"/>
            </a:endParaRPr>
          </a:p>
          <a:p>
            <a:pPr marL="285750" indent="-285750" algn="l">
              <a:buFont typeface="Arial"/>
              <a:buChar char="•"/>
            </a:pPr>
            <a:r>
              <a:rPr lang="en-US" sz="1800">
                <a:ea typeface="+mj-lt"/>
                <a:cs typeface="+mj-lt"/>
              </a:rPr>
              <a:t>Dashboard:</a:t>
            </a:r>
            <a:endParaRPr lang="en-US" sz="1800"/>
          </a:p>
          <a:p>
            <a:pPr marL="894715" lvl="1" indent="-285750" algn="l">
              <a:buFont typeface="Arial"/>
              <a:buChar char="•"/>
            </a:pPr>
            <a:r>
              <a:rPr lang="en-US" sz="1800">
                <a:solidFill>
                  <a:srgbClr val="374151"/>
                </a:solidFill>
                <a:latin typeface="+mj-lt"/>
                <a:ea typeface="+mj-lt"/>
                <a:cs typeface="+mj-lt"/>
              </a:rPr>
              <a:t>Visualizes impact data at different levels.</a:t>
            </a:r>
            <a:endParaRPr lang="en-US" sz="1800">
              <a:cs typeface="Arial"/>
            </a:endParaRPr>
          </a:p>
          <a:p>
            <a:pPr marL="894715" lvl="1" indent="-285750" algn="l">
              <a:buFont typeface="Arial"/>
              <a:buChar char="•"/>
            </a:pPr>
            <a:r>
              <a:rPr lang="en-US" sz="1800">
                <a:solidFill>
                  <a:srgbClr val="374151"/>
                </a:solidFill>
                <a:latin typeface="+mj-lt"/>
                <a:ea typeface="+mj-lt"/>
                <a:cs typeface="+mj-lt"/>
              </a:rPr>
              <a:t>Provides filters and sorting options.</a:t>
            </a:r>
            <a:endParaRPr lang="en-US" sz="1800">
              <a:cs typeface="Arial"/>
            </a:endParaRPr>
          </a:p>
          <a:p>
            <a:pPr marL="894715" lvl="1" indent="-285750">
              <a:buFont typeface="Arial"/>
              <a:buChar char="•"/>
            </a:pPr>
            <a:r>
              <a:rPr lang="en-US" sz="1800">
                <a:solidFill>
                  <a:srgbClr val="374151"/>
                </a:solidFill>
                <a:latin typeface="+mj-lt"/>
                <a:ea typeface="+mj-lt"/>
                <a:cs typeface="+mj-lt"/>
              </a:rPr>
              <a:t>Generates analytics reports with visualizations.</a:t>
            </a:r>
            <a:endParaRPr lang="en-US" sz="1800">
              <a:cs typeface="Arial"/>
            </a:endParaRPr>
          </a:p>
          <a:p>
            <a:pPr marL="608965" lvl="1" algn="l"/>
            <a:endParaRPr lang="en-US" sz="1800">
              <a:cs typeface="Arial"/>
            </a:endParaRPr>
          </a:p>
        </p:txBody>
      </p:sp>
    </p:spTree>
    <p:extLst>
      <p:ext uri="{BB962C8B-B14F-4D97-AF65-F5344CB8AC3E}">
        <p14:creationId xmlns:p14="http://schemas.microsoft.com/office/powerpoint/2010/main" val="278808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B7CD638-43D7-83FD-A20F-2E7AD5534794}"/>
              </a:ext>
            </a:extLst>
          </p:cNvPr>
          <p:cNvSpPr txBox="1">
            <a:spLocks/>
          </p:cNvSpPr>
          <p:nvPr/>
        </p:nvSpPr>
        <p:spPr>
          <a:xfrm>
            <a:off x="179276" y="1713123"/>
            <a:ext cx="11439136" cy="5026701"/>
          </a:xfrm>
          <a:prstGeom prst="rect">
            <a:avLst/>
          </a:prstGeom>
        </p:spPr>
        <p:txBody>
          <a:bodyPr vert="horz" lIns="121899" tIns="60949" rIns="121899" bIns="60949" rtlCol="0" anchor="t">
            <a:noAutofit/>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pPr algn="l">
              <a:lnSpc>
                <a:spcPct val="100000"/>
              </a:lnSpc>
              <a:spcAft>
                <a:spcPts val="0"/>
              </a:spcAft>
            </a:pPr>
            <a:r>
              <a:rPr lang="en-US" sz="1800" b="1" spc="100">
                <a:latin typeface="+mj-lt"/>
                <a:ea typeface="+mj-ea"/>
                <a:cs typeface="Arial"/>
              </a:rPr>
              <a:t>Resources:</a:t>
            </a:r>
            <a:endParaRPr lang="en-US" sz="1800" b="1" spc="100">
              <a:latin typeface="+mj-lt"/>
              <a:cs typeface="Arial"/>
            </a:endParaRPr>
          </a:p>
          <a:p>
            <a:pPr marL="285750" algn="l">
              <a:lnSpc>
                <a:spcPct val="100000"/>
              </a:lnSpc>
              <a:spcAft>
                <a:spcPts val="0"/>
              </a:spcAft>
              <a:buFont typeface="Arial"/>
              <a:buChar char="•"/>
            </a:pPr>
            <a:r>
              <a:rPr lang="en-US" sz="1800">
                <a:ea typeface="+mj-lt"/>
                <a:cs typeface="+mj-lt"/>
              </a:rPr>
              <a:t>Team:</a:t>
            </a:r>
            <a:r>
              <a:rPr lang="en-US" sz="1800" b="0">
                <a:solidFill>
                  <a:srgbClr val="374151"/>
                </a:solidFill>
                <a:ea typeface="+mj-lt"/>
                <a:cs typeface="+mj-lt"/>
              </a:rPr>
              <a:t> Green Team (3 developers) and project managers.</a:t>
            </a:r>
            <a:endParaRPr lang="en-US" sz="1800"/>
          </a:p>
          <a:p>
            <a:pPr marL="285750" algn="l">
              <a:lnSpc>
                <a:spcPct val="100000"/>
              </a:lnSpc>
              <a:spcAft>
                <a:spcPts val="0"/>
              </a:spcAft>
              <a:buFont typeface="Arial"/>
              <a:buChar char="•"/>
            </a:pPr>
            <a:r>
              <a:rPr lang="en-US" sz="1800">
                <a:ea typeface="+mj-lt"/>
                <a:cs typeface="+mj-lt"/>
              </a:rPr>
              <a:t>Time:</a:t>
            </a:r>
            <a:r>
              <a:rPr lang="en-US" sz="1800" b="0">
                <a:solidFill>
                  <a:srgbClr val="374151"/>
                </a:solidFill>
                <a:ea typeface="+mj-lt"/>
                <a:cs typeface="+mj-lt"/>
              </a:rPr>
              <a:t> 5 hours/week for 4 months.</a:t>
            </a:r>
            <a:endParaRPr lang="en-US" sz="1800"/>
          </a:p>
          <a:p>
            <a:pPr marL="285750" algn="l">
              <a:lnSpc>
                <a:spcPct val="100000"/>
              </a:lnSpc>
              <a:spcAft>
                <a:spcPts val="0"/>
              </a:spcAft>
              <a:buFont typeface="Arial"/>
              <a:buChar char="•"/>
            </a:pPr>
            <a:r>
              <a:rPr lang="en-US" sz="1800">
                <a:ea typeface="+mj-lt"/>
                <a:cs typeface="+mj-lt"/>
              </a:rPr>
              <a:t>Budget:</a:t>
            </a:r>
            <a:r>
              <a:rPr lang="en-US" sz="1800" b="0">
                <a:solidFill>
                  <a:srgbClr val="374151"/>
                </a:solidFill>
                <a:ea typeface="+mj-lt"/>
                <a:cs typeface="+mj-lt"/>
              </a:rPr>
              <a:t> (TBA)</a:t>
            </a:r>
            <a:endParaRPr lang="en-US" sz="1800"/>
          </a:p>
          <a:p>
            <a:pPr algn="l">
              <a:lnSpc>
                <a:spcPct val="100000"/>
              </a:lnSpc>
              <a:spcAft>
                <a:spcPts val="0"/>
              </a:spcAft>
            </a:pPr>
            <a:r>
              <a:rPr lang="en-US" sz="1800"/>
              <a:t>Stakeholders:</a:t>
            </a:r>
          </a:p>
          <a:p>
            <a:pPr marL="285750" algn="l">
              <a:lnSpc>
                <a:spcPct val="100000"/>
              </a:lnSpc>
              <a:spcAft>
                <a:spcPts val="0"/>
              </a:spcAft>
              <a:buFont typeface="Arial"/>
              <a:buChar char="•"/>
            </a:pPr>
            <a:r>
              <a:rPr lang="en-US" sz="1800">
                <a:ea typeface="+mj-lt"/>
                <a:cs typeface="+mj-lt"/>
              </a:rPr>
              <a:t>Sponsor:</a:t>
            </a:r>
            <a:r>
              <a:rPr lang="en-US" sz="1800" b="0">
                <a:solidFill>
                  <a:srgbClr val="374151"/>
                </a:solidFill>
                <a:ea typeface="+mj-lt"/>
                <a:cs typeface="+mj-lt"/>
              </a:rPr>
              <a:t> Jenna Mobley, Brenda O McDaniel.</a:t>
            </a:r>
            <a:endParaRPr lang="en-US" sz="1800"/>
          </a:p>
          <a:p>
            <a:pPr marL="285750" algn="l">
              <a:lnSpc>
                <a:spcPct val="100000"/>
              </a:lnSpc>
              <a:spcAft>
                <a:spcPts val="0"/>
              </a:spcAft>
              <a:buFont typeface="Arial"/>
              <a:buChar char="•"/>
            </a:pPr>
            <a:r>
              <a:rPr lang="en-US" sz="1800">
                <a:ea typeface="+mj-lt"/>
                <a:cs typeface="+mj-lt"/>
              </a:rPr>
              <a:t>Approver:</a:t>
            </a:r>
            <a:r>
              <a:rPr lang="en-US" sz="1800" b="0">
                <a:solidFill>
                  <a:srgbClr val="374151"/>
                </a:solidFill>
                <a:ea typeface="+mj-lt"/>
                <a:cs typeface="+mj-lt"/>
              </a:rPr>
              <a:t> Dr. Anca </a:t>
            </a:r>
            <a:r>
              <a:rPr lang="en-US" sz="1800" b="0" err="1">
                <a:solidFill>
                  <a:srgbClr val="374151"/>
                </a:solidFill>
                <a:ea typeface="+mj-lt"/>
                <a:cs typeface="+mj-lt"/>
              </a:rPr>
              <a:t>Doloc</a:t>
            </a:r>
            <a:r>
              <a:rPr lang="en-US" sz="1800" b="0">
                <a:solidFill>
                  <a:srgbClr val="374151"/>
                </a:solidFill>
                <a:ea typeface="+mj-lt"/>
                <a:cs typeface="+mj-lt"/>
              </a:rPr>
              <a:t> Mihu.</a:t>
            </a:r>
            <a:endParaRPr lang="en-US" sz="1800"/>
          </a:p>
          <a:p>
            <a:pPr algn="l">
              <a:lnSpc>
                <a:spcPct val="100000"/>
              </a:lnSpc>
              <a:spcAft>
                <a:spcPts val="0"/>
              </a:spcAft>
            </a:pPr>
            <a:r>
              <a:rPr lang="en-US" sz="1800"/>
              <a:t>Constraints:</a:t>
            </a:r>
          </a:p>
          <a:p>
            <a:pPr marL="285750" algn="l">
              <a:lnSpc>
                <a:spcPct val="100000"/>
              </a:lnSpc>
              <a:spcAft>
                <a:spcPts val="0"/>
              </a:spcAft>
              <a:buFont typeface="Arial"/>
              <a:buChar char="•"/>
            </a:pPr>
            <a:r>
              <a:rPr lang="en-US" sz="1800" b="0">
                <a:solidFill>
                  <a:srgbClr val="374151"/>
                </a:solidFill>
                <a:ea typeface="+mj-lt"/>
                <a:cs typeface="+mj-lt"/>
              </a:rPr>
              <a:t>Reliable internet access and basic computer literacy assumed.</a:t>
            </a:r>
            <a:endParaRPr lang="en-US" sz="1800"/>
          </a:p>
          <a:p>
            <a:pPr marL="285750" algn="l">
              <a:lnSpc>
                <a:spcPct val="100000"/>
              </a:lnSpc>
              <a:spcAft>
                <a:spcPts val="0"/>
              </a:spcAft>
              <a:buFont typeface="Arial"/>
              <a:buChar char="•"/>
            </a:pPr>
            <a:r>
              <a:rPr lang="en-US" sz="1800" b="0">
                <a:solidFill>
                  <a:srgbClr val="374151"/>
                </a:solidFill>
                <a:ea typeface="+mj-lt"/>
                <a:cs typeface="+mj-lt"/>
              </a:rPr>
              <a:t>Accuracy of entered data assumed.</a:t>
            </a:r>
            <a:endParaRPr lang="en-US" sz="1800"/>
          </a:p>
          <a:p>
            <a:pPr algn="l">
              <a:lnSpc>
                <a:spcPct val="100000"/>
              </a:lnSpc>
              <a:spcAft>
                <a:spcPts val="0"/>
              </a:spcAft>
            </a:pPr>
            <a:r>
              <a:rPr lang="en-US" sz="1800"/>
              <a:t>Assumptions:</a:t>
            </a:r>
          </a:p>
          <a:p>
            <a:pPr marL="285750" algn="l">
              <a:lnSpc>
                <a:spcPct val="100000"/>
              </a:lnSpc>
              <a:spcAft>
                <a:spcPts val="0"/>
              </a:spcAft>
              <a:buFont typeface="Arial"/>
              <a:buChar char="•"/>
            </a:pPr>
            <a:r>
              <a:rPr lang="en-US" sz="1800" b="0">
                <a:solidFill>
                  <a:srgbClr val="374151"/>
                </a:solidFill>
                <a:ea typeface="+mj-lt"/>
                <a:cs typeface="+mj-lt"/>
              </a:rPr>
              <a:t>Compatibility with popular web browsers.</a:t>
            </a:r>
            <a:endParaRPr lang="en-US" sz="1800"/>
          </a:p>
          <a:p>
            <a:pPr marL="285750" algn="l">
              <a:lnSpc>
                <a:spcPct val="100000"/>
              </a:lnSpc>
              <a:spcAft>
                <a:spcPts val="0"/>
              </a:spcAft>
              <a:buFont typeface="Arial"/>
              <a:buChar char="•"/>
            </a:pPr>
            <a:r>
              <a:rPr lang="en-US" sz="1800" b="0">
                <a:solidFill>
                  <a:srgbClr val="374151"/>
                </a:solidFill>
                <a:ea typeface="+mj-lt"/>
                <a:cs typeface="+mj-lt"/>
              </a:rPr>
              <a:t>System handles concurrent users efficiently.</a:t>
            </a:r>
            <a:endParaRPr lang="en-US" sz="1800"/>
          </a:p>
          <a:p>
            <a:pPr algn="l">
              <a:lnSpc>
                <a:spcPct val="100000"/>
              </a:lnSpc>
              <a:spcAft>
                <a:spcPts val="0"/>
              </a:spcAft>
            </a:pPr>
            <a:r>
              <a:rPr lang="en-US" sz="1800"/>
              <a:t>Non-functional Requirements:</a:t>
            </a:r>
          </a:p>
          <a:p>
            <a:pPr marL="285750" algn="l">
              <a:lnSpc>
                <a:spcPct val="100000"/>
              </a:lnSpc>
              <a:spcAft>
                <a:spcPts val="0"/>
              </a:spcAft>
              <a:buFont typeface="Arial"/>
              <a:buChar char="•"/>
            </a:pPr>
            <a:r>
              <a:rPr lang="en-US" sz="1800" b="0">
                <a:solidFill>
                  <a:srgbClr val="374151"/>
                </a:solidFill>
                <a:ea typeface="+mj-lt"/>
                <a:cs typeface="+mj-lt"/>
              </a:rPr>
              <a:t>Data security measures for confidentiality.</a:t>
            </a:r>
            <a:endParaRPr lang="en-US" sz="1800"/>
          </a:p>
          <a:p>
            <a:pPr marL="285750" algn="l">
              <a:lnSpc>
                <a:spcPct val="100000"/>
              </a:lnSpc>
              <a:spcAft>
                <a:spcPts val="0"/>
              </a:spcAft>
              <a:buFont typeface="Arial"/>
              <a:buChar char="•"/>
            </a:pPr>
            <a:r>
              <a:rPr lang="en-US" sz="1800" b="0">
                <a:solidFill>
                  <a:srgbClr val="374151"/>
                </a:solidFill>
                <a:ea typeface="+mj-lt"/>
                <a:cs typeface="+mj-lt"/>
              </a:rPr>
              <a:t>Compliance with data protection regulations.</a:t>
            </a:r>
            <a:endParaRPr lang="en-US" sz="1800"/>
          </a:p>
          <a:p>
            <a:pPr marL="285750" algn="l">
              <a:lnSpc>
                <a:spcPct val="100000"/>
              </a:lnSpc>
              <a:spcAft>
                <a:spcPts val="0"/>
              </a:spcAft>
              <a:buFont typeface="Arial"/>
              <a:buChar char="•"/>
            </a:pPr>
            <a:r>
              <a:rPr lang="en-US" sz="1800" b="0">
                <a:solidFill>
                  <a:srgbClr val="374151"/>
                </a:solidFill>
                <a:ea typeface="+mj-lt"/>
                <a:cs typeface="+mj-lt"/>
              </a:rPr>
              <a:t>Scalability for increasing submissions and users.</a:t>
            </a:r>
            <a:endParaRPr lang="en-US" sz="1800"/>
          </a:p>
          <a:p>
            <a:pPr algn="l">
              <a:lnSpc>
                <a:spcPct val="100000"/>
              </a:lnSpc>
              <a:spcAft>
                <a:spcPts val="0"/>
              </a:spcAft>
            </a:pPr>
            <a:endParaRPr lang="en-US" sz="1700"/>
          </a:p>
          <a:p>
            <a:pPr algn="l">
              <a:lnSpc>
                <a:spcPct val="100000"/>
              </a:lnSpc>
              <a:spcAft>
                <a:spcPts val="0"/>
              </a:spcAft>
            </a:pPr>
            <a:endParaRPr lang="en-US" sz="1700"/>
          </a:p>
          <a:p>
            <a:pPr algn="l">
              <a:lnSpc>
                <a:spcPct val="100000"/>
              </a:lnSpc>
              <a:spcAft>
                <a:spcPts val="0"/>
              </a:spcAft>
            </a:pPr>
            <a:endParaRPr lang="en-US" sz="1700"/>
          </a:p>
        </p:txBody>
      </p:sp>
      <p:sp>
        <p:nvSpPr>
          <p:cNvPr id="4" name="Title 1">
            <a:extLst>
              <a:ext uri="{FF2B5EF4-FFF2-40B4-BE49-F238E27FC236}">
                <a16:creationId xmlns:a16="http://schemas.microsoft.com/office/drawing/2014/main" id="{47BA8596-AF27-99F3-40AC-15F77B07E9E6}"/>
              </a:ext>
            </a:extLst>
          </p:cNvPr>
          <p:cNvSpPr txBox="1">
            <a:spLocks/>
          </p:cNvSpPr>
          <p:nvPr/>
        </p:nvSpPr>
        <p:spPr>
          <a:xfrm>
            <a:off x="781409" y="-245628"/>
            <a:ext cx="10969943" cy="1689552"/>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br>
              <a:rPr lang="en-US" sz="3200"/>
            </a:br>
            <a:r>
              <a:rPr lang="en-US" sz="3200"/>
              <a:t>Data Collection for Green &amp; Healthy Schools (GHS)</a:t>
            </a:r>
          </a:p>
          <a:p>
            <a:r>
              <a:rPr lang="en-US" sz="3200"/>
              <a:t>Project Charter (continue)</a:t>
            </a:r>
          </a:p>
        </p:txBody>
      </p:sp>
    </p:spTree>
    <p:extLst>
      <p:ext uri="{BB962C8B-B14F-4D97-AF65-F5344CB8AC3E}">
        <p14:creationId xmlns:p14="http://schemas.microsoft.com/office/powerpoint/2010/main" val="386328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418C-413C-805E-33A5-019BE0822B16}"/>
              </a:ext>
            </a:extLst>
          </p:cNvPr>
          <p:cNvSpPr>
            <a:spLocks noGrp="1"/>
          </p:cNvSpPr>
          <p:nvPr>
            <p:ph type="title"/>
          </p:nvPr>
        </p:nvSpPr>
        <p:spPr>
          <a:xfrm>
            <a:off x="-14727" y="-255833"/>
            <a:ext cx="12202447" cy="1750783"/>
          </a:xfrm>
        </p:spPr>
        <p:txBody>
          <a:bodyPr>
            <a:normAutofit fontScale="90000"/>
          </a:bodyPr>
          <a:lstStyle/>
          <a:p>
            <a:br>
              <a:rPr lang="en-US"/>
            </a:br>
            <a:r>
              <a:rPr lang="en-US"/>
              <a:t>Link for Our GitHub and Form Mockup</a:t>
            </a:r>
          </a:p>
        </p:txBody>
      </p:sp>
      <p:sp>
        <p:nvSpPr>
          <p:cNvPr id="8" name="Title 1">
            <a:extLst>
              <a:ext uri="{FF2B5EF4-FFF2-40B4-BE49-F238E27FC236}">
                <a16:creationId xmlns:a16="http://schemas.microsoft.com/office/drawing/2014/main" id="{4FB0F086-9E07-83C7-23F0-F5ABF5C89EB3}"/>
              </a:ext>
            </a:extLst>
          </p:cNvPr>
          <p:cNvSpPr txBox="1">
            <a:spLocks/>
          </p:cNvSpPr>
          <p:nvPr/>
        </p:nvSpPr>
        <p:spPr>
          <a:xfrm>
            <a:off x="36222" y="1590658"/>
            <a:ext cx="11439136" cy="2403925"/>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pPr algn="l"/>
            <a:r>
              <a:rPr lang="en-US" sz="4800">
                <a:hlinkClick r:id="rId2">
                  <a:extLst>
                    <a:ext uri="{A12FA001-AC4F-418D-AE19-62706E023703}">
                      <ahyp:hlinkClr xmlns:ahyp="http://schemas.microsoft.com/office/drawing/2018/hyperlinkcolor" val="tx"/>
                    </a:ext>
                  </a:extLst>
                </a:hlinkClick>
              </a:rPr>
              <a:t>Github</a:t>
            </a:r>
          </a:p>
        </p:txBody>
      </p:sp>
      <p:sp>
        <p:nvSpPr>
          <p:cNvPr id="9" name="Title 1">
            <a:extLst>
              <a:ext uri="{FF2B5EF4-FFF2-40B4-BE49-F238E27FC236}">
                <a16:creationId xmlns:a16="http://schemas.microsoft.com/office/drawing/2014/main" id="{5DC579B1-8D2F-1934-B2D2-C80E1C472FB0}"/>
              </a:ext>
            </a:extLst>
          </p:cNvPr>
          <p:cNvSpPr txBox="1">
            <a:spLocks/>
          </p:cNvSpPr>
          <p:nvPr/>
        </p:nvSpPr>
        <p:spPr>
          <a:xfrm>
            <a:off x="-55425" y="3039818"/>
            <a:ext cx="11439136" cy="2812140"/>
          </a:xfrm>
          <a:prstGeom prst="rect">
            <a:avLst/>
          </a:prstGeom>
        </p:spPr>
        <p:txBody>
          <a:bodyPr vert="horz" lIns="121899" tIns="60949" rIns="121899" bIns="60949" rtlCol="0" anchor="ctr">
            <a:normAutofit/>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pPr algn="l"/>
            <a:r>
              <a:rPr lang="en-US" sz="4800">
                <a:hlinkClick r:id="rId3">
                  <a:extLst>
                    <a:ext uri="{A12FA001-AC4F-418D-AE19-62706E023703}">
                      <ahyp:hlinkClr xmlns:ahyp="http://schemas.microsoft.com/office/drawing/2018/hyperlinkcolor" val="tx"/>
                    </a:ext>
                  </a:extLst>
                </a:hlinkClick>
              </a:rPr>
              <a:t>Form</a:t>
            </a:r>
            <a:r>
              <a:rPr lang="en-US" sz="4800">
                <a:hlinkClick r:id="rId3"/>
              </a:rPr>
              <a:t> </a:t>
            </a:r>
            <a:r>
              <a:rPr lang="en-US" sz="4800">
                <a:hlinkClick r:id="rId3">
                  <a:extLst>
                    <a:ext uri="{A12FA001-AC4F-418D-AE19-62706E023703}">
                      <ahyp:hlinkClr xmlns:ahyp="http://schemas.microsoft.com/office/drawing/2018/hyperlinkcolor" val="tx"/>
                    </a:ext>
                  </a:extLst>
                </a:hlinkClick>
              </a:rPr>
              <a:t>Mockup</a:t>
            </a:r>
            <a:endParaRPr lang="en-US" sz="4800"/>
          </a:p>
        </p:txBody>
      </p:sp>
      <p:grpSp>
        <p:nvGrpSpPr>
          <p:cNvPr id="72" name="Graphic 45">
            <a:extLst>
              <a:ext uri="{FF2B5EF4-FFF2-40B4-BE49-F238E27FC236}">
                <a16:creationId xmlns:a16="http://schemas.microsoft.com/office/drawing/2014/main" id="{AA37E810-0D4E-A5C0-3845-6DF1496F2DD4}"/>
              </a:ext>
              <a:ext uri="{C183D7F6-B498-43B3-948B-1728B52AA6E4}">
                <adec:decorative xmlns:adec="http://schemas.microsoft.com/office/drawing/2017/decorative" val="1"/>
              </a:ext>
            </a:extLst>
          </p:cNvPr>
          <p:cNvGrpSpPr/>
          <p:nvPr/>
        </p:nvGrpSpPr>
        <p:grpSpPr>
          <a:xfrm>
            <a:off x="8522304" y="3548507"/>
            <a:ext cx="3507582" cy="3030539"/>
            <a:chOff x="510933" y="1672664"/>
            <a:chExt cx="5869437" cy="5071175"/>
          </a:xfrm>
        </p:grpSpPr>
        <p:grpSp>
          <p:nvGrpSpPr>
            <p:cNvPr id="12" name="Graphic 45">
              <a:extLst>
                <a:ext uri="{FF2B5EF4-FFF2-40B4-BE49-F238E27FC236}">
                  <a16:creationId xmlns:a16="http://schemas.microsoft.com/office/drawing/2014/main" id="{C27E8BAE-A4F1-483D-1ED1-9573D9302152}"/>
                </a:ext>
              </a:extLst>
            </p:cNvPr>
            <p:cNvGrpSpPr/>
            <p:nvPr/>
          </p:nvGrpSpPr>
          <p:grpSpPr>
            <a:xfrm>
              <a:off x="510933" y="1672664"/>
              <a:ext cx="5869437" cy="4982133"/>
              <a:chOff x="510933" y="1672664"/>
              <a:chExt cx="5869437" cy="4982133"/>
            </a:xfrm>
          </p:grpSpPr>
          <p:sp>
            <p:nvSpPr>
              <p:cNvPr id="59" name="Freeform 48">
                <a:extLst>
                  <a:ext uri="{FF2B5EF4-FFF2-40B4-BE49-F238E27FC236}">
                    <a16:creationId xmlns:a16="http://schemas.microsoft.com/office/drawing/2014/main" id="{A747345F-23CA-C820-BC04-D2ECBD2DE84A}"/>
                  </a:ext>
                </a:extLst>
              </p:cNvPr>
              <p:cNvSpPr/>
              <p:nvPr/>
            </p:nvSpPr>
            <p:spPr>
              <a:xfrm>
                <a:off x="3198709" y="3158551"/>
                <a:ext cx="3181661" cy="3181661"/>
              </a:xfrm>
              <a:custGeom>
                <a:avLst/>
                <a:gdLst>
                  <a:gd name="connsiteX0" fmla="*/ 3181413 w 3181661"/>
                  <a:gd name="connsiteY0" fmla="*/ 1590831 h 3181661"/>
                  <a:gd name="connsiteX1" fmla="*/ 2387614 w 3181661"/>
                  <a:gd name="connsiteY1" fmla="*/ 2967794 h 3181661"/>
                  <a:gd name="connsiteX2" fmla="*/ 1590831 w 3181661"/>
                  <a:gd name="connsiteY2" fmla="*/ 3181662 h 3181661"/>
                  <a:gd name="connsiteX3" fmla="*/ 1490114 w 3181661"/>
                  <a:gd name="connsiteY3" fmla="*/ 3178429 h 3181661"/>
                  <a:gd name="connsiteX4" fmla="*/ 0 w 3181661"/>
                  <a:gd name="connsiteY4" fmla="*/ 1591080 h 3181661"/>
                  <a:gd name="connsiteX5" fmla="*/ 241223 w 3181661"/>
                  <a:gd name="connsiteY5" fmla="*/ 748539 h 3181661"/>
                  <a:gd name="connsiteX6" fmla="*/ 276536 w 3181661"/>
                  <a:gd name="connsiteY6" fmla="*/ 694325 h 3181661"/>
                  <a:gd name="connsiteX7" fmla="*/ 333982 w 3181661"/>
                  <a:gd name="connsiteY7" fmla="*/ 615493 h 3181661"/>
                  <a:gd name="connsiteX8" fmla="*/ 335972 w 3181661"/>
                  <a:gd name="connsiteY8" fmla="*/ 612757 h 3181661"/>
                  <a:gd name="connsiteX9" fmla="*/ 1590831 w 3181661"/>
                  <a:gd name="connsiteY9" fmla="*/ 0 h 3181661"/>
                  <a:gd name="connsiteX10" fmla="*/ 3181662 w 3181661"/>
                  <a:gd name="connsiteY10" fmla="*/ 1590831 h 318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1661" h="3181661">
                    <a:moveTo>
                      <a:pt x="3181413" y="1590831"/>
                    </a:moveTo>
                    <a:cubicBezTo>
                      <a:pt x="3181413" y="2178969"/>
                      <a:pt x="2862103" y="2692501"/>
                      <a:pt x="2387614" y="2967794"/>
                    </a:cubicBezTo>
                    <a:cubicBezTo>
                      <a:pt x="2153354" y="3103824"/>
                      <a:pt x="1881294" y="3181662"/>
                      <a:pt x="1590831" y="3181662"/>
                    </a:cubicBezTo>
                    <a:cubicBezTo>
                      <a:pt x="1557010" y="3181662"/>
                      <a:pt x="1523189" y="3180667"/>
                      <a:pt x="1490114" y="3178429"/>
                    </a:cubicBezTo>
                    <a:cubicBezTo>
                      <a:pt x="658266" y="3126454"/>
                      <a:pt x="0" y="2435610"/>
                      <a:pt x="0" y="1591080"/>
                    </a:cubicBezTo>
                    <a:cubicBezTo>
                      <a:pt x="0" y="1281468"/>
                      <a:pt x="88531" y="992995"/>
                      <a:pt x="241223" y="748539"/>
                    </a:cubicBezTo>
                    <a:cubicBezTo>
                      <a:pt x="252663" y="730136"/>
                      <a:pt x="264351" y="712231"/>
                      <a:pt x="276536" y="694325"/>
                    </a:cubicBezTo>
                    <a:cubicBezTo>
                      <a:pt x="294939" y="667468"/>
                      <a:pt x="313839" y="641107"/>
                      <a:pt x="333982" y="615493"/>
                    </a:cubicBezTo>
                    <a:lnTo>
                      <a:pt x="335972" y="612757"/>
                    </a:lnTo>
                    <a:cubicBezTo>
                      <a:pt x="627181" y="239731"/>
                      <a:pt x="1080780" y="0"/>
                      <a:pt x="1590831" y="0"/>
                    </a:cubicBezTo>
                    <a:cubicBezTo>
                      <a:pt x="2469431" y="0"/>
                      <a:pt x="3181662" y="712479"/>
                      <a:pt x="3181662" y="1590831"/>
                    </a:cubicBezTo>
                  </a:path>
                </a:pathLst>
              </a:custGeom>
              <a:solidFill>
                <a:schemeClr val="accent1">
                  <a:lumMod val="20000"/>
                  <a:lumOff val="80000"/>
                </a:schemeClr>
              </a:solidFill>
              <a:ln w="24854" cap="flat">
                <a:noFill/>
                <a:prstDash val="solid"/>
                <a:miter/>
              </a:ln>
            </p:spPr>
            <p:txBody>
              <a:bodyPr rtlCol="0" anchor="ctr"/>
              <a:lstStyle/>
              <a:p>
                <a:endParaRPr lang="en-US"/>
              </a:p>
            </p:txBody>
          </p:sp>
          <p:sp>
            <p:nvSpPr>
              <p:cNvPr id="60" name="Freeform 49">
                <a:extLst>
                  <a:ext uri="{FF2B5EF4-FFF2-40B4-BE49-F238E27FC236}">
                    <a16:creationId xmlns:a16="http://schemas.microsoft.com/office/drawing/2014/main" id="{F6A78C46-665C-D855-9EC5-A13E055464F8}"/>
                  </a:ext>
                </a:extLst>
              </p:cNvPr>
              <p:cNvSpPr/>
              <p:nvPr/>
            </p:nvSpPr>
            <p:spPr>
              <a:xfrm>
                <a:off x="3375523" y="1672664"/>
                <a:ext cx="2862351" cy="2255562"/>
              </a:xfrm>
              <a:custGeom>
                <a:avLst/>
                <a:gdLst>
                  <a:gd name="connsiteX0" fmla="*/ 1144195 w 2862351"/>
                  <a:gd name="connsiteY0" fmla="*/ 0 h 2255562"/>
                  <a:gd name="connsiteX1" fmla="*/ 0 w 2862351"/>
                  <a:gd name="connsiteY1" fmla="*/ 436440 h 2255562"/>
                  <a:gd name="connsiteX2" fmla="*/ 1132506 w 2862351"/>
                  <a:gd name="connsiteY2" fmla="*/ 1510506 h 2255562"/>
                  <a:gd name="connsiteX3" fmla="*/ 1414017 w 2862351"/>
                  <a:gd name="connsiteY3" fmla="*/ 1485638 h 2255562"/>
                  <a:gd name="connsiteX4" fmla="*/ 2776805 w 2862351"/>
                  <a:gd name="connsiteY4" fmla="*/ 2255563 h 2255562"/>
                  <a:gd name="connsiteX5" fmla="*/ 2862352 w 2862351"/>
                  <a:gd name="connsiteY5" fmla="*/ 1718157 h 2255562"/>
                  <a:gd name="connsiteX6" fmla="*/ 1144195 w 2862351"/>
                  <a:gd name="connsiteY6" fmla="*/ 0 h 22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351" h="2255562">
                    <a:moveTo>
                      <a:pt x="1144195" y="0"/>
                    </a:moveTo>
                    <a:cubicBezTo>
                      <a:pt x="704770" y="0"/>
                      <a:pt x="303643" y="164877"/>
                      <a:pt x="0" y="436440"/>
                    </a:cubicBezTo>
                    <a:cubicBezTo>
                      <a:pt x="501844" y="635139"/>
                      <a:pt x="908194" y="1022340"/>
                      <a:pt x="1132506" y="1510506"/>
                    </a:cubicBezTo>
                    <a:cubicBezTo>
                      <a:pt x="1223773" y="1494093"/>
                      <a:pt x="1318025" y="1485638"/>
                      <a:pt x="1414017" y="1485638"/>
                    </a:cubicBezTo>
                    <a:cubicBezTo>
                      <a:pt x="1992207" y="1485638"/>
                      <a:pt x="2498278" y="1794254"/>
                      <a:pt x="2776805" y="2255563"/>
                    </a:cubicBezTo>
                    <a:cubicBezTo>
                      <a:pt x="2832510" y="2086458"/>
                      <a:pt x="2862352" y="1905914"/>
                      <a:pt x="2862352" y="1718157"/>
                    </a:cubicBezTo>
                    <a:cubicBezTo>
                      <a:pt x="2862352" y="769179"/>
                      <a:pt x="2093172" y="0"/>
                      <a:pt x="1144195" y="0"/>
                    </a:cubicBezTo>
                  </a:path>
                </a:pathLst>
              </a:custGeom>
              <a:solidFill>
                <a:schemeClr val="accent1">
                  <a:lumMod val="20000"/>
                  <a:lumOff val="80000"/>
                </a:schemeClr>
              </a:solidFill>
              <a:ln w="24854" cap="flat">
                <a:noFill/>
                <a:prstDash val="solid"/>
                <a:miter/>
              </a:ln>
            </p:spPr>
            <p:txBody>
              <a:bodyPr rtlCol="0" anchor="ctr"/>
              <a:lstStyle/>
              <a:p>
                <a:endParaRPr lang="en-US"/>
              </a:p>
            </p:txBody>
          </p:sp>
          <p:sp>
            <p:nvSpPr>
              <p:cNvPr id="61" name="Freeform 50">
                <a:extLst>
                  <a:ext uri="{FF2B5EF4-FFF2-40B4-BE49-F238E27FC236}">
                    <a16:creationId xmlns:a16="http://schemas.microsoft.com/office/drawing/2014/main" id="{D755B1AE-573D-E1D4-A60D-B6B795E99BDB}"/>
                  </a:ext>
                </a:extLst>
              </p:cNvPr>
              <p:cNvSpPr/>
              <p:nvPr/>
            </p:nvSpPr>
            <p:spPr>
              <a:xfrm>
                <a:off x="4416514" y="3158302"/>
                <a:ext cx="1735813" cy="1950925"/>
              </a:xfrm>
              <a:custGeom>
                <a:avLst/>
                <a:gdLst>
                  <a:gd name="connsiteX0" fmla="*/ 373026 w 1735813"/>
                  <a:gd name="connsiteY0" fmla="*/ 0 h 1950925"/>
                  <a:gd name="connsiteX1" fmla="*/ 91515 w 1735813"/>
                  <a:gd name="connsiteY1" fmla="*/ 24868 h 1950925"/>
                  <a:gd name="connsiteX2" fmla="*/ 281759 w 1735813"/>
                  <a:gd name="connsiteY2" fmla="*/ 898246 h 1950925"/>
                  <a:gd name="connsiteX3" fmla="*/ 0 w 1735813"/>
                  <a:gd name="connsiteY3" fmla="*/ 1947941 h 1950925"/>
                  <a:gd name="connsiteX4" fmla="*/ 103204 w 1735813"/>
                  <a:gd name="connsiteY4" fmla="*/ 1950925 h 1950925"/>
                  <a:gd name="connsiteX5" fmla="*/ 1735814 w 1735813"/>
                  <a:gd name="connsiteY5" fmla="*/ 769925 h 1950925"/>
                  <a:gd name="connsiteX6" fmla="*/ 373026 w 1735813"/>
                  <a:gd name="connsiteY6" fmla="*/ 0 h 195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813" h="1950925">
                    <a:moveTo>
                      <a:pt x="373026" y="0"/>
                    </a:moveTo>
                    <a:cubicBezTo>
                      <a:pt x="277034" y="0"/>
                      <a:pt x="183031" y="8455"/>
                      <a:pt x="91515" y="24868"/>
                    </a:cubicBezTo>
                    <a:cubicBezTo>
                      <a:pt x="213619" y="290712"/>
                      <a:pt x="281759" y="586397"/>
                      <a:pt x="281759" y="898246"/>
                    </a:cubicBezTo>
                    <a:cubicBezTo>
                      <a:pt x="281759" y="1280722"/>
                      <a:pt x="179301" y="1639324"/>
                      <a:pt x="0" y="1947941"/>
                    </a:cubicBezTo>
                    <a:cubicBezTo>
                      <a:pt x="34070" y="1949931"/>
                      <a:pt x="68388" y="1950925"/>
                      <a:pt x="103204" y="1950925"/>
                    </a:cubicBezTo>
                    <a:cubicBezTo>
                      <a:pt x="864425" y="1950925"/>
                      <a:pt x="1510257" y="1455796"/>
                      <a:pt x="1735814" y="769925"/>
                    </a:cubicBezTo>
                    <a:cubicBezTo>
                      <a:pt x="1457288" y="308617"/>
                      <a:pt x="951216" y="0"/>
                      <a:pt x="373026" y="0"/>
                    </a:cubicBezTo>
                  </a:path>
                </a:pathLst>
              </a:custGeom>
              <a:solidFill>
                <a:schemeClr val="accent1">
                  <a:lumMod val="60000"/>
                  <a:lumOff val="40000"/>
                </a:schemeClr>
              </a:solidFill>
              <a:ln w="24854" cap="flat">
                <a:noFill/>
                <a:prstDash val="solid"/>
                <a:miter/>
              </a:ln>
            </p:spPr>
            <p:txBody>
              <a:bodyPr rtlCol="0" anchor="ctr"/>
              <a:lstStyle/>
              <a:p>
                <a:endParaRPr lang="en-US"/>
              </a:p>
            </p:txBody>
          </p:sp>
          <p:sp>
            <p:nvSpPr>
              <p:cNvPr id="62" name="Freeform 51">
                <a:extLst>
                  <a:ext uri="{FF2B5EF4-FFF2-40B4-BE49-F238E27FC236}">
                    <a16:creationId xmlns:a16="http://schemas.microsoft.com/office/drawing/2014/main" id="{059FB131-B563-7BD3-4DA2-1CA6983462EF}"/>
                  </a:ext>
                </a:extLst>
              </p:cNvPr>
              <p:cNvSpPr/>
              <p:nvPr/>
            </p:nvSpPr>
            <p:spPr>
              <a:xfrm>
                <a:off x="510933" y="1962630"/>
                <a:ext cx="3146348" cy="4187588"/>
              </a:xfrm>
              <a:custGeom>
                <a:avLst/>
                <a:gdLst>
                  <a:gd name="connsiteX0" fmla="*/ 2093670 w 3146348"/>
                  <a:gd name="connsiteY0" fmla="*/ 0 h 4187588"/>
                  <a:gd name="connsiteX1" fmla="*/ 0 w 3146348"/>
                  <a:gd name="connsiteY1" fmla="*/ 2093919 h 4187588"/>
                  <a:gd name="connsiteX2" fmla="*/ 2093670 w 3146348"/>
                  <a:gd name="connsiteY2" fmla="*/ 4187588 h 4187588"/>
                  <a:gd name="connsiteX3" fmla="*/ 3146349 w 3146348"/>
                  <a:gd name="connsiteY3" fmla="*/ 3904089 h 4187588"/>
                  <a:gd name="connsiteX4" fmla="*/ 2687776 w 3146348"/>
                  <a:gd name="connsiteY4" fmla="*/ 2786752 h 4187588"/>
                  <a:gd name="connsiteX5" fmla="*/ 2705681 w 3146348"/>
                  <a:gd name="connsiteY5" fmla="*/ 2548016 h 4187588"/>
                  <a:gd name="connsiteX6" fmla="*/ 2290876 w 3146348"/>
                  <a:gd name="connsiteY6" fmla="*/ 1428192 h 4187588"/>
                  <a:gd name="connsiteX7" fmla="*/ 2864839 w 3146348"/>
                  <a:gd name="connsiteY7" fmla="*/ 146475 h 4187588"/>
                  <a:gd name="connsiteX8" fmla="*/ 2093919 w 3146348"/>
                  <a:gd name="connsiteY8" fmla="*/ 0 h 418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6348" h="4187588">
                    <a:moveTo>
                      <a:pt x="2093670" y="0"/>
                    </a:moveTo>
                    <a:cubicBezTo>
                      <a:pt x="937290" y="0"/>
                      <a:pt x="0" y="937290"/>
                      <a:pt x="0" y="2093919"/>
                    </a:cubicBezTo>
                    <a:cubicBezTo>
                      <a:pt x="0" y="3250548"/>
                      <a:pt x="937290" y="4187588"/>
                      <a:pt x="2093670" y="4187588"/>
                    </a:cubicBezTo>
                    <a:cubicBezTo>
                      <a:pt x="2477389" y="4187588"/>
                      <a:pt x="2836986" y="4084385"/>
                      <a:pt x="3146349" y="3904089"/>
                    </a:cubicBezTo>
                    <a:cubicBezTo>
                      <a:pt x="2862849" y="3616859"/>
                      <a:pt x="2687776" y="3222198"/>
                      <a:pt x="2687776" y="2786752"/>
                    </a:cubicBezTo>
                    <a:cubicBezTo>
                      <a:pt x="2687776" y="2705681"/>
                      <a:pt x="2693744" y="2625853"/>
                      <a:pt x="2705681" y="2548016"/>
                    </a:cubicBezTo>
                    <a:cubicBezTo>
                      <a:pt x="2447050" y="2247357"/>
                      <a:pt x="2290876" y="1856177"/>
                      <a:pt x="2290876" y="1428192"/>
                    </a:cubicBezTo>
                    <a:cubicBezTo>
                      <a:pt x="2290876" y="918638"/>
                      <a:pt x="2512702" y="461060"/>
                      <a:pt x="2864839" y="146475"/>
                    </a:cubicBezTo>
                    <a:cubicBezTo>
                      <a:pt x="2626351" y="51975"/>
                      <a:pt x="2366228" y="0"/>
                      <a:pt x="2093919" y="0"/>
                    </a:cubicBezTo>
                  </a:path>
                </a:pathLst>
              </a:custGeom>
              <a:solidFill>
                <a:schemeClr val="accent1">
                  <a:lumMod val="20000"/>
                  <a:lumOff val="80000"/>
                </a:schemeClr>
              </a:solidFill>
              <a:ln w="24854" cap="flat">
                <a:noFill/>
                <a:prstDash val="solid"/>
                <a:miter/>
              </a:ln>
            </p:spPr>
            <p:txBody>
              <a:bodyPr rtlCol="0" anchor="ctr"/>
              <a:lstStyle/>
              <a:p>
                <a:endParaRPr lang="en-US"/>
              </a:p>
            </p:txBody>
          </p:sp>
          <p:sp>
            <p:nvSpPr>
              <p:cNvPr id="63" name="Freeform 52">
                <a:extLst>
                  <a:ext uri="{FF2B5EF4-FFF2-40B4-BE49-F238E27FC236}">
                    <a16:creationId xmlns:a16="http://schemas.microsoft.com/office/drawing/2014/main" id="{3059CF64-B35F-76CD-E0FE-714EF6F62164}"/>
                  </a:ext>
                </a:extLst>
              </p:cNvPr>
              <p:cNvSpPr/>
              <p:nvPr/>
            </p:nvSpPr>
            <p:spPr>
              <a:xfrm>
                <a:off x="3198460" y="4510396"/>
                <a:ext cx="1218053" cy="1356322"/>
              </a:xfrm>
              <a:custGeom>
                <a:avLst/>
                <a:gdLst>
                  <a:gd name="connsiteX0" fmla="*/ 17905 w 1218053"/>
                  <a:gd name="connsiteY0" fmla="*/ 249 h 1356322"/>
                  <a:gd name="connsiteX1" fmla="*/ 0 w 1218053"/>
                  <a:gd name="connsiteY1" fmla="*/ 238985 h 1356322"/>
                  <a:gd name="connsiteX2" fmla="*/ 458573 w 1218053"/>
                  <a:gd name="connsiteY2" fmla="*/ 1356322 h 1356322"/>
                  <a:gd name="connsiteX3" fmla="*/ 1218054 w 1218053"/>
                  <a:gd name="connsiteY3" fmla="*/ 595598 h 1356322"/>
                  <a:gd name="connsiteX4" fmla="*/ 17905 w 1218053"/>
                  <a:gd name="connsiteY4" fmla="*/ 0 h 135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53" h="1356322">
                    <a:moveTo>
                      <a:pt x="17905" y="249"/>
                    </a:moveTo>
                    <a:cubicBezTo>
                      <a:pt x="6217" y="78087"/>
                      <a:pt x="0" y="157666"/>
                      <a:pt x="0" y="238985"/>
                    </a:cubicBezTo>
                    <a:cubicBezTo>
                      <a:pt x="0" y="674431"/>
                      <a:pt x="175074" y="1069092"/>
                      <a:pt x="458573" y="1356322"/>
                    </a:cubicBezTo>
                    <a:cubicBezTo>
                      <a:pt x="772909" y="1173042"/>
                      <a:pt x="1035271" y="910432"/>
                      <a:pt x="1218054" y="595598"/>
                    </a:cubicBezTo>
                    <a:cubicBezTo>
                      <a:pt x="738591" y="567248"/>
                      <a:pt x="312098" y="342189"/>
                      <a:pt x="17905" y="0"/>
                    </a:cubicBezTo>
                  </a:path>
                </a:pathLst>
              </a:custGeom>
              <a:solidFill>
                <a:schemeClr val="accent1">
                  <a:lumMod val="40000"/>
                  <a:lumOff val="60000"/>
                </a:schemeClr>
              </a:solidFill>
              <a:ln w="24854" cap="flat">
                <a:noFill/>
                <a:prstDash val="solid"/>
                <a:miter/>
              </a:ln>
            </p:spPr>
            <p:txBody>
              <a:bodyPr rtlCol="0" anchor="ctr"/>
              <a:lstStyle/>
              <a:p>
                <a:endParaRPr lang="en-US"/>
              </a:p>
            </p:txBody>
          </p:sp>
          <p:sp>
            <p:nvSpPr>
              <p:cNvPr id="64" name="Freeform 53">
                <a:extLst>
                  <a:ext uri="{FF2B5EF4-FFF2-40B4-BE49-F238E27FC236}">
                    <a16:creationId xmlns:a16="http://schemas.microsoft.com/office/drawing/2014/main" id="{2314F959-FD14-DAF0-4619-0B23088B1DF9}"/>
                  </a:ext>
                </a:extLst>
              </p:cNvPr>
              <p:cNvSpPr/>
              <p:nvPr/>
            </p:nvSpPr>
            <p:spPr>
              <a:xfrm>
                <a:off x="2801561" y="2108607"/>
                <a:ext cx="1706468" cy="2402037"/>
              </a:xfrm>
              <a:custGeom>
                <a:avLst/>
                <a:gdLst>
                  <a:gd name="connsiteX0" fmla="*/ 573963 w 1706468"/>
                  <a:gd name="connsiteY0" fmla="*/ 497 h 2402037"/>
                  <a:gd name="connsiteX1" fmla="*/ 0 w 1706468"/>
                  <a:gd name="connsiteY1" fmla="*/ 1282214 h 2402037"/>
                  <a:gd name="connsiteX2" fmla="*/ 414805 w 1706468"/>
                  <a:gd name="connsiteY2" fmla="*/ 2402038 h 2402037"/>
                  <a:gd name="connsiteX3" fmla="*/ 638372 w 1706468"/>
                  <a:gd name="connsiteY3" fmla="*/ 1797985 h 2402037"/>
                  <a:gd name="connsiteX4" fmla="*/ 673685 w 1706468"/>
                  <a:gd name="connsiteY4" fmla="*/ 1743772 h 2402037"/>
                  <a:gd name="connsiteX5" fmla="*/ 731131 w 1706468"/>
                  <a:gd name="connsiteY5" fmla="*/ 1664939 h 2402037"/>
                  <a:gd name="connsiteX6" fmla="*/ 733120 w 1706468"/>
                  <a:gd name="connsiteY6" fmla="*/ 1662203 h 2402037"/>
                  <a:gd name="connsiteX7" fmla="*/ 1706469 w 1706468"/>
                  <a:gd name="connsiteY7" fmla="*/ 1074066 h 2402037"/>
                  <a:gd name="connsiteX8" fmla="*/ 573963 w 1706468"/>
                  <a:gd name="connsiteY8" fmla="*/ 0 h 24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468" h="2402037">
                    <a:moveTo>
                      <a:pt x="573963" y="497"/>
                    </a:moveTo>
                    <a:cubicBezTo>
                      <a:pt x="221826" y="315083"/>
                      <a:pt x="0" y="772910"/>
                      <a:pt x="0" y="1282214"/>
                    </a:cubicBezTo>
                    <a:cubicBezTo>
                      <a:pt x="0" y="1709951"/>
                      <a:pt x="156173" y="2101130"/>
                      <a:pt x="414805" y="2402038"/>
                    </a:cubicBezTo>
                    <a:cubicBezTo>
                      <a:pt x="447880" y="2182948"/>
                      <a:pt x="525469" y="1978529"/>
                      <a:pt x="638372" y="1797985"/>
                    </a:cubicBezTo>
                    <a:cubicBezTo>
                      <a:pt x="649811" y="1779582"/>
                      <a:pt x="661499" y="1761677"/>
                      <a:pt x="673685" y="1743772"/>
                    </a:cubicBezTo>
                    <a:cubicBezTo>
                      <a:pt x="692087" y="1716914"/>
                      <a:pt x="710987" y="1690553"/>
                      <a:pt x="731131" y="1664939"/>
                    </a:cubicBezTo>
                    <a:lnTo>
                      <a:pt x="733120" y="1662203"/>
                    </a:lnTo>
                    <a:cubicBezTo>
                      <a:pt x="969370" y="1359555"/>
                      <a:pt x="1312802" y="1144443"/>
                      <a:pt x="1706469" y="1074066"/>
                    </a:cubicBezTo>
                    <a:cubicBezTo>
                      <a:pt x="1482156" y="585899"/>
                      <a:pt x="1075558" y="198947"/>
                      <a:pt x="573963" y="0"/>
                    </a:cubicBezTo>
                  </a:path>
                </a:pathLst>
              </a:custGeom>
              <a:solidFill>
                <a:schemeClr val="accent1">
                  <a:lumMod val="40000"/>
                  <a:lumOff val="60000"/>
                </a:schemeClr>
              </a:solidFill>
              <a:ln w="24854" cap="flat">
                <a:noFill/>
                <a:prstDash val="solid"/>
                <a:miter/>
              </a:ln>
            </p:spPr>
            <p:txBody>
              <a:bodyPr rtlCol="0" anchor="ctr"/>
              <a:lstStyle/>
              <a:p>
                <a:endParaRPr lang="en-US"/>
              </a:p>
            </p:txBody>
          </p:sp>
          <p:sp>
            <p:nvSpPr>
              <p:cNvPr id="65" name="Freeform 54">
                <a:extLst>
                  <a:ext uri="{FF2B5EF4-FFF2-40B4-BE49-F238E27FC236}">
                    <a16:creationId xmlns:a16="http://schemas.microsoft.com/office/drawing/2014/main" id="{83990ACC-0331-E7C2-D85E-58C0E371A761}"/>
                  </a:ext>
                </a:extLst>
              </p:cNvPr>
              <p:cNvSpPr/>
              <p:nvPr/>
            </p:nvSpPr>
            <p:spPr>
              <a:xfrm>
                <a:off x="3216366" y="3183170"/>
                <a:ext cx="1481907" cy="1923570"/>
              </a:xfrm>
              <a:custGeom>
                <a:avLst/>
                <a:gdLst>
                  <a:gd name="connsiteX0" fmla="*/ 1291664 w 1481907"/>
                  <a:gd name="connsiteY0" fmla="*/ 0 h 1923570"/>
                  <a:gd name="connsiteX1" fmla="*/ 318315 w 1481907"/>
                  <a:gd name="connsiteY1" fmla="*/ 588138 h 1923570"/>
                  <a:gd name="connsiteX2" fmla="*/ 316326 w 1481907"/>
                  <a:gd name="connsiteY2" fmla="*/ 590873 h 1923570"/>
                  <a:gd name="connsiteX3" fmla="*/ 258880 w 1481907"/>
                  <a:gd name="connsiteY3" fmla="*/ 669706 h 1923570"/>
                  <a:gd name="connsiteX4" fmla="*/ 223567 w 1481907"/>
                  <a:gd name="connsiteY4" fmla="*/ 723919 h 1923570"/>
                  <a:gd name="connsiteX5" fmla="*/ 0 w 1481907"/>
                  <a:gd name="connsiteY5" fmla="*/ 1327972 h 1923570"/>
                  <a:gd name="connsiteX6" fmla="*/ 1200149 w 1481907"/>
                  <a:gd name="connsiteY6" fmla="*/ 1923570 h 1923570"/>
                  <a:gd name="connsiteX7" fmla="*/ 1481908 w 1481907"/>
                  <a:gd name="connsiteY7" fmla="*/ 873875 h 1923570"/>
                  <a:gd name="connsiteX8" fmla="*/ 1291664 w 1481907"/>
                  <a:gd name="connsiteY8" fmla="*/ 497 h 192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907" h="1923570">
                    <a:moveTo>
                      <a:pt x="1291664" y="0"/>
                    </a:moveTo>
                    <a:cubicBezTo>
                      <a:pt x="897997" y="70378"/>
                      <a:pt x="554565" y="285240"/>
                      <a:pt x="318315" y="588138"/>
                    </a:cubicBezTo>
                    <a:lnTo>
                      <a:pt x="316326" y="590873"/>
                    </a:lnTo>
                    <a:cubicBezTo>
                      <a:pt x="296182" y="616487"/>
                      <a:pt x="277283" y="642599"/>
                      <a:pt x="258880" y="669706"/>
                    </a:cubicBezTo>
                    <a:cubicBezTo>
                      <a:pt x="246695" y="687362"/>
                      <a:pt x="235006" y="705516"/>
                      <a:pt x="223567" y="723919"/>
                    </a:cubicBezTo>
                    <a:cubicBezTo>
                      <a:pt x="110664" y="904215"/>
                      <a:pt x="33075" y="1108633"/>
                      <a:pt x="0" y="1327972"/>
                    </a:cubicBezTo>
                    <a:cubicBezTo>
                      <a:pt x="294193" y="1670161"/>
                      <a:pt x="720686" y="1894971"/>
                      <a:pt x="1200149" y="1923570"/>
                    </a:cubicBezTo>
                    <a:cubicBezTo>
                      <a:pt x="1379201" y="1614953"/>
                      <a:pt x="1481908" y="1256351"/>
                      <a:pt x="1481908" y="873875"/>
                    </a:cubicBezTo>
                    <a:cubicBezTo>
                      <a:pt x="1481908" y="562274"/>
                      <a:pt x="1413768" y="266340"/>
                      <a:pt x="1291664" y="497"/>
                    </a:cubicBezTo>
                  </a:path>
                </a:pathLst>
              </a:custGeom>
              <a:solidFill>
                <a:schemeClr val="accent1"/>
              </a:solidFill>
              <a:ln w="24854" cap="flat">
                <a:noFill/>
                <a:prstDash val="solid"/>
                <a:miter/>
              </a:ln>
            </p:spPr>
            <p:txBody>
              <a:bodyPr rtlCol="0" anchor="ctr"/>
              <a:lstStyle/>
              <a:p>
                <a:endParaRPr lang="en-US"/>
              </a:p>
            </p:txBody>
          </p:sp>
          <p:sp>
            <p:nvSpPr>
              <p:cNvPr id="66" name="Freeform 55">
                <a:extLst>
                  <a:ext uri="{FF2B5EF4-FFF2-40B4-BE49-F238E27FC236}">
                    <a16:creationId xmlns:a16="http://schemas.microsoft.com/office/drawing/2014/main" id="{EA1F0125-777D-3299-53AC-5F6002457F0F}"/>
                  </a:ext>
                </a:extLst>
              </p:cNvPr>
              <p:cNvSpPr/>
              <p:nvPr/>
            </p:nvSpPr>
            <p:spPr>
              <a:xfrm>
                <a:off x="5410006" y="6500614"/>
                <a:ext cx="674430" cy="82314"/>
              </a:xfrm>
              <a:custGeom>
                <a:avLst/>
                <a:gdLst>
                  <a:gd name="connsiteX0" fmla="*/ 337215 w 674430"/>
                  <a:gd name="connsiteY0" fmla="*/ 0 h 82314"/>
                  <a:gd name="connsiteX1" fmla="*/ 0 w 674430"/>
                  <a:gd name="connsiteY1" fmla="*/ 41033 h 82314"/>
                  <a:gd name="connsiteX2" fmla="*/ 337215 w 674430"/>
                  <a:gd name="connsiteY2" fmla="*/ 82315 h 82314"/>
                  <a:gd name="connsiteX3" fmla="*/ 674431 w 674430"/>
                  <a:gd name="connsiteY3" fmla="*/ 41033 h 82314"/>
                  <a:gd name="connsiteX4" fmla="*/ 337215 w 674430"/>
                  <a:gd name="connsiteY4" fmla="*/ 0 h 82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430" h="82314">
                    <a:moveTo>
                      <a:pt x="337215" y="0"/>
                    </a:moveTo>
                    <a:cubicBezTo>
                      <a:pt x="150951" y="0"/>
                      <a:pt x="0" y="18403"/>
                      <a:pt x="0" y="41033"/>
                    </a:cubicBezTo>
                    <a:cubicBezTo>
                      <a:pt x="0" y="63663"/>
                      <a:pt x="150951" y="82315"/>
                      <a:pt x="337215" y="82315"/>
                    </a:cubicBezTo>
                    <a:cubicBezTo>
                      <a:pt x="523480" y="82315"/>
                      <a:pt x="674431" y="63912"/>
                      <a:pt x="674431" y="41033"/>
                    </a:cubicBezTo>
                    <a:cubicBezTo>
                      <a:pt x="674431" y="18154"/>
                      <a:pt x="523480" y="0"/>
                      <a:pt x="337215" y="0"/>
                    </a:cubicBezTo>
                  </a:path>
                </a:pathLst>
              </a:custGeom>
              <a:solidFill>
                <a:schemeClr val="accent5">
                  <a:lumMod val="90000"/>
                </a:schemeClr>
              </a:solidFill>
              <a:ln w="24854" cap="flat">
                <a:noFill/>
                <a:prstDash val="solid"/>
                <a:miter/>
              </a:ln>
            </p:spPr>
            <p:txBody>
              <a:bodyPr rtlCol="0" anchor="ctr"/>
              <a:lstStyle/>
              <a:p>
                <a:endParaRPr lang="en-US"/>
              </a:p>
            </p:txBody>
          </p:sp>
          <p:sp>
            <p:nvSpPr>
              <p:cNvPr id="67" name="Freeform 56">
                <a:extLst>
                  <a:ext uri="{FF2B5EF4-FFF2-40B4-BE49-F238E27FC236}">
                    <a16:creationId xmlns:a16="http://schemas.microsoft.com/office/drawing/2014/main" id="{D3F9DDFA-4F2A-2AC3-5C64-DA16C79B1640}"/>
                  </a:ext>
                </a:extLst>
              </p:cNvPr>
              <p:cNvSpPr/>
              <p:nvPr/>
            </p:nvSpPr>
            <p:spPr>
              <a:xfrm>
                <a:off x="3093267" y="6405617"/>
                <a:ext cx="1342644" cy="147718"/>
              </a:xfrm>
              <a:custGeom>
                <a:avLst/>
                <a:gdLst>
                  <a:gd name="connsiteX0" fmla="*/ 671446 w 1342644"/>
                  <a:gd name="connsiteY0" fmla="*/ 0 h 147718"/>
                  <a:gd name="connsiteX1" fmla="*/ 0 w 1342644"/>
                  <a:gd name="connsiteY1" fmla="*/ 73859 h 147718"/>
                  <a:gd name="connsiteX2" fmla="*/ 671446 w 1342644"/>
                  <a:gd name="connsiteY2" fmla="*/ 147718 h 147718"/>
                  <a:gd name="connsiteX3" fmla="*/ 1342644 w 1342644"/>
                  <a:gd name="connsiteY3" fmla="*/ 73859 h 147718"/>
                  <a:gd name="connsiteX4" fmla="*/ 671446 w 1342644"/>
                  <a:gd name="connsiteY4" fmla="*/ 0 h 147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644" h="147718">
                    <a:moveTo>
                      <a:pt x="671446" y="0"/>
                    </a:moveTo>
                    <a:cubicBezTo>
                      <a:pt x="300908" y="0"/>
                      <a:pt x="0" y="33075"/>
                      <a:pt x="0" y="73859"/>
                    </a:cubicBezTo>
                    <a:cubicBezTo>
                      <a:pt x="0" y="114643"/>
                      <a:pt x="300659" y="147718"/>
                      <a:pt x="671446" y="147718"/>
                    </a:cubicBezTo>
                    <a:cubicBezTo>
                      <a:pt x="1042234" y="147718"/>
                      <a:pt x="1342644" y="114643"/>
                      <a:pt x="1342644" y="73859"/>
                    </a:cubicBezTo>
                    <a:cubicBezTo>
                      <a:pt x="1342644" y="33075"/>
                      <a:pt x="1042234" y="0"/>
                      <a:pt x="671446" y="0"/>
                    </a:cubicBezTo>
                  </a:path>
                </a:pathLst>
              </a:custGeom>
              <a:solidFill>
                <a:schemeClr val="accent5">
                  <a:lumMod val="90000"/>
                </a:schemeClr>
              </a:solidFill>
              <a:ln w="24854" cap="flat">
                <a:noFill/>
                <a:prstDash val="solid"/>
                <a:miter/>
              </a:ln>
            </p:spPr>
            <p:txBody>
              <a:bodyPr rtlCol="0" anchor="ctr"/>
              <a:lstStyle/>
              <a:p>
                <a:endParaRPr lang="en-US"/>
              </a:p>
            </p:txBody>
          </p:sp>
          <p:sp>
            <p:nvSpPr>
              <p:cNvPr id="68" name="Freeform 57">
                <a:extLst>
                  <a:ext uri="{FF2B5EF4-FFF2-40B4-BE49-F238E27FC236}">
                    <a16:creationId xmlns:a16="http://schemas.microsoft.com/office/drawing/2014/main" id="{AF217A6F-D4B5-B62A-7941-215E51C498ED}"/>
                  </a:ext>
                </a:extLst>
              </p:cNvPr>
              <p:cNvSpPr/>
              <p:nvPr/>
            </p:nvSpPr>
            <p:spPr>
              <a:xfrm>
                <a:off x="4424472" y="6392436"/>
                <a:ext cx="922119" cy="92261"/>
              </a:xfrm>
              <a:custGeom>
                <a:avLst/>
                <a:gdLst>
                  <a:gd name="connsiteX0" fmla="*/ 461060 w 922119"/>
                  <a:gd name="connsiteY0" fmla="*/ 0 h 92261"/>
                  <a:gd name="connsiteX1" fmla="*/ 0 w 922119"/>
                  <a:gd name="connsiteY1" fmla="*/ 46255 h 92261"/>
                  <a:gd name="connsiteX2" fmla="*/ 461060 w 922119"/>
                  <a:gd name="connsiteY2" fmla="*/ 92262 h 92261"/>
                  <a:gd name="connsiteX3" fmla="*/ 922120 w 922119"/>
                  <a:gd name="connsiteY3" fmla="*/ 46255 h 92261"/>
                  <a:gd name="connsiteX4" fmla="*/ 461060 w 922119"/>
                  <a:gd name="connsiteY4" fmla="*/ 0 h 92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19" h="92261">
                    <a:moveTo>
                      <a:pt x="461060" y="0"/>
                    </a:moveTo>
                    <a:cubicBezTo>
                      <a:pt x="206408" y="0"/>
                      <a:pt x="0" y="20641"/>
                      <a:pt x="0" y="46255"/>
                    </a:cubicBezTo>
                    <a:cubicBezTo>
                      <a:pt x="0" y="71870"/>
                      <a:pt x="206408" y="92262"/>
                      <a:pt x="461060" y="92262"/>
                    </a:cubicBezTo>
                    <a:cubicBezTo>
                      <a:pt x="715712" y="92262"/>
                      <a:pt x="922120" y="71621"/>
                      <a:pt x="922120" y="46255"/>
                    </a:cubicBezTo>
                    <a:cubicBezTo>
                      <a:pt x="922120" y="20889"/>
                      <a:pt x="715712" y="0"/>
                      <a:pt x="461060" y="0"/>
                    </a:cubicBezTo>
                  </a:path>
                </a:pathLst>
              </a:custGeom>
              <a:solidFill>
                <a:schemeClr val="accent5">
                  <a:lumMod val="90000"/>
                </a:schemeClr>
              </a:solidFill>
              <a:ln w="24854" cap="flat">
                <a:noFill/>
                <a:prstDash val="solid"/>
                <a:miter/>
              </a:ln>
            </p:spPr>
            <p:txBody>
              <a:bodyPr rtlCol="0" anchor="ctr"/>
              <a:lstStyle/>
              <a:p>
                <a:endParaRPr lang="en-US"/>
              </a:p>
            </p:txBody>
          </p:sp>
          <p:sp>
            <p:nvSpPr>
              <p:cNvPr id="69" name="Freeform 58">
                <a:extLst>
                  <a:ext uri="{FF2B5EF4-FFF2-40B4-BE49-F238E27FC236}">
                    <a16:creationId xmlns:a16="http://schemas.microsoft.com/office/drawing/2014/main" id="{799F90E6-0C63-ABEA-67A0-E7EBC07DD07D}"/>
                  </a:ext>
                </a:extLst>
              </p:cNvPr>
              <p:cNvSpPr/>
              <p:nvPr/>
            </p:nvSpPr>
            <p:spPr>
              <a:xfrm>
                <a:off x="539532" y="6375277"/>
                <a:ext cx="2373439" cy="279520"/>
              </a:xfrm>
              <a:custGeom>
                <a:avLst/>
                <a:gdLst>
                  <a:gd name="connsiteX0" fmla="*/ 1186720 w 2373439"/>
                  <a:gd name="connsiteY0" fmla="*/ 0 h 279520"/>
                  <a:gd name="connsiteX1" fmla="*/ 0 w 2373439"/>
                  <a:gd name="connsiteY1" fmla="*/ 139760 h 279520"/>
                  <a:gd name="connsiteX2" fmla="*/ 1186720 w 2373439"/>
                  <a:gd name="connsiteY2" fmla="*/ 279521 h 279520"/>
                  <a:gd name="connsiteX3" fmla="*/ 2373439 w 2373439"/>
                  <a:gd name="connsiteY3" fmla="*/ 139760 h 279520"/>
                  <a:gd name="connsiteX4" fmla="*/ 1186720 w 2373439"/>
                  <a:gd name="connsiteY4" fmla="*/ 0 h 27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439" h="279520">
                    <a:moveTo>
                      <a:pt x="1186720" y="0"/>
                    </a:moveTo>
                    <a:cubicBezTo>
                      <a:pt x="531189" y="0"/>
                      <a:pt x="0" y="62420"/>
                      <a:pt x="0" y="139760"/>
                    </a:cubicBezTo>
                    <a:cubicBezTo>
                      <a:pt x="0" y="217101"/>
                      <a:pt x="531189" y="279521"/>
                      <a:pt x="1186720" y="279521"/>
                    </a:cubicBezTo>
                    <a:cubicBezTo>
                      <a:pt x="1842250" y="279521"/>
                      <a:pt x="2373439" y="217101"/>
                      <a:pt x="2373439" y="139760"/>
                    </a:cubicBezTo>
                    <a:cubicBezTo>
                      <a:pt x="2373439" y="62420"/>
                      <a:pt x="1842002" y="0"/>
                      <a:pt x="1186720" y="0"/>
                    </a:cubicBezTo>
                  </a:path>
                </a:pathLst>
              </a:custGeom>
              <a:solidFill>
                <a:schemeClr val="accent5">
                  <a:lumMod val="90000"/>
                </a:schemeClr>
              </a:solidFill>
              <a:ln w="24854" cap="flat">
                <a:noFill/>
                <a:prstDash val="solid"/>
                <a:miter/>
              </a:ln>
            </p:spPr>
            <p:txBody>
              <a:bodyPr rtlCol="0" anchor="ctr"/>
              <a:lstStyle/>
              <a:p>
                <a:endParaRPr lang="en-US"/>
              </a:p>
            </p:txBody>
          </p:sp>
          <p:sp>
            <p:nvSpPr>
              <p:cNvPr id="70" name="Freeform 59">
                <a:extLst>
                  <a:ext uri="{FF2B5EF4-FFF2-40B4-BE49-F238E27FC236}">
                    <a16:creationId xmlns:a16="http://schemas.microsoft.com/office/drawing/2014/main" id="{2E8F284E-12DD-F46B-D8C1-FD8FBA5C7B16}"/>
                  </a:ext>
                </a:extLst>
              </p:cNvPr>
              <p:cNvSpPr/>
              <p:nvPr/>
            </p:nvSpPr>
            <p:spPr>
              <a:xfrm>
                <a:off x="959808" y="3518396"/>
                <a:ext cx="695817" cy="695817"/>
              </a:xfrm>
              <a:custGeom>
                <a:avLst/>
                <a:gdLst>
                  <a:gd name="connsiteX0" fmla="*/ 347909 w 695817"/>
                  <a:gd name="connsiteY0" fmla="*/ 0 h 695817"/>
                  <a:gd name="connsiteX1" fmla="*/ 0 w 695817"/>
                  <a:gd name="connsiteY1" fmla="*/ 347909 h 695817"/>
                  <a:gd name="connsiteX2" fmla="*/ 347909 w 695817"/>
                  <a:gd name="connsiteY2" fmla="*/ 695818 h 695817"/>
                  <a:gd name="connsiteX3" fmla="*/ 695818 w 695817"/>
                  <a:gd name="connsiteY3" fmla="*/ 347909 h 695817"/>
                  <a:gd name="connsiteX4" fmla="*/ 347909 w 695817"/>
                  <a:gd name="connsiteY4" fmla="*/ 0 h 69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17" h="695817">
                    <a:moveTo>
                      <a:pt x="347909" y="0"/>
                    </a:moveTo>
                    <a:cubicBezTo>
                      <a:pt x="155925" y="0"/>
                      <a:pt x="0" y="155676"/>
                      <a:pt x="0" y="347909"/>
                    </a:cubicBezTo>
                    <a:cubicBezTo>
                      <a:pt x="0" y="540142"/>
                      <a:pt x="155676" y="695818"/>
                      <a:pt x="347909" y="695818"/>
                    </a:cubicBezTo>
                    <a:cubicBezTo>
                      <a:pt x="540141" y="695818"/>
                      <a:pt x="695818" y="540142"/>
                      <a:pt x="695818" y="347909"/>
                    </a:cubicBezTo>
                    <a:cubicBezTo>
                      <a:pt x="695818" y="155676"/>
                      <a:pt x="540141" y="0"/>
                      <a:pt x="347909" y="0"/>
                    </a:cubicBezTo>
                  </a:path>
                </a:pathLst>
              </a:custGeom>
              <a:solidFill>
                <a:schemeClr val="accent6"/>
              </a:solidFill>
              <a:ln w="24854" cap="flat">
                <a:noFill/>
                <a:prstDash val="solid"/>
                <a:miter/>
              </a:ln>
            </p:spPr>
            <p:txBody>
              <a:bodyPr rtlCol="0" anchor="ctr"/>
              <a:lstStyle/>
              <a:p>
                <a:endParaRPr lang="en-US"/>
              </a:p>
            </p:txBody>
          </p:sp>
          <p:sp>
            <p:nvSpPr>
              <p:cNvPr id="71" name="Freeform 60">
                <a:extLst>
                  <a:ext uri="{FF2B5EF4-FFF2-40B4-BE49-F238E27FC236}">
                    <a16:creationId xmlns:a16="http://schemas.microsoft.com/office/drawing/2014/main" id="{F097DE33-9B1D-8DD1-2D42-A868BAE458A2}"/>
                  </a:ext>
                </a:extLst>
              </p:cNvPr>
              <p:cNvSpPr/>
              <p:nvPr/>
            </p:nvSpPr>
            <p:spPr>
              <a:xfrm>
                <a:off x="3230541" y="2841230"/>
                <a:ext cx="450118" cy="569237"/>
              </a:xfrm>
              <a:custGeom>
                <a:avLst/>
                <a:gdLst>
                  <a:gd name="connsiteX0" fmla="*/ 225059 w 450118"/>
                  <a:gd name="connsiteY0" fmla="*/ 0 h 569237"/>
                  <a:gd name="connsiteX1" fmla="*/ 0 w 450118"/>
                  <a:gd name="connsiteY1" fmla="*/ 225059 h 569237"/>
                  <a:gd name="connsiteX2" fmla="*/ 89526 w 450118"/>
                  <a:gd name="connsiteY2" fmla="*/ 225059 h 569237"/>
                  <a:gd name="connsiteX3" fmla="*/ 89526 w 450118"/>
                  <a:gd name="connsiteY3" fmla="*/ 569237 h 569237"/>
                  <a:gd name="connsiteX4" fmla="*/ 360592 w 450118"/>
                  <a:gd name="connsiteY4" fmla="*/ 569237 h 569237"/>
                  <a:gd name="connsiteX5" fmla="*/ 360592 w 450118"/>
                  <a:gd name="connsiteY5" fmla="*/ 225059 h 569237"/>
                  <a:gd name="connsiteX6" fmla="*/ 450118 w 450118"/>
                  <a:gd name="connsiteY6" fmla="*/ 225059 h 569237"/>
                  <a:gd name="connsiteX7" fmla="*/ 225059 w 450118"/>
                  <a:gd name="connsiteY7" fmla="*/ 0 h 56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118" h="569237">
                    <a:moveTo>
                      <a:pt x="225059" y="0"/>
                    </a:moveTo>
                    <a:lnTo>
                      <a:pt x="0" y="225059"/>
                    </a:lnTo>
                    <a:lnTo>
                      <a:pt x="89526" y="225059"/>
                    </a:lnTo>
                    <a:lnTo>
                      <a:pt x="89526" y="569237"/>
                    </a:lnTo>
                    <a:lnTo>
                      <a:pt x="360592" y="569237"/>
                    </a:lnTo>
                    <a:lnTo>
                      <a:pt x="360592" y="225059"/>
                    </a:lnTo>
                    <a:lnTo>
                      <a:pt x="450118" y="225059"/>
                    </a:lnTo>
                    <a:lnTo>
                      <a:pt x="225059" y="0"/>
                    </a:lnTo>
                  </a:path>
                </a:pathLst>
              </a:custGeom>
              <a:solidFill>
                <a:schemeClr val="bg1"/>
              </a:solidFill>
              <a:ln w="24854" cap="flat">
                <a:noFill/>
                <a:prstDash val="solid"/>
                <a:miter/>
              </a:ln>
            </p:spPr>
            <p:txBody>
              <a:bodyPr rtlCol="0" anchor="ctr"/>
              <a:lstStyle/>
              <a:p>
                <a:endParaRPr lang="en-US"/>
              </a:p>
            </p:txBody>
          </p:sp>
        </p:grpSp>
        <p:grpSp>
          <p:nvGrpSpPr>
            <p:cNvPr id="13" name="Graphic 45">
              <a:extLst>
                <a:ext uri="{FF2B5EF4-FFF2-40B4-BE49-F238E27FC236}">
                  <a16:creationId xmlns:a16="http://schemas.microsoft.com/office/drawing/2014/main" id="{D252435C-97F2-43E4-BD6A-707EB3BD12C7}"/>
                </a:ext>
              </a:extLst>
            </p:cNvPr>
            <p:cNvGrpSpPr/>
            <p:nvPr/>
          </p:nvGrpSpPr>
          <p:grpSpPr>
            <a:xfrm>
              <a:off x="2148020" y="2139693"/>
              <a:ext cx="3746422" cy="4205990"/>
              <a:chOff x="2148020" y="2139693"/>
              <a:chExt cx="3746422" cy="4205990"/>
            </a:xfrm>
          </p:grpSpPr>
          <p:sp>
            <p:nvSpPr>
              <p:cNvPr id="55" name="Freeform 62">
                <a:extLst>
                  <a:ext uri="{FF2B5EF4-FFF2-40B4-BE49-F238E27FC236}">
                    <a16:creationId xmlns:a16="http://schemas.microsoft.com/office/drawing/2014/main" id="{AE28F8F8-F073-8ADC-81EA-857729B612E9}"/>
                  </a:ext>
                </a:extLst>
              </p:cNvPr>
              <p:cNvSpPr/>
              <p:nvPr/>
            </p:nvSpPr>
            <p:spPr>
              <a:xfrm>
                <a:off x="2267388" y="4194817"/>
                <a:ext cx="890785" cy="2134702"/>
              </a:xfrm>
              <a:custGeom>
                <a:avLst/>
                <a:gdLst>
                  <a:gd name="connsiteX0" fmla="*/ 0 w 890785"/>
                  <a:gd name="connsiteY0" fmla="*/ 0 h 2134702"/>
                  <a:gd name="connsiteX1" fmla="*/ 890786 w 890785"/>
                  <a:gd name="connsiteY1" fmla="*/ 0 h 2134702"/>
                  <a:gd name="connsiteX2" fmla="*/ 890786 w 890785"/>
                  <a:gd name="connsiteY2" fmla="*/ 2134703 h 2134702"/>
                  <a:gd name="connsiteX3" fmla="*/ 0 w 890785"/>
                  <a:gd name="connsiteY3" fmla="*/ 2134703 h 2134702"/>
                </a:gdLst>
                <a:ahLst/>
                <a:cxnLst>
                  <a:cxn ang="0">
                    <a:pos x="connsiteX0" y="connsiteY0"/>
                  </a:cxn>
                  <a:cxn ang="0">
                    <a:pos x="connsiteX1" y="connsiteY1"/>
                  </a:cxn>
                  <a:cxn ang="0">
                    <a:pos x="connsiteX2" y="connsiteY2"/>
                  </a:cxn>
                  <a:cxn ang="0">
                    <a:pos x="connsiteX3" y="connsiteY3"/>
                  </a:cxn>
                </a:cxnLst>
                <a:rect l="l" t="t" r="r" b="b"/>
                <a:pathLst>
                  <a:path w="890785" h="2134702">
                    <a:moveTo>
                      <a:pt x="0" y="0"/>
                    </a:moveTo>
                    <a:lnTo>
                      <a:pt x="890786" y="0"/>
                    </a:lnTo>
                    <a:lnTo>
                      <a:pt x="890786" y="2134703"/>
                    </a:lnTo>
                    <a:lnTo>
                      <a:pt x="0" y="2134703"/>
                    </a:lnTo>
                    <a:close/>
                  </a:path>
                </a:pathLst>
              </a:custGeom>
              <a:solidFill>
                <a:schemeClr val="accent1"/>
              </a:solidFill>
              <a:ln w="24854" cap="flat">
                <a:noFill/>
                <a:prstDash val="solid"/>
                <a:miter/>
              </a:ln>
            </p:spPr>
            <p:txBody>
              <a:bodyPr rtlCol="0" anchor="ctr"/>
              <a:lstStyle/>
              <a:p>
                <a:endParaRPr lang="en-US"/>
              </a:p>
            </p:txBody>
          </p:sp>
          <p:sp>
            <p:nvSpPr>
              <p:cNvPr id="56" name="Freeform 63">
                <a:extLst>
                  <a:ext uri="{FF2B5EF4-FFF2-40B4-BE49-F238E27FC236}">
                    <a16:creationId xmlns:a16="http://schemas.microsoft.com/office/drawing/2014/main" id="{83D3A6A5-7F76-9B3F-5605-CE2EADC2B4A3}"/>
                  </a:ext>
                </a:extLst>
              </p:cNvPr>
              <p:cNvSpPr/>
              <p:nvPr/>
            </p:nvSpPr>
            <p:spPr>
              <a:xfrm>
                <a:off x="3635647" y="3319698"/>
                <a:ext cx="890785" cy="3009821"/>
              </a:xfrm>
              <a:custGeom>
                <a:avLst/>
                <a:gdLst>
                  <a:gd name="connsiteX0" fmla="*/ 0 w 890785"/>
                  <a:gd name="connsiteY0" fmla="*/ 0 h 3009821"/>
                  <a:gd name="connsiteX1" fmla="*/ 890786 w 890785"/>
                  <a:gd name="connsiteY1" fmla="*/ 0 h 3009821"/>
                  <a:gd name="connsiteX2" fmla="*/ 890786 w 890785"/>
                  <a:gd name="connsiteY2" fmla="*/ 3009822 h 3009821"/>
                  <a:gd name="connsiteX3" fmla="*/ 0 w 890785"/>
                  <a:gd name="connsiteY3" fmla="*/ 3009822 h 3009821"/>
                </a:gdLst>
                <a:ahLst/>
                <a:cxnLst>
                  <a:cxn ang="0">
                    <a:pos x="connsiteX0" y="connsiteY0"/>
                  </a:cxn>
                  <a:cxn ang="0">
                    <a:pos x="connsiteX1" y="connsiteY1"/>
                  </a:cxn>
                  <a:cxn ang="0">
                    <a:pos x="connsiteX2" y="connsiteY2"/>
                  </a:cxn>
                  <a:cxn ang="0">
                    <a:pos x="connsiteX3" y="connsiteY3"/>
                  </a:cxn>
                </a:cxnLst>
                <a:rect l="l" t="t" r="r" b="b"/>
                <a:pathLst>
                  <a:path w="890785" h="3009821">
                    <a:moveTo>
                      <a:pt x="0" y="0"/>
                    </a:moveTo>
                    <a:lnTo>
                      <a:pt x="890786" y="0"/>
                    </a:lnTo>
                    <a:lnTo>
                      <a:pt x="890786" y="3009822"/>
                    </a:lnTo>
                    <a:lnTo>
                      <a:pt x="0" y="3009822"/>
                    </a:lnTo>
                    <a:close/>
                  </a:path>
                </a:pathLst>
              </a:custGeom>
              <a:solidFill>
                <a:schemeClr val="accent1">
                  <a:lumMod val="50000"/>
                </a:schemeClr>
              </a:solidFill>
              <a:ln w="24854" cap="flat">
                <a:noFill/>
                <a:prstDash val="solid"/>
                <a:miter/>
              </a:ln>
            </p:spPr>
            <p:txBody>
              <a:bodyPr rtlCol="0" anchor="ctr"/>
              <a:lstStyle/>
              <a:p>
                <a:endParaRPr lang="en-US"/>
              </a:p>
            </p:txBody>
          </p:sp>
          <p:sp>
            <p:nvSpPr>
              <p:cNvPr id="57" name="Freeform 64">
                <a:extLst>
                  <a:ext uri="{FF2B5EF4-FFF2-40B4-BE49-F238E27FC236}">
                    <a16:creationId xmlns:a16="http://schemas.microsoft.com/office/drawing/2014/main" id="{436DEA53-8AA3-BEEC-BEB1-50F201EB7E20}"/>
                  </a:ext>
                </a:extLst>
              </p:cNvPr>
              <p:cNvSpPr/>
              <p:nvPr/>
            </p:nvSpPr>
            <p:spPr>
              <a:xfrm>
                <a:off x="5003657" y="2139693"/>
                <a:ext cx="890785" cy="4189826"/>
              </a:xfrm>
              <a:custGeom>
                <a:avLst/>
                <a:gdLst>
                  <a:gd name="connsiteX0" fmla="*/ 0 w 890785"/>
                  <a:gd name="connsiteY0" fmla="*/ 0 h 4189826"/>
                  <a:gd name="connsiteX1" fmla="*/ 890786 w 890785"/>
                  <a:gd name="connsiteY1" fmla="*/ 0 h 4189826"/>
                  <a:gd name="connsiteX2" fmla="*/ 890786 w 890785"/>
                  <a:gd name="connsiteY2" fmla="*/ 4189827 h 4189826"/>
                  <a:gd name="connsiteX3" fmla="*/ 0 w 890785"/>
                  <a:gd name="connsiteY3" fmla="*/ 4189827 h 4189826"/>
                </a:gdLst>
                <a:ahLst/>
                <a:cxnLst>
                  <a:cxn ang="0">
                    <a:pos x="connsiteX0" y="connsiteY0"/>
                  </a:cxn>
                  <a:cxn ang="0">
                    <a:pos x="connsiteX1" y="connsiteY1"/>
                  </a:cxn>
                  <a:cxn ang="0">
                    <a:pos x="connsiteX2" y="connsiteY2"/>
                  </a:cxn>
                  <a:cxn ang="0">
                    <a:pos x="connsiteX3" y="connsiteY3"/>
                  </a:cxn>
                </a:cxnLst>
                <a:rect l="l" t="t" r="r" b="b"/>
                <a:pathLst>
                  <a:path w="890785" h="4189826">
                    <a:moveTo>
                      <a:pt x="0" y="0"/>
                    </a:moveTo>
                    <a:lnTo>
                      <a:pt x="890786" y="0"/>
                    </a:lnTo>
                    <a:lnTo>
                      <a:pt x="890786" y="4189827"/>
                    </a:lnTo>
                    <a:lnTo>
                      <a:pt x="0" y="4189827"/>
                    </a:lnTo>
                    <a:close/>
                  </a:path>
                </a:pathLst>
              </a:custGeom>
              <a:solidFill>
                <a:schemeClr val="accent1">
                  <a:lumMod val="75000"/>
                </a:schemeClr>
              </a:solidFill>
              <a:ln w="24854" cap="flat">
                <a:noFill/>
                <a:prstDash val="solid"/>
                <a:miter/>
              </a:ln>
            </p:spPr>
            <p:txBody>
              <a:bodyPr rtlCol="0" anchor="ctr"/>
              <a:lstStyle/>
              <a:p>
                <a:endParaRPr lang="en-US"/>
              </a:p>
            </p:txBody>
          </p:sp>
          <p:sp>
            <p:nvSpPr>
              <p:cNvPr id="58" name="Freeform 65">
                <a:extLst>
                  <a:ext uri="{FF2B5EF4-FFF2-40B4-BE49-F238E27FC236}">
                    <a16:creationId xmlns:a16="http://schemas.microsoft.com/office/drawing/2014/main" id="{AD7286A0-0E06-B9C3-0E30-F9ED42F4DF9E}"/>
                  </a:ext>
                </a:extLst>
              </p:cNvPr>
              <p:cNvSpPr/>
              <p:nvPr/>
            </p:nvSpPr>
            <p:spPr>
              <a:xfrm>
                <a:off x="2148020" y="6293957"/>
                <a:ext cx="3708871" cy="51726"/>
              </a:xfrm>
              <a:custGeom>
                <a:avLst/>
                <a:gdLst>
                  <a:gd name="connsiteX0" fmla="*/ 0 w 3708871"/>
                  <a:gd name="connsiteY0" fmla="*/ 0 h 51726"/>
                  <a:gd name="connsiteX1" fmla="*/ 3708872 w 3708871"/>
                  <a:gd name="connsiteY1" fmla="*/ 0 h 51726"/>
                  <a:gd name="connsiteX2" fmla="*/ 3708872 w 3708871"/>
                  <a:gd name="connsiteY2" fmla="*/ 51726 h 51726"/>
                  <a:gd name="connsiteX3" fmla="*/ 0 w 3708871"/>
                  <a:gd name="connsiteY3" fmla="*/ 51726 h 51726"/>
                </a:gdLst>
                <a:ahLst/>
                <a:cxnLst>
                  <a:cxn ang="0">
                    <a:pos x="connsiteX0" y="connsiteY0"/>
                  </a:cxn>
                  <a:cxn ang="0">
                    <a:pos x="connsiteX1" y="connsiteY1"/>
                  </a:cxn>
                  <a:cxn ang="0">
                    <a:pos x="connsiteX2" y="connsiteY2"/>
                  </a:cxn>
                  <a:cxn ang="0">
                    <a:pos x="connsiteX3" y="connsiteY3"/>
                  </a:cxn>
                </a:cxnLst>
                <a:rect l="l" t="t" r="r" b="b"/>
                <a:pathLst>
                  <a:path w="3708871" h="51726">
                    <a:moveTo>
                      <a:pt x="0" y="0"/>
                    </a:moveTo>
                    <a:lnTo>
                      <a:pt x="3708872" y="0"/>
                    </a:lnTo>
                    <a:lnTo>
                      <a:pt x="3708872" y="51726"/>
                    </a:lnTo>
                    <a:lnTo>
                      <a:pt x="0" y="51726"/>
                    </a:lnTo>
                    <a:close/>
                  </a:path>
                </a:pathLst>
              </a:custGeom>
              <a:solidFill>
                <a:srgbClr val="2A2B7C"/>
              </a:solidFill>
              <a:ln w="24854" cap="flat">
                <a:noFill/>
                <a:prstDash val="solid"/>
                <a:miter/>
              </a:ln>
            </p:spPr>
            <p:txBody>
              <a:bodyPr rtlCol="0" anchor="ctr"/>
              <a:lstStyle/>
              <a:p>
                <a:endParaRPr lang="en-US"/>
              </a:p>
            </p:txBody>
          </p:sp>
        </p:grpSp>
        <p:grpSp>
          <p:nvGrpSpPr>
            <p:cNvPr id="14" name="Graphic 45">
              <a:extLst>
                <a:ext uri="{FF2B5EF4-FFF2-40B4-BE49-F238E27FC236}">
                  <a16:creationId xmlns:a16="http://schemas.microsoft.com/office/drawing/2014/main" id="{79E2C4BB-ADFF-DF56-B6E4-1BA878E33907}"/>
                </a:ext>
              </a:extLst>
            </p:cNvPr>
            <p:cNvGrpSpPr/>
            <p:nvPr/>
          </p:nvGrpSpPr>
          <p:grpSpPr>
            <a:xfrm>
              <a:off x="5061351" y="4713322"/>
              <a:ext cx="1254254" cy="1842250"/>
              <a:chOff x="5061351" y="4713322"/>
              <a:chExt cx="1254254" cy="1842250"/>
            </a:xfrm>
          </p:grpSpPr>
          <p:sp>
            <p:nvSpPr>
              <p:cNvPr id="46" name="Freeform 67">
                <a:extLst>
                  <a:ext uri="{FF2B5EF4-FFF2-40B4-BE49-F238E27FC236}">
                    <a16:creationId xmlns:a16="http://schemas.microsoft.com/office/drawing/2014/main" id="{258431B6-1319-5EF5-27D0-C951C14DAF21}"/>
                  </a:ext>
                </a:extLst>
              </p:cNvPr>
              <p:cNvSpPr/>
              <p:nvPr/>
            </p:nvSpPr>
            <p:spPr>
              <a:xfrm>
                <a:off x="5441532" y="4713322"/>
                <a:ext cx="470068" cy="1465245"/>
              </a:xfrm>
              <a:custGeom>
                <a:avLst/>
                <a:gdLst>
                  <a:gd name="connsiteX0" fmla="*/ 360152 w 470068"/>
                  <a:gd name="connsiteY0" fmla="*/ 1274257 h 1465245"/>
                  <a:gd name="connsiteX1" fmla="*/ 462609 w 470068"/>
                  <a:gd name="connsiteY1" fmla="*/ 988519 h 1465245"/>
                  <a:gd name="connsiteX2" fmla="*/ 390989 w 470068"/>
                  <a:gd name="connsiteY2" fmla="*/ 855224 h 1465245"/>
                  <a:gd name="connsiteX3" fmla="*/ 394719 w 470068"/>
                  <a:gd name="connsiteY3" fmla="*/ 723919 h 1465245"/>
                  <a:gd name="connsiteX4" fmla="*/ 279329 w 470068"/>
                  <a:gd name="connsiteY4" fmla="*/ 462055 h 1465245"/>
                  <a:gd name="connsiteX5" fmla="*/ 210693 w 470068"/>
                  <a:gd name="connsiteY5" fmla="*/ 233763 h 1465245"/>
                  <a:gd name="connsiteX6" fmla="*/ 62974 w 470068"/>
                  <a:gd name="connsiteY6" fmla="*/ 0 h 1465245"/>
                  <a:gd name="connsiteX7" fmla="*/ 70932 w 470068"/>
                  <a:gd name="connsiteY7" fmla="*/ 540390 h 1465245"/>
                  <a:gd name="connsiteX8" fmla="*/ 17714 w 470068"/>
                  <a:gd name="connsiteY8" fmla="*/ 762962 h 1465245"/>
                  <a:gd name="connsiteX9" fmla="*/ 96547 w 470068"/>
                  <a:gd name="connsiteY9" fmla="*/ 865918 h 1465245"/>
                  <a:gd name="connsiteX10" fmla="*/ 72922 w 470068"/>
                  <a:gd name="connsiteY10" fmla="*/ 966137 h 1465245"/>
                  <a:gd name="connsiteX11" fmla="*/ 370596 w 470068"/>
                  <a:gd name="connsiteY11" fmla="*/ 1465246 h 1465245"/>
                  <a:gd name="connsiteX12" fmla="*/ 359903 w 470068"/>
                  <a:gd name="connsiteY12" fmla="*/ 1274257 h 146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0068" h="1465245">
                    <a:moveTo>
                      <a:pt x="360152" y="1274257"/>
                    </a:moveTo>
                    <a:cubicBezTo>
                      <a:pt x="412375" y="1172047"/>
                      <a:pt x="495436" y="1121565"/>
                      <a:pt x="462609" y="988519"/>
                    </a:cubicBezTo>
                    <a:cubicBezTo>
                      <a:pt x="449429" y="935300"/>
                      <a:pt x="409640" y="902225"/>
                      <a:pt x="390989" y="855224"/>
                    </a:cubicBezTo>
                    <a:cubicBezTo>
                      <a:pt x="367861" y="796783"/>
                      <a:pt x="387258" y="785344"/>
                      <a:pt x="394719" y="723919"/>
                    </a:cubicBezTo>
                    <a:cubicBezTo>
                      <a:pt x="411381" y="590873"/>
                      <a:pt x="327574" y="563269"/>
                      <a:pt x="279329" y="462055"/>
                    </a:cubicBezTo>
                    <a:cubicBezTo>
                      <a:pt x="245757" y="391429"/>
                      <a:pt x="255705" y="308617"/>
                      <a:pt x="210693" y="233763"/>
                    </a:cubicBezTo>
                    <a:cubicBezTo>
                      <a:pt x="164935" y="157914"/>
                      <a:pt x="79885" y="90272"/>
                      <a:pt x="62974" y="0"/>
                    </a:cubicBezTo>
                    <a:cubicBezTo>
                      <a:pt x="50540" y="159904"/>
                      <a:pt x="-51171" y="405603"/>
                      <a:pt x="70932" y="540390"/>
                    </a:cubicBezTo>
                    <a:cubicBezTo>
                      <a:pt x="-2678" y="589878"/>
                      <a:pt x="-16356" y="686865"/>
                      <a:pt x="17714" y="762962"/>
                    </a:cubicBezTo>
                    <a:cubicBezTo>
                      <a:pt x="33879" y="799270"/>
                      <a:pt x="87097" y="827620"/>
                      <a:pt x="96547" y="865918"/>
                    </a:cubicBezTo>
                    <a:cubicBezTo>
                      <a:pt x="109478" y="918390"/>
                      <a:pt x="77149" y="920130"/>
                      <a:pt x="72922" y="966137"/>
                    </a:cubicBezTo>
                    <a:cubicBezTo>
                      <a:pt x="59493" y="1111866"/>
                      <a:pt x="482256" y="1319268"/>
                      <a:pt x="370596" y="1465246"/>
                    </a:cubicBezTo>
                    <a:lnTo>
                      <a:pt x="359903" y="1274257"/>
                    </a:lnTo>
                    <a:close/>
                  </a:path>
                </a:pathLst>
              </a:custGeom>
              <a:solidFill>
                <a:schemeClr val="accent6"/>
              </a:solidFill>
              <a:ln w="24854" cap="flat">
                <a:noFill/>
                <a:prstDash val="solid"/>
                <a:miter/>
              </a:ln>
            </p:spPr>
            <p:txBody>
              <a:bodyPr rtlCol="0" anchor="ctr"/>
              <a:lstStyle/>
              <a:p>
                <a:endParaRPr lang="en-US"/>
              </a:p>
            </p:txBody>
          </p:sp>
          <p:grpSp>
            <p:nvGrpSpPr>
              <p:cNvPr id="47" name="Graphic 45">
                <a:extLst>
                  <a:ext uri="{FF2B5EF4-FFF2-40B4-BE49-F238E27FC236}">
                    <a16:creationId xmlns:a16="http://schemas.microsoft.com/office/drawing/2014/main" id="{53171D32-D86A-EC2A-0D1B-80255D265489}"/>
                  </a:ext>
                </a:extLst>
              </p:cNvPr>
              <p:cNvGrpSpPr/>
              <p:nvPr/>
            </p:nvGrpSpPr>
            <p:grpSpPr>
              <a:xfrm>
                <a:off x="5440843" y="4713571"/>
                <a:ext cx="395655" cy="1365274"/>
                <a:chOff x="5440843" y="4713571"/>
                <a:chExt cx="395655" cy="1365274"/>
              </a:xfrm>
              <a:solidFill>
                <a:srgbClr val="FFFFFF"/>
              </a:solidFill>
            </p:grpSpPr>
            <p:sp>
              <p:nvSpPr>
                <p:cNvPr id="53" name="Freeform 69">
                  <a:extLst>
                    <a:ext uri="{FF2B5EF4-FFF2-40B4-BE49-F238E27FC236}">
                      <a16:creationId xmlns:a16="http://schemas.microsoft.com/office/drawing/2014/main" id="{C8CC29C7-4040-7344-8846-114F4E8B44CA}"/>
                    </a:ext>
                  </a:extLst>
                </p:cNvPr>
                <p:cNvSpPr/>
                <p:nvPr/>
              </p:nvSpPr>
              <p:spPr>
                <a:xfrm>
                  <a:off x="5440843" y="4713571"/>
                  <a:ext cx="395655" cy="1318521"/>
                </a:xfrm>
                <a:custGeom>
                  <a:avLst/>
                  <a:gdLst>
                    <a:gd name="connsiteX0" fmla="*/ 115638 w 395655"/>
                    <a:gd name="connsiteY0" fmla="*/ 315082 h 1318521"/>
                    <a:gd name="connsiteX1" fmla="*/ 19646 w 395655"/>
                    <a:gd name="connsiteY1" fmla="*/ 261367 h 1318521"/>
                    <a:gd name="connsiteX2" fmla="*/ 21635 w 395655"/>
                    <a:gd name="connsiteY2" fmla="*/ 248186 h 1318521"/>
                    <a:gd name="connsiteX3" fmla="*/ 113400 w 395655"/>
                    <a:gd name="connsiteY3" fmla="*/ 301902 h 1318521"/>
                    <a:gd name="connsiteX4" fmla="*/ 104199 w 395655"/>
                    <a:gd name="connsiteY4" fmla="*/ 242467 h 1318521"/>
                    <a:gd name="connsiteX5" fmla="*/ 96241 w 395655"/>
                    <a:gd name="connsiteY5" fmla="*/ 190492 h 1318521"/>
                    <a:gd name="connsiteX6" fmla="*/ 87039 w 395655"/>
                    <a:gd name="connsiteY6" fmla="*/ 141998 h 1318521"/>
                    <a:gd name="connsiteX7" fmla="*/ 79081 w 395655"/>
                    <a:gd name="connsiteY7" fmla="*/ 101214 h 1318521"/>
                    <a:gd name="connsiteX8" fmla="*/ 73610 w 395655"/>
                    <a:gd name="connsiteY8" fmla="*/ 72367 h 1318521"/>
                    <a:gd name="connsiteX9" fmla="*/ 62668 w 395655"/>
                    <a:gd name="connsiteY9" fmla="*/ 7460 h 1318521"/>
                    <a:gd name="connsiteX10" fmla="*/ 63414 w 395655"/>
                    <a:gd name="connsiteY10" fmla="*/ 0 h 1318521"/>
                    <a:gd name="connsiteX11" fmla="*/ 81319 w 395655"/>
                    <a:gd name="connsiteY11" fmla="*/ 52223 h 1318521"/>
                    <a:gd name="connsiteX12" fmla="*/ 84801 w 395655"/>
                    <a:gd name="connsiteY12" fmla="*/ 70129 h 1318521"/>
                    <a:gd name="connsiteX13" fmla="*/ 90272 w 395655"/>
                    <a:gd name="connsiteY13" fmla="*/ 99225 h 1318521"/>
                    <a:gd name="connsiteX14" fmla="*/ 97982 w 395655"/>
                    <a:gd name="connsiteY14" fmla="*/ 139760 h 1318521"/>
                    <a:gd name="connsiteX15" fmla="*/ 107183 w 395655"/>
                    <a:gd name="connsiteY15" fmla="*/ 188751 h 1318521"/>
                    <a:gd name="connsiteX16" fmla="*/ 115140 w 395655"/>
                    <a:gd name="connsiteY16" fmla="*/ 240726 h 1318521"/>
                    <a:gd name="connsiteX17" fmla="*/ 137025 w 395655"/>
                    <a:gd name="connsiteY17" fmla="*/ 372777 h 1318521"/>
                    <a:gd name="connsiteX18" fmla="*/ 201931 w 395655"/>
                    <a:gd name="connsiteY18" fmla="*/ 219339 h 1318521"/>
                    <a:gd name="connsiteX19" fmla="*/ 210884 w 395655"/>
                    <a:gd name="connsiteY19" fmla="*/ 233514 h 1318521"/>
                    <a:gd name="connsiteX20" fmla="*/ 139263 w 395655"/>
                    <a:gd name="connsiteY20" fmla="*/ 384714 h 1318521"/>
                    <a:gd name="connsiteX21" fmla="*/ 142247 w 395655"/>
                    <a:gd name="connsiteY21" fmla="*/ 399386 h 1318521"/>
                    <a:gd name="connsiteX22" fmla="*/ 174576 w 395655"/>
                    <a:gd name="connsiteY22" fmla="*/ 526215 h 1318521"/>
                    <a:gd name="connsiteX23" fmla="*/ 254652 w 395655"/>
                    <a:gd name="connsiteY23" fmla="*/ 377005 h 1318521"/>
                    <a:gd name="connsiteX24" fmla="*/ 259377 w 395655"/>
                    <a:gd name="connsiteY24" fmla="*/ 400132 h 1318521"/>
                    <a:gd name="connsiteX25" fmla="*/ 178306 w 395655"/>
                    <a:gd name="connsiteY25" fmla="*/ 539395 h 1318521"/>
                    <a:gd name="connsiteX26" fmla="*/ 210635 w 395655"/>
                    <a:gd name="connsiteY26" fmla="*/ 646081 h 1318521"/>
                    <a:gd name="connsiteX27" fmla="*/ 212127 w 395655"/>
                    <a:gd name="connsiteY27" fmla="*/ 650557 h 1318521"/>
                    <a:gd name="connsiteX28" fmla="*/ 221329 w 395655"/>
                    <a:gd name="connsiteY28" fmla="*/ 680150 h 1318521"/>
                    <a:gd name="connsiteX29" fmla="*/ 251171 w 395655"/>
                    <a:gd name="connsiteY29" fmla="*/ 642599 h 1318521"/>
                    <a:gd name="connsiteX30" fmla="*/ 280515 w 395655"/>
                    <a:gd name="connsiteY30" fmla="*/ 606043 h 1318521"/>
                    <a:gd name="connsiteX31" fmla="*/ 315829 w 395655"/>
                    <a:gd name="connsiteY31" fmla="*/ 520495 h 1318521"/>
                    <a:gd name="connsiteX32" fmla="*/ 324533 w 395655"/>
                    <a:gd name="connsiteY32" fmla="*/ 531935 h 1318521"/>
                    <a:gd name="connsiteX33" fmla="*/ 290214 w 395655"/>
                    <a:gd name="connsiteY33" fmla="*/ 612260 h 1318521"/>
                    <a:gd name="connsiteX34" fmla="*/ 259626 w 395655"/>
                    <a:gd name="connsiteY34" fmla="*/ 650060 h 1318521"/>
                    <a:gd name="connsiteX35" fmla="*/ 227048 w 395655"/>
                    <a:gd name="connsiteY35" fmla="*/ 691590 h 1318521"/>
                    <a:gd name="connsiteX36" fmla="*/ 224064 w 395655"/>
                    <a:gd name="connsiteY36" fmla="*/ 689849 h 1318521"/>
                    <a:gd name="connsiteX37" fmla="*/ 263605 w 395655"/>
                    <a:gd name="connsiteY37" fmla="*/ 826377 h 1318521"/>
                    <a:gd name="connsiteX38" fmla="*/ 265594 w 395655"/>
                    <a:gd name="connsiteY38" fmla="*/ 833588 h 1318521"/>
                    <a:gd name="connsiteX39" fmla="*/ 305881 w 395655"/>
                    <a:gd name="connsiteY39" fmla="*/ 784100 h 1318521"/>
                    <a:gd name="connsiteX40" fmla="*/ 330003 w 395655"/>
                    <a:gd name="connsiteY40" fmla="*/ 756994 h 1318521"/>
                    <a:gd name="connsiteX41" fmla="*/ 391926 w 395655"/>
                    <a:gd name="connsiteY41" fmla="*/ 646578 h 1318521"/>
                    <a:gd name="connsiteX42" fmla="*/ 395656 w 395655"/>
                    <a:gd name="connsiteY42" fmla="*/ 668462 h 1318521"/>
                    <a:gd name="connsiteX43" fmla="*/ 339453 w 395655"/>
                    <a:gd name="connsiteY43" fmla="*/ 763708 h 1318521"/>
                    <a:gd name="connsiteX44" fmla="*/ 314088 w 395655"/>
                    <a:gd name="connsiteY44" fmla="*/ 792307 h 1318521"/>
                    <a:gd name="connsiteX45" fmla="*/ 270568 w 395655"/>
                    <a:gd name="connsiteY45" fmla="*/ 853234 h 1318521"/>
                    <a:gd name="connsiteX46" fmla="*/ 332242 w 395655"/>
                    <a:gd name="connsiteY46" fmla="*/ 1077796 h 1318521"/>
                    <a:gd name="connsiteX47" fmla="*/ 364073 w 395655"/>
                    <a:gd name="connsiteY47" fmla="*/ 1249388 h 1318521"/>
                    <a:gd name="connsiteX48" fmla="*/ 365814 w 395655"/>
                    <a:gd name="connsiteY48" fmla="*/ 1262568 h 1318521"/>
                    <a:gd name="connsiteX49" fmla="*/ 359846 w 395655"/>
                    <a:gd name="connsiteY49" fmla="*/ 1273759 h 1318521"/>
                    <a:gd name="connsiteX50" fmla="*/ 362332 w 395655"/>
                    <a:gd name="connsiteY50" fmla="*/ 1318522 h 1318521"/>
                    <a:gd name="connsiteX51" fmla="*/ 352634 w 395655"/>
                    <a:gd name="connsiteY51" fmla="*/ 1250880 h 1318521"/>
                    <a:gd name="connsiteX52" fmla="*/ 321300 w 395655"/>
                    <a:gd name="connsiteY52" fmla="*/ 1081029 h 1318521"/>
                    <a:gd name="connsiteX53" fmla="*/ 259377 w 395655"/>
                    <a:gd name="connsiteY53" fmla="*/ 855224 h 1318521"/>
                    <a:gd name="connsiteX54" fmla="*/ 258880 w 395655"/>
                    <a:gd name="connsiteY54" fmla="*/ 853980 h 1318521"/>
                    <a:gd name="connsiteX55" fmla="*/ 252414 w 395655"/>
                    <a:gd name="connsiteY55" fmla="*/ 829361 h 1318521"/>
                    <a:gd name="connsiteX56" fmla="*/ 238985 w 395655"/>
                    <a:gd name="connsiteY56" fmla="*/ 780619 h 1318521"/>
                    <a:gd name="connsiteX57" fmla="*/ 166121 w 395655"/>
                    <a:gd name="connsiteY57" fmla="*/ 766195 h 1318521"/>
                    <a:gd name="connsiteX58" fmla="*/ 108177 w 395655"/>
                    <a:gd name="connsiteY58" fmla="*/ 756496 h 1318521"/>
                    <a:gd name="connsiteX59" fmla="*/ 1243 w 395655"/>
                    <a:gd name="connsiteY59" fmla="*/ 703527 h 1318521"/>
                    <a:gd name="connsiteX60" fmla="*/ 0 w 395655"/>
                    <a:gd name="connsiteY60" fmla="*/ 688605 h 1318521"/>
                    <a:gd name="connsiteX61" fmla="*/ 110913 w 395655"/>
                    <a:gd name="connsiteY61" fmla="*/ 745305 h 1318521"/>
                    <a:gd name="connsiteX62" fmla="*/ 167613 w 395655"/>
                    <a:gd name="connsiteY62" fmla="*/ 754755 h 1318521"/>
                    <a:gd name="connsiteX63" fmla="*/ 235006 w 395655"/>
                    <a:gd name="connsiteY63" fmla="*/ 767190 h 1318521"/>
                    <a:gd name="connsiteX64" fmla="*/ 200688 w 395655"/>
                    <a:gd name="connsiteY64" fmla="*/ 653790 h 1318521"/>
                    <a:gd name="connsiteX65" fmla="*/ 160650 w 395655"/>
                    <a:gd name="connsiteY65" fmla="*/ 641853 h 1318521"/>
                    <a:gd name="connsiteX66" fmla="*/ 127077 w 395655"/>
                    <a:gd name="connsiteY66" fmla="*/ 633895 h 1318521"/>
                    <a:gd name="connsiteX67" fmla="*/ 30091 w 395655"/>
                    <a:gd name="connsiteY67" fmla="*/ 579433 h 1318521"/>
                    <a:gd name="connsiteX68" fmla="*/ 37054 w 395655"/>
                    <a:gd name="connsiteY68" fmla="*/ 570232 h 1318521"/>
                    <a:gd name="connsiteX69" fmla="*/ 131056 w 395655"/>
                    <a:gd name="connsiteY69" fmla="*/ 622953 h 1318521"/>
                    <a:gd name="connsiteX70" fmla="*/ 162639 w 395655"/>
                    <a:gd name="connsiteY70" fmla="*/ 630414 h 1318521"/>
                    <a:gd name="connsiteX71" fmla="*/ 195963 w 395655"/>
                    <a:gd name="connsiteY71" fmla="*/ 638372 h 1318521"/>
                    <a:gd name="connsiteX72" fmla="*/ 146226 w 395655"/>
                    <a:gd name="connsiteY72" fmla="*/ 467525 h 1318521"/>
                    <a:gd name="connsiteX73" fmla="*/ 133543 w 395655"/>
                    <a:gd name="connsiteY73" fmla="*/ 467028 h 1318521"/>
                    <a:gd name="connsiteX74" fmla="*/ 17159 w 395655"/>
                    <a:gd name="connsiteY74" fmla="*/ 425995 h 1318521"/>
                    <a:gd name="connsiteX75" fmla="*/ 14672 w 395655"/>
                    <a:gd name="connsiteY75" fmla="*/ 410577 h 1318521"/>
                    <a:gd name="connsiteX76" fmla="*/ 143490 w 395655"/>
                    <a:gd name="connsiteY76" fmla="*/ 455837 h 1318521"/>
                    <a:gd name="connsiteX77" fmla="*/ 130559 w 395655"/>
                    <a:gd name="connsiteY77" fmla="*/ 401376 h 1318521"/>
                    <a:gd name="connsiteX78" fmla="*/ 114394 w 395655"/>
                    <a:gd name="connsiteY78" fmla="*/ 314585 h 131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95655" h="1318521">
                      <a:moveTo>
                        <a:pt x="115638" y="315082"/>
                      </a:moveTo>
                      <a:cubicBezTo>
                        <a:pt x="77092" y="300907"/>
                        <a:pt x="47250" y="282753"/>
                        <a:pt x="19646" y="261367"/>
                      </a:cubicBezTo>
                      <a:cubicBezTo>
                        <a:pt x="20143" y="256890"/>
                        <a:pt x="20889" y="252663"/>
                        <a:pt x="21635" y="248186"/>
                      </a:cubicBezTo>
                      <a:cubicBezTo>
                        <a:pt x="50483" y="271563"/>
                        <a:pt x="78087" y="288225"/>
                        <a:pt x="113400" y="301902"/>
                      </a:cubicBezTo>
                      <a:cubicBezTo>
                        <a:pt x="110167" y="282007"/>
                        <a:pt x="107183" y="262113"/>
                        <a:pt x="104199" y="242467"/>
                      </a:cubicBezTo>
                      <a:cubicBezTo>
                        <a:pt x="101712" y="225059"/>
                        <a:pt x="98976" y="207651"/>
                        <a:pt x="96241" y="190492"/>
                      </a:cubicBezTo>
                      <a:cubicBezTo>
                        <a:pt x="93754" y="174327"/>
                        <a:pt x="90272" y="157914"/>
                        <a:pt x="87039" y="141998"/>
                      </a:cubicBezTo>
                      <a:cubicBezTo>
                        <a:pt x="84304" y="128570"/>
                        <a:pt x="81568" y="114643"/>
                        <a:pt x="79081" y="101214"/>
                      </a:cubicBezTo>
                      <a:cubicBezTo>
                        <a:pt x="77589" y="92759"/>
                        <a:pt x="75849" y="82811"/>
                        <a:pt x="73610" y="72367"/>
                      </a:cubicBezTo>
                      <a:cubicBezTo>
                        <a:pt x="69383" y="51229"/>
                        <a:pt x="64907" y="28350"/>
                        <a:pt x="62668" y="7460"/>
                      </a:cubicBezTo>
                      <a:cubicBezTo>
                        <a:pt x="62668" y="4974"/>
                        <a:pt x="63166" y="2487"/>
                        <a:pt x="63414" y="0"/>
                      </a:cubicBezTo>
                      <a:cubicBezTo>
                        <a:pt x="66896" y="18154"/>
                        <a:pt x="73113" y="35562"/>
                        <a:pt x="81319" y="52223"/>
                      </a:cubicBezTo>
                      <a:cubicBezTo>
                        <a:pt x="82563" y="58440"/>
                        <a:pt x="83558" y="64409"/>
                        <a:pt x="84801" y="70129"/>
                      </a:cubicBezTo>
                      <a:cubicBezTo>
                        <a:pt x="86790" y="80573"/>
                        <a:pt x="88780" y="90521"/>
                        <a:pt x="90272" y="99225"/>
                      </a:cubicBezTo>
                      <a:cubicBezTo>
                        <a:pt x="92510" y="112405"/>
                        <a:pt x="95246" y="126331"/>
                        <a:pt x="97982" y="139760"/>
                      </a:cubicBezTo>
                      <a:cubicBezTo>
                        <a:pt x="101214" y="155676"/>
                        <a:pt x="104696" y="172338"/>
                        <a:pt x="107183" y="188751"/>
                      </a:cubicBezTo>
                      <a:cubicBezTo>
                        <a:pt x="109918" y="206159"/>
                        <a:pt x="112654" y="223567"/>
                        <a:pt x="115140" y="240726"/>
                      </a:cubicBezTo>
                      <a:cubicBezTo>
                        <a:pt x="121606" y="283997"/>
                        <a:pt x="128321" y="328760"/>
                        <a:pt x="137025" y="372777"/>
                      </a:cubicBezTo>
                      <a:cubicBezTo>
                        <a:pt x="175819" y="348406"/>
                        <a:pt x="193476" y="279520"/>
                        <a:pt x="201931" y="219339"/>
                      </a:cubicBezTo>
                      <a:cubicBezTo>
                        <a:pt x="205164" y="224064"/>
                        <a:pt x="208148" y="228789"/>
                        <a:pt x="210884" y="233514"/>
                      </a:cubicBezTo>
                      <a:cubicBezTo>
                        <a:pt x="201185" y="294939"/>
                        <a:pt x="181290" y="361586"/>
                        <a:pt x="139263" y="384714"/>
                      </a:cubicBezTo>
                      <a:cubicBezTo>
                        <a:pt x="140258" y="389439"/>
                        <a:pt x="141252" y="394412"/>
                        <a:pt x="142247" y="399386"/>
                      </a:cubicBezTo>
                      <a:cubicBezTo>
                        <a:pt x="151697" y="442160"/>
                        <a:pt x="162639" y="484436"/>
                        <a:pt x="174576" y="526215"/>
                      </a:cubicBezTo>
                      <a:cubicBezTo>
                        <a:pt x="212127" y="482198"/>
                        <a:pt x="240228" y="429477"/>
                        <a:pt x="254652" y="377005"/>
                      </a:cubicBezTo>
                      <a:cubicBezTo>
                        <a:pt x="256145" y="384963"/>
                        <a:pt x="257637" y="392423"/>
                        <a:pt x="259377" y="400132"/>
                      </a:cubicBezTo>
                      <a:cubicBezTo>
                        <a:pt x="242467" y="449869"/>
                        <a:pt x="214365" y="498362"/>
                        <a:pt x="178306" y="539395"/>
                      </a:cubicBezTo>
                      <a:cubicBezTo>
                        <a:pt x="188751" y="575455"/>
                        <a:pt x="199693" y="611016"/>
                        <a:pt x="210635" y="646081"/>
                      </a:cubicBezTo>
                      <a:cubicBezTo>
                        <a:pt x="211381" y="648319"/>
                        <a:pt x="211630" y="649562"/>
                        <a:pt x="212127" y="650557"/>
                      </a:cubicBezTo>
                      <a:cubicBezTo>
                        <a:pt x="215111" y="660504"/>
                        <a:pt x="218344" y="670203"/>
                        <a:pt x="221329" y="680150"/>
                      </a:cubicBezTo>
                      <a:cubicBezTo>
                        <a:pt x="230281" y="666722"/>
                        <a:pt x="240726" y="654536"/>
                        <a:pt x="251171" y="642599"/>
                      </a:cubicBezTo>
                      <a:cubicBezTo>
                        <a:pt x="261367" y="630911"/>
                        <a:pt x="272060" y="618974"/>
                        <a:pt x="280515" y="606043"/>
                      </a:cubicBezTo>
                      <a:cubicBezTo>
                        <a:pt x="298918" y="578439"/>
                        <a:pt x="307622" y="550337"/>
                        <a:pt x="315829" y="520495"/>
                      </a:cubicBezTo>
                      <a:cubicBezTo>
                        <a:pt x="318813" y="524474"/>
                        <a:pt x="321548" y="528204"/>
                        <a:pt x="324533" y="531935"/>
                      </a:cubicBezTo>
                      <a:cubicBezTo>
                        <a:pt x="316823" y="558792"/>
                        <a:pt x="307622" y="585899"/>
                        <a:pt x="290214" y="612260"/>
                      </a:cubicBezTo>
                      <a:cubicBezTo>
                        <a:pt x="281261" y="625688"/>
                        <a:pt x="270319" y="638123"/>
                        <a:pt x="259626" y="650060"/>
                      </a:cubicBezTo>
                      <a:cubicBezTo>
                        <a:pt x="248186" y="663240"/>
                        <a:pt x="236001" y="676669"/>
                        <a:pt x="227048" y="691590"/>
                      </a:cubicBezTo>
                      <a:lnTo>
                        <a:pt x="224064" y="689849"/>
                      </a:lnTo>
                      <a:cubicBezTo>
                        <a:pt x="237742" y="734612"/>
                        <a:pt x="251419" y="780370"/>
                        <a:pt x="263605" y="826377"/>
                      </a:cubicBezTo>
                      <a:cubicBezTo>
                        <a:pt x="264351" y="828863"/>
                        <a:pt x="264848" y="831102"/>
                        <a:pt x="265594" y="833588"/>
                      </a:cubicBezTo>
                      <a:cubicBezTo>
                        <a:pt x="274547" y="816926"/>
                        <a:pt x="290712" y="799767"/>
                        <a:pt x="305881" y="784100"/>
                      </a:cubicBezTo>
                      <a:cubicBezTo>
                        <a:pt x="315580" y="774153"/>
                        <a:pt x="324781" y="764703"/>
                        <a:pt x="330003" y="756994"/>
                      </a:cubicBezTo>
                      <a:cubicBezTo>
                        <a:pt x="354126" y="722924"/>
                        <a:pt x="378248" y="684875"/>
                        <a:pt x="391926" y="646578"/>
                      </a:cubicBezTo>
                      <a:cubicBezTo>
                        <a:pt x="393667" y="653541"/>
                        <a:pt x="394910" y="660753"/>
                        <a:pt x="395656" y="668462"/>
                      </a:cubicBezTo>
                      <a:cubicBezTo>
                        <a:pt x="381232" y="702035"/>
                        <a:pt x="360094" y="734364"/>
                        <a:pt x="339453" y="763708"/>
                      </a:cubicBezTo>
                      <a:cubicBezTo>
                        <a:pt x="333485" y="772163"/>
                        <a:pt x="324035" y="781862"/>
                        <a:pt x="314088" y="792307"/>
                      </a:cubicBezTo>
                      <a:cubicBezTo>
                        <a:pt x="295685" y="811455"/>
                        <a:pt x="273055" y="834832"/>
                        <a:pt x="270568" y="853234"/>
                      </a:cubicBezTo>
                      <a:cubicBezTo>
                        <a:pt x="289965" y="926099"/>
                        <a:pt x="310606" y="1002942"/>
                        <a:pt x="332242" y="1077796"/>
                      </a:cubicBezTo>
                      <a:cubicBezTo>
                        <a:pt x="348655" y="1134247"/>
                        <a:pt x="356364" y="1192688"/>
                        <a:pt x="364073" y="1249388"/>
                      </a:cubicBezTo>
                      <a:cubicBezTo>
                        <a:pt x="364570" y="1253864"/>
                        <a:pt x="365317" y="1258092"/>
                        <a:pt x="365814" y="1262568"/>
                      </a:cubicBezTo>
                      <a:cubicBezTo>
                        <a:pt x="363824" y="1266298"/>
                        <a:pt x="361835" y="1270029"/>
                        <a:pt x="359846" y="1273759"/>
                      </a:cubicBezTo>
                      <a:lnTo>
                        <a:pt x="362332" y="1318522"/>
                      </a:lnTo>
                      <a:cubicBezTo>
                        <a:pt x="358851" y="1295892"/>
                        <a:pt x="355618" y="1273262"/>
                        <a:pt x="352634" y="1250880"/>
                      </a:cubicBezTo>
                      <a:cubicBezTo>
                        <a:pt x="345173" y="1194677"/>
                        <a:pt x="337464" y="1136734"/>
                        <a:pt x="321300" y="1081029"/>
                      </a:cubicBezTo>
                      <a:cubicBezTo>
                        <a:pt x="299415" y="1005677"/>
                        <a:pt x="278774" y="928586"/>
                        <a:pt x="259377" y="855224"/>
                      </a:cubicBezTo>
                      <a:cubicBezTo>
                        <a:pt x="258880" y="854726"/>
                        <a:pt x="258880" y="854478"/>
                        <a:pt x="258880" y="853980"/>
                      </a:cubicBezTo>
                      <a:cubicBezTo>
                        <a:pt x="256891" y="845774"/>
                        <a:pt x="254404" y="837567"/>
                        <a:pt x="252414" y="829361"/>
                      </a:cubicBezTo>
                      <a:cubicBezTo>
                        <a:pt x="248186" y="812947"/>
                        <a:pt x="243461" y="797032"/>
                        <a:pt x="238985" y="780619"/>
                      </a:cubicBezTo>
                      <a:cubicBezTo>
                        <a:pt x="217598" y="772909"/>
                        <a:pt x="191487" y="769677"/>
                        <a:pt x="166121" y="766195"/>
                      </a:cubicBezTo>
                      <a:cubicBezTo>
                        <a:pt x="146475" y="763708"/>
                        <a:pt x="126083" y="760973"/>
                        <a:pt x="108177" y="756496"/>
                      </a:cubicBezTo>
                      <a:cubicBezTo>
                        <a:pt x="63663" y="745057"/>
                        <a:pt x="32826" y="725162"/>
                        <a:pt x="1243" y="703527"/>
                      </a:cubicBezTo>
                      <a:cubicBezTo>
                        <a:pt x="497" y="698553"/>
                        <a:pt x="249" y="693579"/>
                        <a:pt x="0" y="688605"/>
                      </a:cubicBezTo>
                      <a:cubicBezTo>
                        <a:pt x="33324" y="711733"/>
                        <a:pt x="64658" y="733618"/>
                        <a:pt x="110913" y="745305"/>
                      </a:cubicBezTo>
                      <a:cubicBezTo>
                        <a:pt x="128321" y="749782"/>
                        <a:pt x="148215" y="752269"/>
                        <a:pt x="167613" y="754755"/>
                      </a:cubicBezTo>
                      <a:cubicBezTo>
                        <a:pt x="190741" y="757740"/>
                        <a:pt x="214365" y="760973"/>
                        <a:pt x="235006" y="767190"/>
                      </a:cubicBezTo>
                      <a:cubicBezTo>
                        <a:pt x="223816" y="728892"/>
                        <a:pt x="212376" y="690844"/>
                        <a:pt x="200688" y="653790"/>
                      </a:cubicBezTo>
                      <a:cubicBezTo>
                        <a:pt x="190492" y="647324"/>
                        <a:pt x="175322" y="644589"/>
                        <a:pt x="160650" y="641853"/>
                      </a:cubicBezTo>
                      <a:cubicBezTo>
                        <a:pt x="148961" y="639864"/>
                        <a:pt x="137025" y="637626"/>
                        <a:pt x="127077" y="633895"/>
                      </a:cubicBezTo>
                      <a:cubicBezTo>
                        <a:pt x="100966" y="624196"/>
                        <a:pt x="58440" y="608032"/>
                        <a:pt x="30091" y="579433"/>
                      </a:cubicBezTo>
                      <a:cubicBezTo>
                        <a:pt x="32329" y="576201"/>
                        <a:pt x="34567" y="573216"/>
                        <a:pt x="37054" y="570232"/>
                      </a:cubicBezTo>
                      <a:cubicBezTo>
                        <a:pt x="59435" y="593608"/>
                        <a:pt x="94749" y="609276"/>
                        <a:pt x="131056" y="622953"/>
                      </a:cubicBezTo>
                      <a:cubicBezTo>
                        <a:pt x="140009" y="626434"/>
                        <a:pt x="151448" y="628424"/>
                        <a:pt x="162639" y="630414"/>
                      </a:cubicBezTo>
                      <a:cubicBezTo>
                        <a:pt x="174079" y="632403"/>
                        <a:pt x="185767" y="634641"/>
                        <a:pt x="195963" y="638372"/>
                      </a:cubicBezTo>
                      <a:cubicBezTo>
                        <a:pt x="178804" y="582418"/>
                        <a:pt x="161396" y="525469"/>
                        <a:pt x="146226" y="467525"/>
                      </a:cubicBezTo>
                      <a:cubicBezTo>
                        <a:pt x="142247" y="467525"/>
                        <a:pt x="137771" y="467525"/>
                        <a:pt x="133543" y="467028"/>
                      </a:cubicBezTo>
                      <a:cubicBezTo>
                        <a:pt x="97982" y="464044"/>
                        <a:pt x="53218" y="448874"/>
                        <a:pt x="17159" y="425995"/>
                      </a:cubicBezTo>
                      <a:cubicBezTo>
                        <a:pt x="16413" y="421022"/>
                        <a:pt x="15418" y="415799"/>
                        <a:pt x="14672" y="410577"/>
                      </a:cubicBezTo>
                      <a:cubicBezTo>
                        <a:pt x="52969" y="436937"/>
                        <a:pt x="105939" y="455340"/>
                        <a:pt x="143490" y="455837"/>
                      </a:cubicBezTo>
                      <a:cubicBezTo>
                        <a:pt x="138766" y="437683"/>
                        <a:pt x="134538" y="419530"/>
                        <a:pt x="130559" y="401376"/>
                      </a:cubicBezTo>
                      <a:cubicBezTo>
                        <a:pt x="124342" y="372528"/>
                        <a:pt x="119119" y="343432"/>
                        <a:pt x="114394" y="314585"/>
                      </a:cubicBezTo>
                      <a:close/>
                    </a:path>
                  </a:pathLst>
                </a:custGeom>
                <a:solidFill>
                  <a:srgbClr val="FFFFFF"/>
                </a:solidFill>
                <a:ln w="24854" cap="flat">
                  <a:noFill/>
                  <a:prstDash val="solid"/>
                  <a:miter/>
                </a:ln>
              </p:spPr>
              <p:txBody>
                <a:bodyPr rtlCol="0" anchor="ctr"/>
                <a:lstStyle/>
                <a:p>
                  <a:endParaRPr lang="en-US"/>
                </a:p>
              </p:txBody>
            </p:sp>
            <p:sp>
              <p:nvSpPr>
                <p:cNvPr id="54" name="Freeform 70">
                  <a:extLst>
                    <a:ext uri="{FF2B5EF4-FFF2-40B4-BE49-F238E27FC236}">
                      <a16:creationId xmlns:a16="http://schemas.microsoft.com/office/drawing/2014/main" id="{3B28AA1E-A2A2-CBD7-ED0E-EFB13BE36C87}"/>
                    </a:ext>
                  </a:extLst>
                </p:cNvPr>
                <p:cNvSpPr/>
                <p:nvPr/>
              </p:nvSpPr>
              <p:spPr>
                <a:xfrm>
                  <a:off x="5807652" y="6053977"/>
                  <a:ext cx="12185" cy="24868"/>
                </a:xfrm>
                <a:custGeom>
                  <a:avLst/>
                  <a:gdLst>
                    <a:gd name="connsiteX0" fmla="*/ 4725 w 12185"/>
                    <a:gd name="connsiteY0" fmla="*/ 24868 h 24868"/>
                    <a:gd name="connsiteX1" fmla="*/ 0 w 12185"/>
                    <a:gd name="connsiteY1" fmla="*/ 0 h 24868"/>
                    <a:gd name="connsiteX2" fmla="*/ 12185 w 12185"/>
                    <a:gd name="connsiteY2" fmla="*/ 23376 h 24868"/>
                    <a:gd name="connsiteX3" fmla="*/ 4725 w 12185"/>
                    <a:gd name="connsiteY3" fmla="*/ 24868 h 24868"/>
                  </a:gdLst>
                  <a:ahLst/>
                  <a:cxnLst>
                    <a:cxn ang="0">
                      <a:pos x="connsiteX0" y="connsiteY0"/>
                    </a:cxn>
                    <a:cxn ang="0">
                      <a:pos x="connsiteX1" y="connsiteY1"/>
                    </a:cxn>
                    <a:cxn ang="0">
                      <a:pos x="connsiteX2" y="connsiteY2"/>
                    </a:cxn>
                    <a:cxn ang="0">
                      <a:pos x="connsiteX3" y="connsiteY3"/>
                    </a:cxn>
                  </a:cxnLst>
                  <a:rect l="l" t="t" r="r" b="b"/>
                  <a:pathLst>
                    <a:path w="12185" h="24868">
                      <a:moveTo>
                        <a:pt x="4725" y="24868"/>
                      </a:moveTo>
                      <a:cubicBezTo>
                        <a:pt x="2984" y="16662"/>
                        <a:pt x="1492" y="8455"/>
                        <a:pt x="0" y="0"/>
                      </a:cubicBezTo>
                      <a:cubicBezTo>
                        <a:pt x="4725" y="7709"/>
                        <a:pt x="8704" y="15418"/>
                        <a:pt x="12185" y="23376"/>
                      </a:cubicBezTo>
                      <a:lnTo>
                        <a:pt x="4725" y="24868"/>
                      </a:lnTo>
                      <a:close/>
                    </a:path>
                  </a:pathLst>
                </a:custGeom>
                <a:solidFill>
                  <a:srgbClr val="FFFFFF"/>
                </a:solidFill>
                <a:ln w="24854" cap="flat">
                  <a:noFill/>
                  <a:prstDash val="solid"/>
                  <a:miter/>
                </a:ln>
              </p:spPr>
              <p:txBody>
                <a:bodyPr rtlCol="0" anchor="ctr"/>
                <a:lstStyle/>
                <a:p>
                  <a:endParaRPr lang="en-US"/>
                </a:p>
              </p:txBody>
            </p:sp>
          </p:grpSp>
          <p:sp>
            <p:nvSpPr>
              <p:cNvPr id="48" name="Freeform 71">
                <a:extLst>
                  <a:ext uri="{FF2B5EF4-FFF2-40B4-BE49-F238E27FC236}">
                    <a16:creationId xmlns:a16="http://schemas.microsoft.com/office/drawing/2014/main" id="{15B7722A-A078-56AB-B316-4694047747A4}"/>
                  </a:ext>
                </a:extLst>
              </p:cNvPr>
              <p:cNvSpPr/>
              <p:nvPr/>
            </p:nvSpPr>
            <p:spPr>
              <a:xfrm>
                <a:off x="5061351" y="5334038"/>
                <a:ext cx="724913" cy="742321"/>
              </a:xfrm>
              <a:custGeom>
                <a:avLst/>
                <a:gdLst>
                  <a:gd name="connsiteX0" fmla="*/ 0 w 724913"/>
                  <a:gd name="connsiteY0" fmla="*/ 0 h 742321"/>
                  <a:gd name="connsiteX1" fmla="*/ 383471 w 724913"/>
                  <a:gd name="connsiteY1" fmla="*/ 228789 h 742321"/>
                  <a:gd name="connsiteX2" fmla="*/ 564761 w 724913"/>
                  <a:gd name="connsiteY2" fmla="*/ 404111 h 742321"/>
                  <a:gd name="connsiteX3" fmla="*/ 625689 w 724913"/>
                  <a:gd name="connsiteY3" fmla="*/ 404111 h 742321"/>
                  <a:gd name="connsiteX4" fmla="*/ 660753 w 724913"/>
                  <a:gd name="connsiteY4" fmla="*/ 448377 h 742321"/>
                  <a:gd name="connsiteX5" fmla="*/ 692087 w 724913"/>
                  <a:gd name="connsiteY5" fmla="*/ 581423 h 742321"/>
                  <a:gd name="connsiteX6" fmla="*/ 724914 w 724913"/>
                  <a:gd name="connsiteY6" fmla="*/ 742321 h 742321"/>
                  <a:gd name="connsiteX7" fmla="*/ 355370 w 724913"/>
                  <a:gd name="connsiteY7" fmla="*/ 492891 h 742321"/>
                  <a:gd name="connsiteX8" fmla="*/ 166121 w 724913"/>
                  <a:gd name="connsiteY8" fmla="*/ 474738 h 742321"/>
                  <a:gd name="connsiteX9" fmla="*/ 222821 w 724913"/>
                  <a:gd name="connsiteY9" fmla="*/ 336718 h 742321"/>
                  <a:gd name="connsiteX10" fmla="*/ 69383 w 724913"/>
                  <a:gd name="connsiteY10" fmla="*/ 123844 h 742321"/>
                  <a:gd name="connsiteX11" fmla="*/ 33821 w 724913"/>
                  <a:gd name="connsiteY11" fmla="*/ 81319 h 742321"/>
                  <a:gd name="connsiteX12" fmla="*/ 0 w 724913"/>
                  <a:gd name="connsiteY12" fmla="*/ 497 h 74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4913" h="742321">
                    <a:moveTo>
                      <a:pt x="0" y="0"/>
                    </a:moveTo>
                    <a:cubicBezTo>
                      <a:pt x="110665" y="64658"/>
                      <a:pt x="425498" y="30588"/>
                      <a:pt x="383471" y="228789"/>
                    </a:cubicBezTo>
                    <a:cubicBezTo>
                      <a:pt x="528951" y="208894"/>
                      <a:pt x="573963" y="266092"/>
                      <a:pt x="564761" y="404111"/>
                    </a:cubicBezTo>
                    <a:cubicBezTo>
                      <a:pt x="565756" y="389190"/>
                      <a:pt x="618228" y="399386"/>
                      <a:pt x="625689" y="404111"/>
                    </a:cubicBezTo>
                    <a:cubicBezTo>
                      <a:pt x="638123" y="411572"/>
                      <a:pt x="653541" y="435694"/>
                      <a:pt x="660753" y="448377"/>
                    </a:cubicBezTo>
                    <a:cubicBezTo>
                      <a:pt x="683632" y="489410"/>
                      <a:pt x="686616" y="535914"/>
                      <a:pt x="692087" y="581423"/>
                    </a:cubicBezTo>
                    <a:cubicBezTo>
                      <a:pt x="698802" y="635885"/>
                      <a:pt x="710490" y="689849"/>
                      <a:pt x="724914" y="742321"/>
                    </a:cubicBezTo>
                    <a:cubicBezTo>
                      <a:pt x="631657" y="629170"/>
                      <a:pt x="296183" y="631408"/>
                      <a:pt x="355370" y="492891"/>
                    </a:cubicBezTo>
                    <a:cubicBezTo>
                      <a:pt x="303395" y="499606"/>
                      <a:pt x="207900" y="517014"/>
                      <a:pt x="166121" y="474738"/>
                    </a:cubicBezTo>
                    <a:cubicBezTo>
                      <a:pt x="112654" y="420524"/>
                      <a:pt x="175322" y="364073"/>
                      <a:pt x="222821" y="336718"/>
                    </a:cubicBezTo>
                    <a:cubicBezTo>
                      <a:pt x="20641" y="311352"/>
                      <a:pt x="41779" y="223318"/>
                      <a:pt x="69383" y="123844"/>
                    </a:cubicBezTo>
                    <a:lnTo>
                      <a:pt x="33821" y="81319"/>
                    </a:lnTo>
                    <a:cubicBezTo>
                      <a:pt x="17657" y="57197"/>
                      <a:pt x="5471" y="28101"/>
                      <a:pt x="0" y="497"/>
                    </a:cubicBezTo>
                    <a:close/>
                  </a:path>
                </a:pathLst>
              </a:custGeom>
              <a:solidFill>
                <a:schemeClr val="accent4"/>
              </a:solidFill>
              <a:ln w="24854" cap="flat">
                <a:noFill/>
                <a:prstDash val="solid"/>
                <a:miter/>
              </a:ln>
            </p:spPr>
            <p:txBody>
              <a:bodyPr rtlCol="0" anchor="ctr"/>
              <a:lstStyle/>
              <a:p>
                <a:endParaRPr lang="en-US"/>
              </a:p>
            </p:txBody>
          </p:sp>
          <p:sp>
            <p:nvSpPr>
              <p:cNvPr id="49" name="Freeform 72">
                <a:extLst>
                  <a:ext uri="{FF2B5EF4-FFF2-40B4-BE49-F238E27FC236}">
                    <a16:creationId xmlns:a16="http://schemas.microsoft.com/office/drawing/2014/main" id="{425C4D8D-83E6-B914-13B3-9ED4716EB53C}"/>
                  </a:ext>
                </a:extLst>
              </p:cNvPr>
              <p:cNvSpPr/>
              <p:nvPr/>
            </p:nvSpPr>
            <p:spPr>
              <a:xfrm>
                <a:off x="5778472" y="5131108"/>
                <a:ext cx="537133" cy="974595"/>
              </a:xfrm>
              <a:custGeom>
                <a:avLst/>
                <a:gdLst>
                  <a:gd name="connsiteX0" fmla="*/ 536246 w 537133"/>
                  <a:gd name="connsiteY0" fmla="*/ 426745 h 974595"/>
                  <a:gd name="connsiteX1" fmla="*/ 263440 w 537133"/>
                  <a:gd name="connsiteY1" fmla="*/ 533430 h 974595"/>
                  <a:gd name="connsiteX2" fmla="*/ 281345 w 537133"/>
                  <a:gd name="connsiteY2" fmla="*/ 433708 h 974595"/>
                  <a:gd name="connsiteX3" fmla="*/ 500436 w 537133"/>
                  <a:gd name="connsiteY3" fmla="*/ 301657 h 974595"/>
                  <a:gd name="connsiteX4" fmla="*/ 282589 w 537133"/>
                  <a:gd name="connsiteY4" fmla="*/ 425750 h 974595"/>
                  <a:gd name="connsiteX5" fmla="*/ 294774 w 537133"/>
                  <a:gd name="connsiteY5" fmla="*/ 329758 h 974595"/>
                  <a:gd name="connsiteX6" fmla="*/ 469350 w 537133"/>
                  <a:gd name="connsiteY6" fmla="*/ 205914 h 974595"/>
                  <a:gd name="connsiteX7" fmla="*/ 295272 w 537133"/>
                  <a:gd name="connsiteY7" fmla="*/ 324536 h 974595"/>
                  <a:gd name="connsiteX8" fmla="*/ 304224 w 537133"/>
                  <a:gd name="connsiteY8" fmla="*/ 210887 h 974595"/>
                  <a:gd name="connsiteX9" fmla="*/ 422847 w 537133"/>
                  <a:gd name="connsiteY9" fmla="*/ 112657 h 974595"/>
                  <a:gd name="connsiteX10" fmla="*/ 304970 w 537133"/>
                  <a:gd name="connsiteY10" fmla="*/ 200194 h 974595"/>
                  <a:gd name="connsiteX11" fmla="*/ 306711 w 537133"/>
                  <a:gd name="connsiteY11" fmla="*/ 156426 h 974595"/>
                  <a:gd name="connsiteX12" fmla="*/ 317404 w 537133"/>
                  <a:gd name="connsiteY12" fmla="*/ 4 h 974595"/>
                  <a:gd name="connsiteX13" fmla="*/ 297759 w 537133"/>
                  <a:gd name="connsiteY13" fmla="*/ 152944 h 974595"/>
                  <a:gd name="connsiteX14" fmla="*/ 293780 w 537133"/>
                  <a:gd name="connsiteY14" fmla="*/ 235756 h 974595"/>
                  <a:gd name="connsiteX15" fmla="*/ 219423 w 537133"/>
                  <a:gd name="connsiteY15" fmla="*/ 113652 h 974595"/>
                  <a:gd name="connsiteX16" fmla="*/ 293282 w 537133"/>
                  <a:gd name="connsiteY16" fmla="*/ 242222 h 974595"/>
                  <a:gd name="connsiteX17" fmla="*/ 282340 w 537133"/>
                  <a:gd name="connsiteY17" fmla="*/ 358854 h 974595"/>
                  <a:gd name="connsiteX18" fmla="*/ 150040 w 537133"/>
                  <a:gd name="connsiteY18" fmla="*/ 207655 h 974595"/>
                  <a:gd name="connsiteX19" fmla="*/ 281842 w 537133"/>
                  <a:gd name="connsiteY19" fmla="*/ 363331 h 974595"/>
                  <a:gd name="connsiteX20" fmla="*/ 263938 w 537133"/>
                  <a:gd name="connsiteY20" fmla="*/ 484689 h 974595"/>
                  <a:gd name="connsiteX21" fmla="*/ 142331 w 537133"/>
                  <a:gd name="connsiteY21" fmla="*/ 345425 h 974595"/>
                  <a:gd name="connsiteX22" fmla="*/ 262943 w 537133"/>
                  <a:gd name="connsiteY22" fmla="*/ 489662 h 974595"/>
                  <a:gd name="connsiteX23" fmla="*/ 250011 w 537133"/>
                  <a:gd name="connsiteY23" fmla="*/ 554569 h 974595"/>
                  <a:gd name="connsiteX24" fmla="*/ 101795 w 537133"/>
                  <a:gd name="connsiteY24" fmla="*/ 451862 h 974595"/>
                  <a:gd name="connsiteX25" fmla="*/ 248519 w 537133"/>
                  <a:gd name="connsiteY25" fmla="*/ 561283 h 974595"/>
                  <a:gd name="connsiteX26" fmla="*/ 218677 w 537133"/>
                  <a:gd name="connsiteY26" fmla="*/ 671948 h 974595"/>
                  <a:gd name="connsiteX27" fmla="*/ 62255 w 537133"/>
                  <a:gd name="connsiteY27" fmla="*/ 530446 h 974595"/>
                  <a:gd name="connsiteX28" fmla="*/ 217185 w 537133"/>
                  <a:gd name="connsiteY28" fmla="*/ 676673 h 974595"/>
                  <a:gd name="connsiteX29" fmla="*/ 179385 w 537133"/>
                  <a:gd name="connsiteY29" fmla="*/ 774654 h 974595"/>
                  <a:gd name="connsiteX30" fmla="*/ 56038 w 537133"/>
                  <a:gd name="connsiteY30" fmla="*/ 635888 h 974595"/>
                  <a:gd name="connsiteX31" fmla="*/ 176649 w 537133"/>
                  <a:gd name="connsiteY31" fmla="*/ 780622 h 974595"/>
                  <a:gd name="connsiteX32" fmla="*/ 126415 w 537133"/>
                  <a:gd name="connsiteY32" fmla="*/ 868905 h 974595"/>
                  <a:gd name="connsiteX33" fmla="*/ 17740 w 537133"/>
                  <a:gd name="connsiteY33" fmla="*/ 722679 h 974595"/>
                  <a:gd name="connsiteX34" fmla="*/ 124674 w 537133"/>
                  <a:gd name="connsiteY34" fmla="*/ 871641 h 974595"/>
                  <a:gd name="connsiteX35" fmla="*/ 27190 w 537133"/>
                  <a:gd name="connsiteY35" fmla="*/ 966887 h 974595"/>
                  <a:gd name="connsiteX36" fmla="*/ 31915 w 537133"/>
                  <a:gd name="connsiteY36" fmla="*/ 974596 h 974595"/>
                  <a:gd name="connsiteX37" fmla="*/ 184110 w 537133"/>
                  <a:gd name="connsiteY37" fmla="*/ 785098 h 974595"/>
                  <a:gd name="connsiteX38" fmla="*/ 415137 w 537133"/>
                  <a:gd name="connsiteY38" fmla="*/ 790072 h 974595"/>
                  <a:gd name="connsiteX39" fmla="*/ 191819 w 537133"/>
                  <a:gd name="connsiteY39" fmla="*/ 767940 h 974595"/>
                  <a:gd name="connsiteX40" fmla="*/ 214698 w 537133"/>
                  <a:gd name="connsiteY40" fmla="*/ 709996 h 974595"/>
                  <a:gd name="connsiteX41" fmla="*/ 499441 w 537133"/>
                  <a:gd name="connsiteY41" fmla="*/ 682641 h 974595"/>
                  <a:gd name="connsiteX42" fmla="*/ 216439 w 537133"/>
                  <a:gd name="connsiteY42" fmla="*/ 705520 h 974595"/>
                  <a:gd name="connsiteX43" fmla="*/ 246529 w 537133"/>
                  <a:gd name="connsiteY43" fmla="*/ 605549 h 974595"/>
                  <a:gd name="connsiteX44" fmla="*/ 495711 w 537133"/>
                  <a:gd name="connsiteY44" fmla="*/ 554320 h 974595"/>
                  <a:gd name="connsiteX45" fmla="*/ 246778 w 537133"/>
                  <a:gd name="connsiteY45" fmla="*/ 603808 h 974595"/>
                  <a:gd name="connsiteX46" fmla="*/ 256228 w 537133"/>
                  <a:gd name="connsiteY46" fmla="*/ 564516 h 974595"/>
                  <a:gd name="connsiteX47" fmla="*/ 256228 w 537133"/>
                  <a:gd name="connsiteY47" fmla="*/ 564516 h 974595"/>
                  <a:gd name="connsiteX48" fmla="*/ 261948 w 537133"/>
                  <a:gd name="connsiteY48" fmla="*/ 538404 h 974595"/>
                  <a:gd name="connsiteX49" fmla="*/ 535997 w 537133"/>
                  <a:gd name="connsiteY49" fmla="*/ 425999 h 97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7133" h="974595">
                    <a:moveTo>
                      <a:pt x="536246" y="426745"/>
                    </a:moveTo>
                    <a:cubicBezTo>
                      <a:pt x="516352" y="353135"/>
                      <a:pt x="308203" y="500604"/>
                      <a:pt x="263440" y="533430"/>
                    </a:cubicBezTo>
                    <a:cubicBezTo>
                      <a:pt x="270403" y="499609"/>
                      <a:pt x="276372" y="466286"/>
                      <a:pt x="281345" y="433708"/>
                    </a:cubicBezTo>
                    <a:cubicBezTo>
                      <a:pt x="325611" y="422518"/>
                      <a:pt x="537987" y="365320"/>
                      <a:pt x="500436" y="301657"/>
                    </a:cubicBezTo>
                    <a:cubicBezTo>
                      <a:pt x="464128" y="240232"/>
                      <a:pt x="320388" y="385712"/>
                      <a:pt x="282589" y="425750"/>
                    </a:cubicBezTo>
                    <a:cubicBezTo>
                      <a:pt x="287562" y="392427"/>
                      <a:pt x="291541" y="360098"/>
                      <a:pt x="294774" y="329758"/>
                    </a:cubicBezTo>
                    <a:cubicBezTo>
                      <a:pt x="324616" y="321055"/>
                      <a:pt x="490986" y="269826"/>
                      <a:pt x="469350" y="205914"/>
                    </a:cubicBezTo>
                    <a:cubicBezTo>
                      <a:pt x="448212" y="143743"/>
                      <a:pt x="323124" y="290715"/>
                      <a:pt x="295272" y="324536"/>
                    </a:cubicBezTo>
                    <a:cubicBezTo>
                      <a:pt x="299748" y="281762"/>
                      <a:pt x="302483" y="243216"/>
                      <a:pt x="304224" y="210887"/>
                    </a:cubicBezTo>
                    <a:cubicBezTo>
                      <a:pt x="334564" y="201189"/>
                      <a:pt x="465620" y="155928"/>
                      <a:pt x="422847" y="112657"/>
                    </a:cubicBezTo>
                    <a:cubicBezTo>
                      <a:pt x="383057" y="72619"/>
                      <a:pt x="324616" y="165378"/>
                      <a:pt x="304970" y="200194"/>
                    </a:cubicBezTo>
                    <a:cubicBezTo>
                      <a:pt x="305716" y="183532"/>
                      <a:pt x="306462" y="168860"/>
                      <a:pt x="306711" y="156426"/>
                    </a:cubicBezTo>
                    <a:cubicBezTo>
                      <a:pt x="322378" y="117134"/>
                      <a:pt x="365649" y="-742"/>
                      <a:pt x="317404" y="4"/>
                    </a:cubicBezTo>
                    <a:cubicBezTo>
                      <a:pt x="270652" y="750"/>
                      <a:pt x="289054" y="110917"/>
                      <a:pt x="297759" y="152944"/>
                    </a:cubicBezTo>
                    <a:cubicBezTo>
                      <a:pt x="297012" y="173834"/>
                      <a:pt x="296018" y="202184"/>
                      <a:pt x="293780" y="235756"/>
                    </a:cubicBezTo>
                    <a:cubicBezTo>
                      <a:pt x="284081" y="199945"/>
                      <a:pt x="245286" y="65408"/>
                      <a:pt x="219423" y="113652"/>
                    </a:cubicBezTo>
                    <a:cubicBezTo>
                      <a:pt x="192316" y="163886"/>
                      <a:pt x="277615" y="230534"/>
                      <a:pt x="293282" y="242222"/>
                    </a:cubicBezTo>
                    <a:cubicBezTo>
                      <a:pt x="291044" y="276540"/>
                      <a:pt x="287562" y="316081"/>
                      <a:pt x="282340" y="358854"/>
                    </a:cubicBezTo>
                    <a:cubicBezTo>
                      <a:pt x="268911" y="325033"/>
                      <a:pt x="198782" y="157918"/>
                      <a:pt x="150040" y="207655"/>
                    </a:cubicBezTo>
                    <a:cubicBezTo>
                      <a:pt x="99806" y="258884"/>
                      <a:pt x="258715" y="350399"/>
                      <a:pt x="281842" y="363331"/>
                    </a:cubicBezTo>
                    <a:cubicBezTo>
                      <a:pt x="277366" y="401877"/>
                      <a:pt x="271398" y="442910"/>
                      <a:pt x="263938" y="484689"/>
                    </a:cubicBezTo>
                    <a:cubicBezTo>
                      <a:pt x="251006" y="450122"/>
                      <a:pt x="191073" y="301906"/>
                      <a:pt x="142331" y="345425"/>
                    </a:cubicBezTo>
                    <a:cubicBezTo>
                      <a:pt x="91848" y="390686"/>
                      <a:pt x="238820" y="476233"/>
                      <a:pt x="262943" y="489662"/>
                    </a:cubicBezTo>
                    <a:cubicBezTo>
                      <a:pt x="258964" y="511049"/>
                      <a:pt x="254736" y="532684"/>
                      <a:pt x="250011" y="554569"/>
                    </a:cubicBezTo>
                    <a:cubicBezTo>
                      <a:pt x="224645" y="518510"/>
                      <a:pt x="135617" y="398644"/>
                      <a:pt x="101795" y="451862"/>
                    </a:cubicBezTo>
                    <a:cubicBezTo>
                      <a:pt x="78668" y="488170"/>
                      <a:pt x="212957" y="546611"/>
                      <a:pt x="248519" y="561283"/>
                    </a:cubicBezTo>
                    <a:cubicBezTo>
                      <a:pt x="240064" y="598586"/>
                      <a:pt x="230116" y="635640"/>
                      <a:pt x="218677" y="671948"/>
                    </a:cubicBezTo>
                    <a:cubicBezTo>
                      <a:pt x="201269" y="636386"/>
                      <a:pt x="123431" y="485435"/>
                      <a:pt x="62255" y="530446"/>
                    </a:cubicBezTo>
                    <a:cubicBezTo>
                      <a:pt x="14507" y="565511"/>
                      <a:pt x="185353" y="659513"/>
                      <a:pt x="217185" y="676673"/>
                    </a:cubicBezTo>
                    <a:cubicBezTo>
                      <a:pt x="206243" y="710742"/>
                      <a:pt x="193808" y="743568"/>
                      <a:pt x="179385" y="774654"/>
                    </a:cubicBezTo>
                    <a:cubicBezTo>
                      <a:pt x="163718" y="736854"/>
                      <a:pt x="104531" y="603808"/>
                      <a:pt x="56038" y="635888"/>
                    </a:cubicBezTo>
                    <a:cubicBezTo>
                      <a:pt x="6052" y="668963"/>
                      <a:pt x="144569" y="759982"/>
                      <a:pt x="176649" y="780622"/>
                    </a:cubicBezTo>
                    <a:cubicBezTo>
                      <a:pt x="161728" y="812454"/>
                      <a:pt x="145066" y="842047"/>
                      <a:pt x="126415" y="868905"/>
                    </a:cubicBezTo>
                    <a:cubicBezTo>
                      <a:pt x="122187" y="851746"/>
                      <a:pt x="87123" y="711488"/>
                      <a:pt x="17740" y="722679"/>
                    </a:cubicBezTo>
                    <a:cubicBezTo>
                      <a:pt x="-51394" y="733870"/>
                      <a:pt x="102293" y="854481"/>
                      <a:pt x="124674" y="871641"/>
                    </a:cubicBezTo>
                    <a:cubicBezTo>
                      <a:pt x="96822" y="910933"/>
                      <a:pt x="64741" y="944008"/>
                      <a:pt x="27190" y="966887"/>
                    </a:cubicBezTo>
                    <a:lnTo>
                      <a:pt x="31915" y="974596"/>
                    </a:lnTo>
                    <a:cubicBezTo>
                      <a:pt x="96822" y="934806"/>
                      <a:pt x="146310" y="866170"/>
                      <a:pt x="184110" y="785098"/>
                    </a:cubicBezTo>
                    <a:cubicBezTo>
                      <a:pt x="192565" y="788331"/>
                      <a:pt x="400962" y="869403"/>
                      <a:pt x="415137" y="790072"/>
                    </a:cubicBezTo>
                    <a:cubicBezTo>
                      <a:pt x="428566" y="715716"/>
                      <a:pt x="224645" y="760230"/>
                      <a:pt x="191819" y="767940"/>
                    </a:cubicBezTo>
                    <a:cubicBezTo>
                      <a:pt x="200026" y="749288"/>
                      <a:pt x="207486" y="729642"/>
                      <a:pt x="214698" y="709996"/>
                    </a:cubicBezTo>
                    <a:cubicBezTo>
                      <a:pt x="261451" y="716959"/>
                      <a:pt x="518839" y="752272"/>
                      <a:pt x="499441" y="682641"/>
                    </a:cubicBezTo>
                    <a:cubicBezTo>
                      <a:pt x="480292" y="614253"/>
                      <a:pt x="262943" y="688858"/>
                      <a:pt x="216439" y="705520"/>
                    </a:cubicBezTo>
                    <a:cubicBezTo>
                      <a:pt x="227878" y="672942"/>
                      <a:pt x="237826" y="639370"/>
                      <a:pt x="246529" y="605549"/>
                    </a:cubicBezTo>
                    <a:cubicBezTo>
                      <a:pt x="271895" y="607538"/>
                      <a:pt x="523066" y="624449"/>
                      <a:pt x="495711" y="554320"/>
                    </a:cubicBezTo>
                    <a:cubicBezTo>
                      <a:pt x="468853" y="485186"/>
                      <a:pt x="271895" y="590130"/>
                      <a:pt x="246778" y="603808"/>
                    </a:cubicBezTo>
                    <a:cubicBezTo>
                      <a:pt x="250011" y="590628"/>
                      <a:pt x="253244" y="577696"/>
                      <a:pt x="256228" y="564516"/>
                    </a:cubicBezTo>
                    <a:lnTo>
                      <a:pt x="256228" y="564516"/>
                    </a:lnTo>
                    <a:cubicBezTo>
                      <a:pt x="258218" y="555563"/>
                      <a:pt x="260207" y="546860"/>
                      <a:pt x="261948" y="538404"/>
                    </a:cubicBezTo>
                    <a:cubicBezTo>
                      <a:pt x="308452" y="532933"/>
                      <a:pt x="555892" y="500853"/>
                      <a:pt x="535997" y="425999"/>
                    </a:cubicBezTo>
                    <a:close/>
                  </a:path>
                </a:pathLst>
              </a:custGeom>
              <a:solidFill>
                <a:schemeClr val="accent4">
                  <a:lumMod val="75000"/>
                </a:schemeClr>
              </a:solidFill>
              <a:ln w="24854" cap="flat">
                <a:noFill/>
                <a:prstDash val="solid"/>
                <a:miter/>
              </a:ln>
            </p:spPr>
            <p:txBody>
              <a:bodyPr rtlCol="0" anchor="ctr"/>
              <a:lstStyle/>
              <a:p>
                <a:endParaRPr lang="en-US"/>
              </a:p>
            </p:txBody>
          </p:sp>
          <p:sp>
            <p:nvSpPr>
              <p:cNvPr id="50" name="Freeform 73">
                <a:extLst>
                  <a:ext uri="{FF2B5EF4-FFF2-40B4-BE49-F238E27FC236}">
                    <a16:creationId xmlns:a16="http://schemas.microsoft.com/office/drawing/2014/main" id="{AF9532C2-E8D8-122A-6C4E-1D28CED010A7}"/>
                  </a:ext>
                </a:extLst>
              </p:cNvPr>
              <p:cNvSpPr/>
              <p:nvPr/>
            </p:nvSpPr>
            <p:spPr>
              <a:xfrm>
                <a:off x="5503263" y="5948535"/>
                <a:ext cx="522733" cy="591619"/>
              </a:xfrm>
              <a:custGeom>
                <a:avLst/>
                <a:gdLst>
                  <a:gd name="connsiteX0" fmla="*/ 0 w 522733"/>
                  <a:gd name="connsiteY0" fmla="*/ 0 h 591619"/>
                  <a:gd name="connsiteX1" fmla="*/ 261367 w 522733"/>
                  <a:gd name="connsiteY1" fmla="*/ 591619 h 591619"/>
                  <a:gd name="connsiteX2" fmla="*/ 522734 w 522733"/>
                  <a:gd name="connsiteY2" fmla="*/ 0 h 591619"/>
                  <a:gd name="connsiteX3" fmla="*/ 0 w 522733"/>
                  <a:gd name="connsiteY3" fmla="*/ 0 h 591619"/>
                </a:gdLst>
                <a:ahLst/>
                <a:cxnLst>
                  <a:cxn ang="0">
                    <a:pos x="connsiteX0" y="connsiteY0"/>
                  </a:cxn>
                  <a:cxn ang="0">
                    <a:pos x="connsiteX1" y="connsiteY1"/>
                  </a:cxn>
                  <a:cxn ang="0">
                    <a:pos x="connsiteX2" y="connsiteY2"/>
                  </a:cxn>
                  <a:cxn ang="0">
                    <a:pos x="connsiteX3" y="connsiteY3"/>
                  </a:cxn>
                </a:cxnLst>
                <a:rect l="l" t="t" r="r" b="b"/>
                <a:pathLst>
                  <a:path w="522733" h="591619">
                    <a:moveTo>
                      <a:pt x="0" y="0"/>
                    </a:moveTo>
                    <a:cubicBezTo>
                      <a:pt x="0" y="326771"/>
                      <a:pt x="117130" y="591619"/>
                      <a:pt x="261367" y="591619"/>
                    </a:cubicBezTo>
                    <a:cubicBezTo>
                      <a:pt x="405603" y="591619"/>
                      <a:pt x="522734" y="326771"/>
                      <a:pt x="522734" y="0"/>
                    </a:cubicBezTo>
                    <a:lnTo>
                      <a:pt x="0" y="0"/>
                    </a:lnTo>
                  </a:path>
                </a:pathLst>
              </a:custGeom>
              <a:solidFill>
                <a:schemeClr val="accent5">
                  <a:lumMod val="90000"/>
                </a:schemeClr>
              </a:solidFill>
              <a:ln w="24854" cap="flat">
                <a:noFill/>
                <a:prstDash val="solid"/>
                <a:miter/>
              </a:ln>
            </p:spPr>
            <p:txBody>
              <a:bodyPr rtlCol="0" anchor="ctr"/>
              <a:lstStyle/>
              <a:p>
                <a:endParaRPr lang="en-US"/>
              </a:p>
            </p:txBody>
          </p:sp>
          <p:sp>
            <p:nvSpPr>
              <p:cNvPr id="51" name="Freeform 79">
                <a:extLst>
                  <a:ext uri="{FF2B5EF4-FFF2-40B4-BE49-F238E27FC236}">
                    <a16:creationId xmlns:a16="http://schemas.microsoft.com/office/drawing/2014/main" id="{BFEBBBD3-DC8A-8357-17F0-4AA9FD51BD46}"/>
                  </a:ext>
                </a:extLst>
              </p:cNvPr>
              <p:cNvSpPr/>
              <p:nvPr/>
            </p:nvSpPr>
            <p:spPr>
              <a:xfrm>
                <a:off x="5503263" y="6519016"/>
                <a:ext cx="522733" cy="36556"/>
              </a:xfrm>
              <a:custGeom>
                <a:avLst/>
                <a:gdLst>
                  <a:gd name="connsiteX0" fmla="*/ 0 w 522733"/>
                  <a:gd name="connsiteY0" fmla="*/ 0 h 36556"/>
                  <a:gd name="connsiteX1" fmla="*/ 261367 w 522733"/>
                  <a:gd name="connsiteY1" fmla="*/ 36557 h 36556"/>
                  <a:gd name="connsiteX2" fmla="*/ 522734 w 522733"/>
                  <a:gd name="connsiteY2" fmla="*/ 0 h 36556"/>
                  <a:gd name="connsiteX3" fmla="*/ 0 w 522733"/>
                  <a:gd name="connsiteY3" fmla="*/ 0 h 36556"/>
                </a:gdLst>
                <a:ahLst/>
                <a:cxnLst>
                  <a:cxn ang="0">
                    <a:pos x="connsiteX0" y="connsiteY0"/>
                  </a:cxn>
                  <a:cxn ang="0">
                    <a:pos x="connsiteX1" y="connsiteY1"/>
                  </a:cxn>
                  <a:cxn ang="0">
                    <a:pos x="connsiteX2" y="connsiteY2"/>
                  </a:cxn>
                  <a:cxn ang="0">
                    <a:pos x="connsiteX3" y="connsiteY3"/>
                  </a:cxn>
                </a:cxnLst>
                <a:rect l="l" t="t" r="r" b="b"/>
                <a:pathLst>
                  <a:path w="522733" h="36556">
                    <a:moveTo>
                      <a:pt x="0" y="0"/>
                    </a:moveTo>
                    <a:cubicBezTo>
                      <a:pt x="0" y="20143"/>
                      <a:pt x="117130" y="36557"/>
                      <a:pt x="261367" y="36557"/>
                    </a:cubicBezTo>
                    <a:cubicBezTo>
                      <a:pt x="405603" y="36557"/>
                      <a:pt x="522734" y="20143"/>
                      <a:pt x="522734" y="0"/>
                    </a:cubicBezTo>
                    <a:lnTo>
                      <a:pt x="0" y="0"/>
                    </a:lnTo>
                    <a:close/>
                  </a:path>
                </a:pathLst>
              </a:custGeom>
              <a:solidFill>
                <a:schemeClr val="accent5">
                  <a:lumMod val="75000"/>
                </a:schemeClr>
              </a:solidFill>
              <a:ln w="24854" cap="flat">
                <a:noFill/>
                <a:prstDash val="solid"/>
                <a:miter/>
              </a:ln>
            </p:spPr>
            <p:txBody>
              <a:bodyPr rtlCol="0" anchor="ctr"/>
              <a:lstStyle/>
              <a:p>
                <a:endParaRPr lang="en-US"/>
              </a:p>
            </p:txBody>
          </p:sp>
          <p:sp>
            <p:nvSpPr>
              <p:cNvPr id="52" name="Freeform 80">
                <a:extLst>
                  <a:ext uri="{FF2B5EF4-FFF2-40B4-BE49-F238E27FC236}">
                    <a16:creationId xmlns:a16="http://schemas.microsoft.com/office/drawing/2014/main" id="{017709B5-5E46-1536-E5C0-3D6FAF2A132E}"/>
                  </a:ext>
                </a:extLst>
              </p:cNvPr>
              <p:cNvSpPr/>
              <p:nvPr/>
            </p:nvSpPr>
            <p:spPr>
              <a:xfrm>
                <a:off x="5554243" y="5995040"/>
                <a:ext cx="109918" cy="101960"/>
              </a:xfrm>
              <a:custGeom>
                <a:avLst/>
                <a:gdLst>
                  <a:gd name="connsiteX0" fmla="*/ 54959 w 109918"/>
                  <a:gd name="connsiteY0" fmla="*/ 0 h 101960"/>
                  <a:gd name="connsiteX1" fmla="*/ 0 w 109918"/>
                  <a:gd name="connsiteY1" fmla="*/ 50980 h 101960"/>
                  <a:gd name="connsiteX2" fmla="*/ 54959 w 109918"/>
                  <a:gd name="connsiteY2" fmla="*/ 101960 h 101960"/>
                  <a:gd name="connsiteX3" fmla="*/ 109918 w 109918"/>
                  <a:gd name="connsiteY3" fmla="*/ 50980 h 101960"/>
                  <a:gd name="connsiteX4" fmla="*/ 54959 w 109918"/>
                  <a:gd name="connsiteY4" fmla="*/ 0 h 101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18" h="101960">
                    <a:moveTo>
                      <a:pt x="54959" y="0"/>
                    </a:moveTo>
                    <a:cubicBezTo>
                      <a:pt x="24620" y="0"/>
                      <a:pt x="0" y="22879"/>
                      <a:pt x="0" y="50980"/>
                    </a:cubicBezTo>
                    <a:cubicBezTo>
                      <a:pt x="0" y="79081"/>
                      <a:pt x="24620" y="101960"/>
                      <a:pt x="54959" y="101960"/>
                    </a:cubicBezTo>
                    <a:cubicBezTo>
                      <a:pt x="85298" y="101960"/>
                      <a:pt x="109918" y="79081"/>
                      <a:pt x="109918" y="50980"/>
                    </a:cubicBezTo>
                    <a:cubicBezTo>
                      <a:pt x="109918" y="22879"/>
                      <a:pt x="85298" y="0"/>
                      <a:pt x="54959" y="0"/>
                    </a:cubicBezTo>
                  </a:path>
                </a:pathLst>
              </a:custGeom>
              <a:solidFill>
                <a:schemeClr val="accent5">
                  <a:lumMod val="75000"/>
                </a:schemeClr>
              </a:solidFill>
              <a:ln w="24854" cap="flat">
                <a:noFill/>
                <a:prstDash val="solid"/>
                <a:miter/>
              </a:ln>
            </p:spPr>
            <p:txBody>
              <a:bodyPr rtlCol="0" anchor="ctr"/>
              <a:lstStyle/>
              <a:p>
                <a:endParaRPr lang="en-US"/>
              </a:p>
            </p:txBody>
          </p:sp>
        </p:grpSp>
        <p:grpSp>
          <p:nvGrpSpPr>
            <p:cNvPr id="15" name="Graphic 45">
              <a:extLst>
                <a:ext uri="{FF2B5EF4-FFF2-40B4-BE49-F238E27FC236}">
                  <a16:creationId xmlns:a16="http://schemas.microsoft.com/office/drawing/2014/main" id="{AEFCFCD5-4C63-F66F-9070-18948F4E84DE}"/>
                </a:ext>
              </a:extLst>
            </p:cNvPr>
            <p:cNvGrpSpPr/>
            <p:nvPr/>
          </p:nvGrpSpPr>
          <p:grpSpPr>
            <a:xfrm>
              <a:off x="844338" y="4513102"/>
              <a:ext cx="1738395" cy="2230737"/>
              <a:chOff x="844338" y="4513102"/>
              <a:chExt cx="1738395" cy="2230737"/>
            </a:xfrm>
          </p:grpSpPr>
          <p:sp>
            <p:nvSpPr>
              <p:cNvPr id="34" name="Freeform 82">
                <a:extLst>
                  <a:ext uri="{FF2B5EF4-FFF2-40B4-BE49-F238E27FC236}">
                    <a16:creationId xmlns:a16="http://schemas.microsoft.com/office/drawing/2014/main" id="{E41E293A-962D-88D0-EC4F-D5452D02EBA3}"/>
                  </a:ext>
                </a:extLst>
              </p:cNvPr>
              <p:cNvSpPr/>
              <p:nvPr/>
            </p:nvSpPr>
            <p:spPr>
              <a:xfrm>
                <a:off x="939697" y="6121112"/>
                <a:ext cx="1643036" cy="461270"/>
              </a:xfrm>
              <a:custGeom>
                <a:avLst/>
                <a:gdLst>
                  <a:gd name="connsiteX0" fmla="*/ 235969 w 1643036"/>
                  <a:gd name="connsiteY0" fmla="*/ 13937 h 461270"/>
                  <a:gd name="connsiteX1" fmla="*/ 1148141 w 1643036"/>
                  <a:gd name="connsiteY1" fmla="*/ 42038 h 461270"/>
                  <a:gd name="connsiteX2" fmla="*/ 1635064 w 1643036"/>
                  <a:gd name="connsiteY2" fmla="*/ 126590 h 461270"/>
                  <a:gd name="connsiteX3" fmla="*/ 1075526 w 1643036"/>
                  <a:gd name="connsiteY3" fmla="*/ 436948 h 461270"/>
                  <a:gd name="connsiteX4" fmla="*/ 508526 w 1643036"/>
                  <a:gd name="connsiteY4" fmla="*/ 410090 h 461270"/>
                  <a:gd name="connsiteX5" fmla="*/ 114362 w 1643036"/>
                  <a:gd name="connsiteY5" fmla="*/ 319569 h 461270"/>
                  <a:gd name="connsiteX6" fmla="*/ 235969 w 1643036"/>
                  <a:gd name="connsiteY6" fmla="*/ 13937 h 46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036" h="461270">
                    <a:moveTo>
                      <a:pt x="235969" y="13937"/>
                    </a:moveTo>
                    <a:cubicBezTo>
                      <a:pt x="675891" y="93764"/>
                      <a:pt x="924823" y="89288"/>
                      <a:pt x="1148141" y="42038"/>
                    </a:cubicBezTo>
                    <a:cubicBezTo>
                      <a:pt x="1371708" y="-5212"/>
                      <a:pt x="1573888" y="-9688"/>
                      <a:pt x="1635064" y="126590"/>
                    </a:cubicBezTo>
                    <a:cubicBezTo>
                      <a:pt x="1696241" y="263118"/>
                      <a:pt x="1395333" y="465049"/>
                      <a:pt x="1075526" y="436948"/>
                    </a:cubicBezTo>
                    <a:cubicBezTo>
                      <a:pt x="876578" y="434461"/>
                      <a:pt x="536628" y="327278"/>
                      <a:pt x="508526" y="410090"/>
                    </a:cubicBezTo>
                    <a:cubicBezTo>
                      <a:pt x="476446" y="504093"/>
                      <a:pt x="129283" y="465547"/>
                      <a:pt x="114362" y="319569"/>
                    </a:cubicBezTo>
                    <a:cubicBezTo>
                      <a:pt x="104166" y="218852"/>
                      <a:pt x="-203953" y="-65891"/>
                      <a:pt x="235969" y="13937"/>
                    </a:cubicBezTo>
                    <a:close/>
                  </a:path>
                </a:pathLst>
              </a:custGeom>
              <a:solidFill>
                <a:schemeClr val="accent3">
                  <a:lumMod val="75000"/>
                </a:schemeClr>
              </a:solidFill>
              <a:ln w="24854" cap="flat">
                <a:noFill/>
                <a:prstDash val="solid"/>
                <a:miter/>
              </a:ln>
            </p:spPr>
            <p:txBody>
              <a:bodyPr rtlCol="0" anchor="ctr"/>
              <a:lstStyle/>
              <a:p>
                <a:endParaRPr lang="en-US"/>
              </a:p>
            </p:txBody>
          </p:sp>
          <p:sp>
            <p:nvSpPr>
              <p:cNvPr id="35" name="Freeform 83">
                <a:extLst>
                  <a:ext uri="{FF2B5EF4-FFF2-40B4-BE49-F238E27FC236}">
                    <a16:creationId xmlns:a16="http://schemas.microsoft.com/office/drawing/2014/main" id="{EDEDCF7E-71D6-DF5A-716B-0D02A505C7B9}"/>
                  </a:ext>
                </a:extLst>
              </p:cNvPr>
              <p:cNvSpPr/>
              <p:nvPr/>
            </p:nvSpPr>
            <p:spPr>
              <a:xfrm>
                <a:off x="1540640" y="4977378"/>
                <a:ext cx="423507" cy="500974"/>
              </a:xfrm>
              <a:custGeom>
                <a:avLst/>
                <a:gdLst>
                  <a:gd name="connsiteX0" fmla="*/ 280857 w 423507"/>
                  <a:gd name="connsiteY0" fmla="*/ 15713 h 500974"/>
                  <a:gd name="connsiteX1" fmla="*/ 288567 w 423507"/>
                  <a:gd name="connsiteY1" fmla="*/ 157215 h 500974"/>
                  <a:gd name="connsiteX2" fmla="*/ 368643 w 423507"/>
                  <a:gd name="connsiteY2" fmla="*/ 252709 h 500974"/>
                  <a:gd name="connsiteX3" fmla="*/ 415395 w 423507"/>
                  <a:gd name="connsiteY3" fmla="*/ 335769 h 500974"/>
                  <a:gd name="connsiteX4" fmla="*/ 111752 w 423507"/>
                  <a:gd name="connsiteY4" fmla="*/ 497912 h 500974"/>
                  <a:gd name="connsiteX5" fmla="*/ 66740 w 423507"/>
                  <a:gd name="connsiteY5" fmla="*/ 250969 h 500974"/>
                  <a:gd name="connsiteX6" fmla="*/ 128165 w 423507"/>
                  <a:gd name="connsiteY6" fmla="*/ 153733 h 500974"/>
                  <a:gd name="connsiteX7" fmla="*/ 148060 w 423507"/>
                  <a:gd name="connsiteY7" fmla="*/ 10491 h 500974"/>
                  <a:gd name="connsiteX8" fmla="*/ 269418 w 423507"/>
                  <a:gd name="connsiteY8" fmla="*/ 4025 h 500974"/>
                  <a:gd name="connsiteX9" fmla="*/ 280857 w 423507"/>
                  <a:gd name="connsiteY9" fmla="*/ 15962 h 50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507" h="500974">
                    <a:moveTo>
                      <a:pt x="280857" y="15713"/>
                    </a:moveTo>
                    <a:cubicBezTo>
                      <a:pt x="299011" y="48540"/>
                      <a:pt x="273645" y="122896"/>
                      <a:pt x="288567" y="157215"/>
                    </a:cubicBezTo>
                    <a:cubicBezTo>
                      <a:pt x="304980" y="194766"/>
                      <a:pt x="335319" y="231571"/>
                      <a:pt x="368643" y="252709"/>
                    </a:cubicBezTo>
                    <a:cubicBezTo>
                      <a:pt x="401469" y="273599"/>
                      <a:pt x="440761" y="298716"/>
                      <a:pt x="415395" y="335769"/>
                    </a:cubicBezTo>
                    <a:cubicBezTo>
                      <a:pt x="385802" y="378543"/>
                      <a:pt x="162235" y="523775"/>
                      <a:pt x="111752" y="497912"/>
                    </a:cubicBezTo>
                    <a:cubicBezTo>
                      <a:pt x="22723" y="452651"/>
                      <a:pt x="-64067" y="330547"/>
                      <a:pt x="66740" y="250969"/>
                    </a:cubicBezTo>
                    <a:cubicBezTo>
                      <a:pt x="100810" y="230079"/>
                      <a:pt x="116975" y="191284"/>
                      <a:pt x="128165" y="153733"/>
                    </a:cubicBezTo>
                    <a:cubicBezTo>
                      <a:pt x="138361" y="118917"/>
                      <a:pt x="122197" y="29889"/>
                      <a:pt x="148060" y="10491"/>
                    </a:cubicBezTo>
                    <a:cubicBezTo>
                      <a:pt x="160992" y="793"/>
                      <a:pt x="254746" y="-3932"/>
                      <a:pt x="269418" y="4025"/>
                    </a:cubicBezTo>
                    <a:cubicBezTo>
                      <a:pt x="274392" y="6761"/>
                      <a:pt x="278371" y="10988"/>
                      <a:pt x="280857" y="15962"/>
                    </a:cubicBezTo>
                    <a:close/>
                  </a:path>
                </a:pathLst>
              </a:custGeom>
              <a:solidFill>
                <a:schemeClr val="accent5">
                  <a:lumMod val="50000"/>
                </a:schemeClr>
              </a:solidFill>
              <a:ln w="24854" cap="flat">
                <a:noFill/>
                <a:prstDash val="solid"/>
                <a:miter/>
              </a:ln>
            </p:spPr>
            <p:txBody>
              <a:bodyPr rtlCol="0" anchor="ctr"/>
              <a:lstStyle/>
              <a:p>
                <a:endParaRPr lang="en-US"/>
              </a:p>
            </p:txBody>
          </p:sp>
          <p:sp>
            <p:nvSpPr>
              <p:cNvPr id="36" name="Freeform 84">
                <a:extLst>
                  <a:ext uri="{FF2B5EF4-FFF2-40B4-BE49-F238E27FC236}">
                    <a16:creationId xmlns:a16="http://schemas.microsoft.com/office/drawing/2014/main" id="{D2E9933A-C403-48A8-2AA3-59A7B75A4E76}"/>
                  </a:ext>
                </a:extLst>
              </p:cNvPr>
              <p:cNvSpPr/>
              <p:nvPr/>
            </p:nvSpPr>
            <p:spPr>
              <a:xfrm>
                <a:off x="1078223" y="5245405"/>
                <a:ext cx="1233957" cy="981171"/>
              </a:xfrm>
              <a:custGeom>
                <a:avLst/>
                <a:gdLst>
                  <a:gd name="connsiteX0" fmla="*/ 849960 w 1233957"/>
                  <a:gd name="connsiteY0" fmla="*/ 12784 h 981171"/>
                  <a:gd name="connsiteX1" fmla="*/ 715920 w 1233957"/>
                  <a:gd name="connsiteY1" fmla="*/ 66749 h 981171"/>
                  <a:gd name="connsiteX2" fmla="*/ 584863 w 1233957"/>
                  <a:gd name="connsiteY2" fmla="*/ 64013 h 981171"/>
                  <a:gd name="connsiteX3" fmla="*/ 503046 w 1233957"/>
                  <a:gd name="connsiteY3" fmla="*/ 3583 h 981171"/>
                  <a:gd name="connsiteX4" fmla="*/ 170059 w 1233957"/>
                  <a:gd name="connsiteY4" fmla="*/ 120962 h 981171"/>
                  <a:gd name="connsiteX5" fmla="*/ 33531 w 1233957"/>
                  <a:gd name="connsiteY5" fmla="*/ 707110 h 981171"/>
                  <a:gd name="connsiteX6" fmla="*/ 2694 w 1233957"/>
                  <a:gd name="connsiteY6" fmla="*/ 812800 h 981171"/>
                  <a:gd name="connsiteX7" fmla="*/ 56410 w 1233957"/>
                  <a:gd name="connsiteY7" fmla="*/ 904565 h 981171"/>
                  <a:gd name="connsiteX8" fmla="*/ 263564 w 1233957"/>
                  <a:gd name="connsiteY8" fmla="*/ 948582 h 981171"/>
                  <a:gd name="connsiteX9" fmla="*/ 466490 w 1233957"/>
                  <a:gd name="connsiteY9" fmla="*/ 951566 h 981171"/>
                  <a:gd name="connsiteX10" fmla="*/ 845982 w 1233957"/>
                  <a:gd name="connsiteY10" fmla="*/ 967482 h 981171"/>
                  <a:gd name="connsiteX11" fmla="*/ 1231939 w 1233957"/>
                  <a:gd name="connsiteY11" fmla="*/ 788181 h 981171"/>
                  <a:gd name="connsiteX12" fmla="*/ 1125502 w 1233957"/>
                  <a:gd name="connsiteY12" fmla="*/ 235108 h 981171"/>
                  <a:gd name="connsiteX13" fmla="*/ 849960 w 1233957"/>
                  <a:gd name="connsiteY13" fmla="*/ 12536 h 98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957" h="981171">
                    <a:moveTo>
                      <a:pt x="849960" y="12784"/>
                    </a:moveTo>
                    <a:cubicBezTo>
                      <a:pt x="849960" y="12784"/>
                      <a:pt x="761926" y="56802"/>
                      <a:pt x="715920" y="66749"/>
                    </a:cubicBezTo>
                    <a:cubicBezTo>
                      <a:pt x="672649" y="75950"/>
                      <a:pt x="627637" y="74707"/>
                      <a:pt x="584863" y="64013"/>
                    </a:cubicBezTo>
                    <a:cubicBezTo>
                      <a:pt x="540349" y="52823"/>
                      <a:pt x="486882" y="3583"/>
                      <a:pt x="503046" y="3583"/>
                    </a:cubicBezTo>
                    <a:cubicBezTo>
                      <a:pt x="519211" y="3583"/>
                      <a:pt x="225018" y="-31979"/>
                      <a:pt x="170059" y="120962"/>
                    </a:cubicBezTo>
                    <a:cubicBezTo>
                      <a:pt x="115100" y="274151"/>
                      <a:pt x="55415" y="618827"/>
                      <a:pt x="33531" y="707110"/>
                    </a:cubicBezTo>
                    <a:cubicBezTo>
                      <a:pt x="25325" y="740433"/>
                      <a:pt x="5430" y="779228"/>
                      <a:pt x="2694" y="812800"/>
                    </a:cubicBezTo>
                    <a:cubicBezTo>
                      <a:pt x="-3025" y="882183"/>
                      <a:pt x="-5263" y="869252"/>
                      <a:pt x="56410" y="904565"/>
                    </a:cubicBezTo>
                    <a:cubicBezTo>
                      <a:pt x="121565" y="941868"/>
                      <a:pt x="195424" y="926200"/>
                      <a:pt x="263564" y="948582"/>
                    </a:cubicBezTo>
                    <a:cubicBezTo>
                      <a:pt x="328719" y="969969"/>
                      <a:pt x="466490" y="951566"/>
                      <a:pt x="466490" y="951566"/>
                    </a:cubicBezTo>
                    <a:cubicBezTo>
                      <a:pt x="466490" y="951566"/>
                      <a:pt x="720396" y="1005779"/>
                      <a:pt x="845982" y="967482"/>
                    </a:cubicBezTo>
                    <a:cubicBezTo>
                      <a:pt x="962863" y="931920"/>
                      <a:pt x="1261284" y="966238"/>
                      <a:pt x="1231939" y="788181"/>
                    </a:cubicBezTo>
                    <a:cubicBezTo>
                      <a:pt x="1201600" y="602663"/>
                      <a:pt x="1131222" y="424853"/>
                      <a:pt x="1125502" y="235108"/>
                    </a:cubicBezTo>
                    <a:cubicBezTo>
                      <a:pt x="1120777" y="77193"/>
                      <a:pt x="849960" y="12536"/>
                      <a:pt x="849960" y="12536"/>
                    </a:cubicBezTo>
                    <a:close/>
                  </a:path>
                </a:pathLst>
              </a:custGeom>
              <a:solidFill>
                <a:schemeClr val="accent5">
                  <a:lumMod val="90000"/>
                </a:schemeClr>
              </a:solidFill>
              <a:ln w="24854" cap="flat">
                <a:noFill/>
                <a:prstDash val="solid"/>
                <a:miter/>
              </a:ln>
            </p:spPr>
            <p:txBody>
              <a:bodyPr rtlCol="0" anchor="ctr"/>
              <a:lstStyle/>
              <a:p>
                <a:endParaRPr lang="en-US"/>
              </a:p>
            </p:txBody>
          </p:sp>
          <p:sp>
            <p:nvSpPr>
              <p:cNvPr id="37" name="Freeform 85">
                <a:extLst>
                  <a:ext uri="{FF2B5EF4-FFF2-40B4-BE49-F238E27FC236}">
                    <a16:creationId xmlns:a16="http://schemas.microsoft.com/office/drawing/2014/main" id="{502AAC3C-4E7F-86D6-920B-14C0D60577DB}"/>
                  </a:ext>
                </a:extLst>
              </p:cNvPr>
              <p:cNvSpPr/>
              <p:nvPr/>
            </p:nvSpPr>
            <p:spPr>
              <a:xfrm>
                <a:off x="1677510" y="4995443"/>
                <a:ext cx="154045" cy="150589"/>
              </a:xfrm>
              <a:custGeom>
                <a:avLst/>
                <a:gdLst>
                  <a:gd name="connsiteX0" fmla="*/ 34816 w 154045"/>
                  <a:gd name="connsiteY0" fmla="*/ 101599 h 150589"/>
                  <a:gd name="connsiteX1" fmla="*/ 17159 w 154045"/>
                  <a:gd name="connsiteY1" fmla="*/ 81206 h 150589"/>
                  <a:gd name="connsiteX2" fmla="*/ 0 w 154045"/>
                  <a:gd name="connsiteY2" fmla="*/ 51862 h 150589"/>
                  <a:gd name="connsiteX3" fmla="*/ 14175 w 154045"/>
                  <a:gd name="connsiteY3" fmla="*/ 11078 h 150589"/>
                  <a:gd name="connsiteX4" fmla="*/ 135533 w 154045"/>
                  <a:gd name="connsiteY4" fmla="*/ 4115 h 150589"/>
                  <a:gd name="connsiteX5" fmla="*/ 147221 w 154045"/>
                  <a:gd name="connsiteY5" fmla="*/ 16797 h 150589"/>
                  <a:gd name="connsiteX6" fmla="*/ 150951 w 154045"/>
                  <a:gd name="connsiteY6" fmla="*/ 150589 h 150589"/>
                  <a:gd name="connsiteX7" fmla="*/ 35064 w 154045"/>
                  <a:gd name="connsiteY7" fmla="*/ 101350 h 15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45" h="150589">
                    <a:moveTo>
                      <a:pt x="34816" y="101599"/>
                    </a:moveTo>
                    <a:cubicBezTo>
                      <a:pt x="28350" y="95381"/>
                      <a:pt x="22630" y="88667"/>
                      <a:pt x="17159" y="81206"/>
                    </a:cubicBezTo>
                    <a:cubicBezTo>
                      <a:pt x="10693" y="72254"/>
                      <a:pt x="5222" y="62058"/>
                      <a:pt x="0" y="51862"/>
                    </a:cubicBezTo>
                    <a:cubicBezTo>
                      <a:pt x="1990" y="33459"/>
                      <a:pt x="5471" y="18041"/>
                      <a:pt x="14175" y="11078"/>
                    </a:cubicBezTo>
                    <a:cubicBezTo>
                      <a:pt x="27355" y="882"/>
                      <a:pt x="120860" y="-4092"/>
                      <a:pt x="135533" y="4115"/>
                    </a:cubicBezTo>
                    <a:cubicBezTo>
                      <a:pt x="140506" y="7099"/>
                      <a:pt x="144485" y="11575"/>
                      <a:pt x="147221" y="16797"/>
                    </a:cubicBezTo>
                    <a:cubicBezTo>
                      <a:pt x="162888" y="47137"/>
                      <a:pt x="145978" y="110551"/>
                      <a:pt x="150951" y="150589"/>
                    </a:cubicBezTo>
                    <a:cubicBezTo>
                      <a:pt x="109172" y="149594"/>
                      <a:pt x="67145" y="133430"/>
                      <a:pt x="35064" y="101350"/>
                    </a:cubicBezTo>
                    <a:close/>
                  </a:path>
                </a:pathLst>
              </a:custGeom>
              <a:solidFill>
                <a:schemeClr val="accent5">
                  <a:lumMod val="25000"/>
                </a:schemeClr>
              </a:solidFill>
              <a:ln w="24854" cap="flat">
                <a:noFill/>
                <a:prstDash val="solid"/>
                <a:miter/>
              </a:ln>
            </p:spPr>
            <p:txBody>
              <a:bodyPr rtlCol="0" anchor="ctr"/>
              <a:lstStyle/>
              <a:p>
                <a:endParaRPr lang="en-US"/>
              </a:p>
            </p:txBody>
          </p:sp>
          <p:sp>
            <p:nvSpPr>
              <p:cNvPr id="38" name="Freeform 86">
                <a:extLst>
                  <a:ext uri="{FF2B5EF4-FFF2-40B4-BE49-F238E27FC236}">
                    <a16:creationId xmlns:a16="http://schemas.microsoft.com/office/drawing/2014/main" id="{053781AE-EB33-EDBC-1CFF-EE9BE2A0A977}"/>
                  </a:ext>
                </a:extLst>
              </p:cNvPr>
              <p:cNvSpPr/>
              <p:nvPr/>
            </p:nvSpPr>
            <p:spPr>
              <a:xfrm>
                <a:off x="1579535" y="4593940"/>
                <a:ext cx="394683" cy="498768"/>
              </a:xfrm>
              <a:custGeom>
                <a:avLst/>
                <a:gdLst>
                  <a:gd name="connsiteX0" fmla="*/ 156416 w 394683"/>
                  <a:gd name="connsiteY0" fmla="*/ 484450 h 498768"/>
                  <a:gd name="connsiteX1" fmla="*/ 133288 w 394683"/>
                  <a:gd name="connsiteY1" fmla="*/ 472016 h 498768"/>
                  <a:gd name="connsiteX2" fmla="*/ 491 w 394683"/>
                  <a:gd name="connsiteY2" fmla="*/ 159172 h 498768"/>
                  <a:gd name="connsiteX3" fmla="*/ 130801 w 394683"/>
                  <a:gd name="connsiteY3" fmla="*/ 760 h 498768"/>
                  <a:gd name="connsiteX4" fmla="*/ 285483 w 394683"/>
                  <a:gd name="connsiteY4" fmla="*/ 135795 h 498768"/>
                  <a:gd name="connsiteX5" fmla="*/ 391422 w 394683"/>
                  <a:gd name="connsiteY5" fmla="*/ 363839 h 498768"/>
                  <a:gd name="connsiteX6" fmla="*/ 156167 w 394683"/>
                  <a:gd name="connsiteY6" fmla="*/ 484201 h 4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83" h="498768">
                    <a:moveTo>
                      <a:pt x="156416" y="484450"/>
                    </a:moveTo>
                    <a:cubicBezTo>
                      <a:pt x="148458" y="480969"/>
                      <a:pt x="140749" y="476741"/>
                      <a:pt x="133288" y="472016"/>
                    </a:cubicBezTo>
                    <a:cubicBezTo>
                      <a:pt x="39037" y="411337"/>
                      <a:pt x="-5229" y="265857"/>
                      <a:pt x="491" y="159172"/>
                    </a:cubicBezTo>
                    <a:cubicBezTo>
                      <a:pt x="4221" y="88546"/>
                      <a:pt x="55699" y="9961"/>
                      <a:pt x="130801" y="760"/>
                    </a:cubicBezTo>
                    <a:cubicBezTo>
                      <a:pt x="212867" y="-9187"/>
                      <a:pt x="242709" y="80836"/>
                      <a:pt x="285483" y="135795"/>
                    </a:cubicBezTo>
                    <a:cubicBezTo>
                      <a:pt x="354119" y="224575"/>
                      <a:pt x="408830" y="239994"/>
                      <a:pt x="391422" y="363839"/>
                    </a:cubicBezTo>
                    <a:cubicBezTo>
                      <a:pt x="376252" y="473011"/>
                      <a:pt x="252408" y="526727"/>
                      <a:pt x="156167" y="484201"/>
                    </a:cubicBezTo>
                    <a:close/>
                  </a:path>
                </a:pathLst>
              </a:custGeom>
              <a:solidFill>
                <a:schemeClr val="accent5">
                  <a:lumMod val="50000"/>
                </a:schemeClr>
              </a:solidFill>
              <a:ln w="24854" cap="flat">
                <a:noFill/>
                <a:prstDash val="solid"/>
                <a:miter/>
              </a:ln>
            </p:spPr>
            <p:txBody>
              <a:bodyPr rtlCol="0" anchor="ctr"/>
              <a:lstStyle/>
              <a:p>
                <a:endParaRPr lang="en-US"/>
              </a:p>
            </p:txBody>
          </p:sp>
          <p:sp>
            <p:nvSpPr>
              <p:cNvPr id="39" name="Freeform 87">
                <a:extLst>
                  <a:ext uri="{FF2B5EF4-FFF2-40B4-BE49-F238E27FC236}">
                    <a16:creationId xmlns:a16="http://schemas.microsoft.com/office/drawing/2014/main" id="{AD7CDC0A-252D-B57F-5760-8E7E543BE40D}"/>
                  </a:ext>
                </a:extLst>
              </p:cNvPr>
              <p:cNvSpPr/>
              <p:nvPr/>
            </p:nvSpPr>
            <p:spPr>
              <a:xfrm>
                <a:off x="1489696" y="4567042"/>
                <a:ext cx="398946" cy="434202"/>
              </a:xfrm>
              <a:custGeom>
                <a:avLst/>
                <a:gdLst>
                  <a:gd name="connsiteX0" fmla="*/ 398946 w 398946"/>
                  <a:gd name="connsiteY0" fmla="*/ 174382 h 434202"/>
                  <a:gd name="connsiteX1" fmla="*/ 189057 w 398946"/>
                  <a:gd name="connsiteY1" fmla="*/ 228595 h 434202"/>
                  <a:gd name="connsiteX2" fmla="*/ 170654 w 398946"/>
                  <a:gd name="connsiteY2" fmla="*/ 398944 h 434202"/>
                  <a:gd name="connsiteX3" fmla="*/ 52032 w 398946"/>
                  <a:gd name="connsiteY3" fmla="*/ 379546 h 434202"/>
                  <a:gd name="connsiteX4" fmla="*/ 87843 w 398946"/>
                  <a:gd name="connsiteY4" fmla="*/ 28653 h 434202"/>
                  <a:gd name="connsiteX5" fmla="*/ 394719 w 398946"/>
                  <a:gd name="connsiteY5" fmla="*/ 162694 h 434202"/>
                  <a:gd name="connsiteX6" fmla="*/ 398697 w 398946"/>
                  <a:gd name="connsiteY6" fmla="*/ 174133 h 43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46" h="434202">
                    <a:moveTo>
                      <a:pt x="398946" y="174382"/>
                    </a:moveTo>
                    <a:cubicBezTo>
                      <a:pt x="316632" y="129619"/>
                      <a:pt x="213428" y="109475"/>
                      <a:pt x="189057" y="228595"/>
                    </a:cubicBezTo>
                    <a:cubicBezTo>
                      <a:pt x="178364" y="280073"/>
                      <a:pt x="199999" y="352440"/>
                      <a:pt x="170654" y="398944"/>
                    </a:cubicBezTo>
                    <a:cubicBezTo>
                      <a:pt x="130616" y="462855"/>
                      <a:pt x="82869" y="429780"/>
                      <a:pt x="52032" y="379546"/>
                    </a:cubicBezTo>
                    <a:cubicBezTo>
                      <a:pt x="-14615" y="270623"/>
                      <a:pt x="-31526" y="106988"/>
                      <a:pt x="87843" y="28653"/>
                    </a:cubicBezTo>
                    <a:cubicBezTo>
                      <a:pt x="197015" y="-42719"/>
                      <a:pt x="383030" y="25669"/>
                      <a:pt x="394719" y="162694"/>
                    </a:cubicBezTo>
                    <a:lnTo>
                      <a:pt x="398697" y="174133"/>
                    </a:lnTo>
                    <a:close/>
                  </a:path>
                </a:pathLst>
              </a:custGeom>
              <a:solidFill>
                <a:schemeClr val="tx1"/>
              </a:solidFill>
              <a:ln w="24854" cap="flat">
                <a:noFill/>
                <a:prstDash val="solid"/>
                <a:miter/>
              </a:ln>
            </p:spPr>
            <p:txBody>
              <a:bodyPr rtlCol="0" anchor="ctr"/>
              <a:lstStyle/>
              <a:p>
                <a:endParaRPr lang="en-US"/>
              </a:p>
            </p:txBody>
          </p:sp>
          <p:sp>
            <p:nvSpPr>
              <p:cNvPr id="40" name="Freeform 88">
                <a:extLst>
                  <a:ext uri="{FF2B5EF4-FFF2-40B4-BE49-F238E27FC236}">
                    <a16:creationId xmlns:a16="http://schemas.microsoft.com/office/drawing/2014/main" id="{0557428C-F552-7963-87EA-5AE1B41C93C7}"/>
                  </a:ext>
                </a:extLst>
              </p:cNvPr>
              <p:cNvSpPr/>
              <p:nvPr/>
            </p:nvSpPr>
            <p:spPr>
              <a:xfrm>
                <a:off x="1254140" y="5699105"/>
                <a:ext cx="923762" cy="548099"/>
              </a:xfrm>
              <a:custGeom>
                <a:avLst/>
                <a:gdLst>
                  <a:gd name="connsiteX0" fmla="*/ 461916 w 923762"/>
                  <a:gd name="connsiteY0" fmla="*/ 548100 h 548099"/>
                  <a:gd name="connsiteX1" fmla="*/ 812311 w 923762"/>
                  <a:gd name="connsiteY1" fmla="*/ 548100 h 548099"/>
                  <a:gd name="connsiteX2" fmla="*/ 921981 w 923762"/>
                  <a:gd name="connsiteY2" fmla="*/ 83558 h 548099"/>
                  <a:gd name="connsiteX3" fmla="*/ 910293 w 923762"/>
                  <a:gd name="connsiteY3" fmla="*/ 25863 h 548099"/>
                  <a:gd name="connsiteX4" fmla="*/ 860059 w 923762"/>
                  <a:gd name="connsiteY4" fmla="*/ 0 h 548099"/>
                  <a:gd name="connsiteX5" fmla="*/ 63524 w 923762"/>
                  <a:gd name="connsiteY5" fmla="*/ 0 h 548099"/>
                  <a:gd name="connsiteX6" fmla="*/ 13538 w 923762"/>
                  <a:gd name="connsiteY6" fmla="*/ 25863 h 548099"/>
                  <a:gd name="connsiteX7" fmla="*/ 1850 w 923762"/>
                  <a:gd name="connsiteY7" fmla="*/ 83558 h 548099"/>
                  <a:gd name="connsiteX8" fmla="*/ 111271 w 923762"/>
                  <a:gd name="connsiteY8" fmla="*/ 548100 h 548099"/>
                  <a:gd name="connsiteX9" fmla="*/ 461667 w 923762"/>
                  <a:gd name="connsiteY9" fmla="*/ 548100 h 54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62" h="548099">
                    <a:moveTo>
                      <a:pt x="461916" y="548100"/>
                    </a:moveTo>
                    <a:lnTo>
                      <a:pt x="812311" y="548100"/>
                    </a:lnTo>
                    <a:lnTo>
                      <a:pt x="921981" y="83558"/>
                    </a:lnTo>
                    <a:cubicBezTo>
                      <a:pt x="926457" y="63414"/>
                      <a:pt x="922478" y="42028"/>
                      <a:pt x="910293" y="25863"/>
                    </a:cubicBezTo>
                    <a:cubicBezTo>
                      <a:pt x="898107" y="9450"/>
                      <a:pt x="879953" y="0"/>
                      <a:pt x="860059" y="0"/>
                    </a:cubicBezTo>
                    <a:lnTo>
                      <a:pt x="63524" y="0"/>
                    </a:lnTo>
                    <a:cubicBezTo>
                      <a:pt x="44127" y="0"/>
                      <a:pt x="25475" y="9450"/>
                      <a:pt x="13538" y="25863"/>
                    </a:cubicBezTo>
                    <a:cubicBezTo>
                      <a:pt x="1602" y="42276"/>
                      <a:pt x="-2875" y="63414"/>
                      <a:pt x="1850" y="83558"/>
                    </a:cubicBezTo>
                    <a:lnTo>
                      <a:pt x="111271" y="548100"/>
                    </a:lnTo>
                    <a:lnTo>
                      <a:pt x="461667" y="548100"/>
                    </a:lnTo>
                    <a:close/>
                  </a:path>
                </a:pathLst>
              </a:custGeom>
              <a:solidFill>
                <a:schemeClr val="bg1"/>
              </a:solidFill>
              <a:ln w="24854" cap="flat">
                <a:noFill/>
                <a:prstDash val="solid"/>
                <a:miter/>
              </a:ln>
            </p:spPr>
            <p:txBody>
              <a:bodyPr rtlCol="0" anchor="ctr"/>
              <a:lstStyle/>
              <a:p>
                <a:endParaRPr lang="en-US"/>
              </a:p>
            </p:txBody>
          </p:sp>
          <p:sp>
            <p:nvSpPr>
              <p:cNvPr id="41" name="Freeform 89">
                <a:extLst>
                  <a:ext uri="{FF2B5EF4-FFF2-40B4-BE49-F238E27FC236}">
                    <a16:creationId xmlns:a16="http://schemas.microsoft.com/office/drawing/2014/main" id="{6A7FE15B-B200-BE0C-FFAC-ACC2FDDF6C24}"/>
                  </a:ext>
                </a:extLst>
              </p:cNvPr>
              <p:cNvSpPr/>
              <p:nvPr/>
            </p:nvSpPr>
            <p:spPr>
              <a:xfrm>
                <a:off x="1635233" y="5937593"/>
                <a:ext cx="161395" cy="96738"/>
              </a:xfrm>
              <a:custGeom>
                <a:avLst/>
                <a:gdLst>
                  <a:gd name="connsiteX0" fmla="*/ 0 w 161395"/>
                  <a:gd name="connsiteY0" fmla="*/ 48494 h 96738"/>
                  <a:gd name="connsiteX1" fmla="*/ 80822 w 161395"/>
                  <a:gd name="connsiteY1" fmla="*/ 96738 h 96738"/>
                  <a:gd name="connsiteX2" fmla="*/ 161396 w 161395"/>
                  <a:gd name="connsiteY2" fmla="*/ 48494 h 96738"/>
                  <a:gd name="connsiteX3" fmla="*/ 80822 w 161395"/>
                  <a:gd name="connsiteY3" fmla="*/ 0 h 96738"/>
                  <a:gd name="connsiteX4" fmla="*/ 0 w 161395"/>
                  <a:gd name="connsiteY4" fmla="*/ 48494 h 9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95" h="96738">
                    <a:moveTo>
                      <a:pt x="0" y="48494"/>
                    </a:moveTo>
                    <a:cubicBezTo>
                      <a:pt x="0" y="75103"/>
                      <a:pt x="36059" y="96738"/>
                      <a:pt x="80822" y="96738"/>
                    </a:cubicBezTo>
                    <a:cubicBezTo>
                      <a:pt x="125585" y="96738"/>
                      <a:pt x="161396" y="75103"/>
                      <a:pt x="161396" y="48494"/>
                    </a:cubicBezTo>
                    <a:cubicBezTo>
                      <a:pt x="161396" y="21884"/>
                      <a:pt x="125337" y="0"/>
                      <a:pt x="80822" y="0"/>
                    </a:cubicBezTo>
                    <a:cubicBezTo>
                      <a:pt x="36308" y="0"/>
                      <a:pt x="0" y="21884"/>
                      <a:pt x="0" y="48494"/>
                    </a:cubicBezTo>
                    <a:close/>
                  </a:path>
                </a:pathLst>
              </a:custGeom>
              <a:solidFill>
                <a:schemeClr val="accent1"/>
              </a:solidFill>
              <a:ln w="24854" cap="flat">
                <a:noFill/>
                <a:prstDash val="solid"/>
                <a:miter/>
              </a:ln>
            </p:spPr>
            <p:txBody>
              <a:bodyPr rtlCol="0" anchor="ctr"/>
              <a:lstStyle/>
              <a:p>
                <a:endParaRPr lang="en-US"/>
              </a:p>
            </p:txBody>
          </p:sp>
          <p:sp>
            <p:nvSpPr>
              <p:cNvPr id="42" name="Freeform 90">
                <a:extLst>
                  <a:ext uri="{FF2B5EF4-FFF2-40B4-BE49-F238E27FC236}">
                    <a16:creationId xmlns:a16="http://schemas.microsoft.com/office/drawing/2014/main" id="{3973DBB4-ADCC-F87B-7897-A322F4456228}"/>
                  </a:ext>
                </a:extLst>
              </p:cNvPr>
              <p:cNvSpPr/>
              <p:nvPr/>
            </p:nvSpPr>
            <p:spPr>
              <a:xfrm>
                <a:off x="1933405" y="6452120"/>
                <a:ext cx="288858" cy="291602"/>
              </a:xfrm>
              <a:custGeom>
                <a:avLst/>
                <a:gdLst>
                  <a:gd name="connsiteX0" fmla="*/ 0 w 288858"/>
                  <a:gd name="connsiteY0" fmla="*/ 0 h 291602"/>
                  <a:gd name="connsiteX1" fmla="*/ 223069 w 288858"/>
                  <a:gd name="connsiteY1" fmla="*/ 45758 h 291602"/>
                  <a:gd name="connsiteX2" fmla="*/ 283748 w 288858"/>
                  <a:gd name="connsiteY2" fmla="*/ 58192 h 291602"/>
                  <a:gd name="connsiteX3" fmla="*/ 256393 w 288858"/>
                  <a:gd name="connsiteY3" fmla="*/ 275044 h 291602"/>
                  <a:gd name="connsiteX4" fmla="*/ 165375 w 288858"/>
                  <a:gd name="connsiteY4" fmla="*/ 146724 h 291602"/>
                  <a:gd name="connsiteX5" fmla="*/ 0 w 288858"/>
                  <a:gd name="connsiteY5" fmla="*/ 104199 h 291602"/>
                  <a:gd name="connsiteX6" fmla="*/ 0 w 288858"/>
                  <a:gd name="connsiteY6" fmla="*/ 0 h 2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8" h="291602">
                    <a:moveTo>
                      <a:pt x="0" y="0"/>
                    </a:moveTo>
                    <a:lnTo>
                      <a:pt x="223069" y="45758"/>
                    </a:lnTo>
                    <a:lnTo>
                      <a:pt x="283748" y="58192"/>
                    </a:lnTo>
                    <a:cubicBezTo>
                      <a:pt x="283748" y="58192"/>
                      <a:pt x="306379" y="204170"/>
                      <a:pt x="256393" y="275044"/>
                    </a:cubicBezTo>
                    <a:cubicBezTo>
                      <a:pt x="206656" y="345919"/>
                      <a:pt x="235752" y="167613"/>
                      <a:pt x="165375" y="146724"/>
                    </a:cubicBezTo>
                    <a:cubicBezTo>
                      <a:pt x="94997" y="125585"/>
                      <a:pt x="0" y="104199"/>
                      <a:pt x="0" y="104199"/>
                    </a:cubicBezTo>
                    <a:lnTo>
                      <a:pt x="0" y="0"/>
                    </a:lnTo>
                    <a:close/>
                  </a:path>
                </a:pathLst>
              </a:custGeom>
              <a:solidFill>
                <a:schemeClr val="accent5">
                  <a:lumMod val="50000"/>
                </a:schemeClr>
              </a:solidFill>
              <a:ln w="24854" cap="flat">
                <a:noFill/>
                <a:prstDash val="solid"/>
                <a:miter/>
              </a:ln>
            </p:spPr>
            <p:txBody>
              <a:bodyPr rtlCol="0" anchor="ctr"/>
              <a:lstStyle/>
              <a:p>
                <a:endParaRPr lang="en-US"/>
              </a:p>
            </p:txBody>
          </p:sp>
          <p:sp>
            <p:nvSpPr>
              <p:cNvPr id="43" name="Freeform 91">
                <a:extLst>
                  <a:ext uri="{FF2B5EF4-FFF2-40B4-BE49-F238E27FC236}">
                    <a16:creationId xmlns:a16="http://schemas.microsoft.com/office/drawing/2014/main" id="{7E154787-BFCF-1897-994B-5F49DA40A025}"/>
                  </a:ext>
                </a:extLst>
              </p:cNvPr>
              <p:cNvSpPr/>
              <p:nvPr/>
            </p:nvSpPr>
            <p:spPr>
              <a:xfrm>
                <a:off x="2139564" y="6497878"/>
                <a:ext cx="82362" cy="245961"/>
              </a:xfrm>
              <a:custGeom>
                <a:avLst/>
                <a:gdLst>
                  <a:gd name="connsiteX0" fmla="*/ 0 w 82362"/>
                  <a:gd name="connsiteY0" fmla="*/ 150951 h 245961"/>
                  <a:gd name="connsiteX1" fmla="*/ 49986 w 82362"/>
                  <a:gd name="connsiteY1" fmla="*/ 229286 h 245961"/>
                  <a:gd name="connsiteX2" fmla="*/ 77341 w 82362"/>
                  <a:gd name="connsiteY2" fmla="*/ 12434 h 245961"/>
                  <a:gd name="connsiteX3" fmla="*/ 16662 w 82362"/>
                  <a:gd name="connsiteY3" fmla="*/ 0 h 245961"/>
                  <a:gd name="connsiteX4" fmla="*/ 0 w 82362"/>
                  <a:gd name="connsiteY4" fmla="*/ 150951 h 24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2" h="245961">
                    <a:moveTo>
                      <a:pt x="0" y="150951"/>
                    </a:moveTo>
                    <a:cubicBezTo>
                      <a:pt x="18900" y="206159"/>
                      <a:pt x="15170" y="279272"/>
                      <a:pt x="49986" y="229286"/>
                    </a:cubicBezTo>
                    <a:cubicBezTo>
                      <a:pt x="99722" y="158412"/>
                      <a:pt x="77341" y="12434"/>
                      <a:pt x="77341" y="12434"/>
                    </a:cubicBezTo>
                    <a:lnTo>
                      <a:pt x="16662" y="0"/>
                    </a:lnTo>
                    <a:cubicBezTo>
                      <a:pt x="16662" y="0"/>
                      <a:pt x="58441" y="87288"/>
                      <a:pt x="0" y="150951"/>
                    </a:cubicBezTo>
                    <a:close/>
                  </a:path>
                </a:pathLst>
              </a:custGeom>
              <a:solidFill>
                <a:srgbClr val="2A2B7C"/>
              </a:solidFill>
              <a:ln w="24854" cap="flat">
                <a:noFill/>
                <a:prstDash val="solid"/>
                <a:miter/>
              </a:ln>
            </p:spPr>
            <p:txBody>
              <a:bodyPr rtlCol="0" anchor="ctr"/>
              <a:lstStyle/>
              <a:p>
                <a:endParaRPr lang="en-US"/>
              </a:p>
            </p:txBody>
          </p:sp>
          <p:sp>
            <p:nvSpPr>
              <p:cNvPr id="44" name="Freeform 92">
                <a:extLst>
                  <a:ext uri="{FF2B5EF4-FFF2-40B4-BE49-F238E27FC236}">
                    <a16:creationId xmlns:a16="http://schemas.microsoft.com/office/drawing/2014/main" id="{0B199327-3D3C-59B0-98E6-E3DE99FA7803}"/>
                  </a:ext>
                </a:extLst>
              </p:cNvPr>
              <p:cNvSpPr/>
              <p:nvPr/>
            </p:nvSpPr>
            <p:spPr>
              <a:xfrm>
                <a:off x="844338" y="6131342"/>
                <a:ext cx="1159453" cy="455873"/>
              </a:xfrm>
              <a:custGeom>
                <a:avLst/>
                <a:gdLst>
                  <a:gd name="connsiteX0" fmla="*/ 72945 w 1159453"/>
                  <a:gd name="connsiteY0" fmla="*/ 5198 h 455873"/>
                  <a:gd name="connsiteX1" fmla="*/ 1157456 w 1159453"/>
                  <a:gd name="connsiteY1" fmla="*/ 326996 h 455873"/>
                  <a:gd name="connsiteX2" fmla="*/ 1157456 w 1159453"/>
                  <a:gd name="connsiteY2" fmla="*/ 449348 h 455873"/>
                  <a:gd name="connsiteX3" fmla="*/ 283829 w 1159453"/>
                  <a:gd name="connsiteY3" fmla="*/ 392151 h 455873"/>
                  <a:gd name="connsiteX4" fmla="*/ 72945 w 1159453"/>
                  <a:gd name="connsiteY4" fmla="*/ 5198 h 45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53" h="455873">
                    <a:moveTo>
                      <a:pt x="72945" y="5198"/>
                    </a:moveTo>
                    <a:cubicBezTo>
                      <a:pt x="245532" y="-46279"/>
                      <a:pt x="1070168" y="300884"/>
                      <a:pt x="1157456" y="326996"/>
                    </a:cubicBezTo>
                    <a:cubicBezTo>
                      <a:pt x="1152979" y="375986"/>
                      <a:pt x="1163673" y="400109"/>
                      <a:pt x="1157456" y="449348"/>
                    </a:cubicBezTo>
                    <a:cubicBezTo>
                      <a:pt x="1147260" y="448353"/>
                      <a:pt x="507645" y="485656"/>
                      <a:pt x="283829" y="392151"/>
                    </a:cubicBezTo>
                    <a:cubicBezTo>
                      <a:pt x="60262" y="298895"/>
                      <a:pt x="-99890" y="56676"/>
                      <a:pt x="72945" y="5198"/>
                    </a:cubicBezTo>
                    <a:close/>
                  </a:path>
                </a:pathLst>
              </a:custGeom>
              <a:solidFill>
                <a:schemeClr val="accent3"/>
              </a:solidFill>
              <a:ln w="24854" cap="flat">
                <a:noFill/>
                <a:prstDash val="solid"/>
                <a:miter/>
              </a:ln>
            </p:spPr>
            <p:txBody>
              <a:bodyPr rtlCol="0" anchor="ctr"/>
              <a:lstStyle/>
              <a:p>
                <a:endParaRPr lang="en-US"/>
              </a:p>
            </p:txBody>
          </p:sp>
          <p:sp>
            <p:nvSpPr>
              <p:cNvPr id="45" name="Freeform 93">
                <a:extLst>
                  <a:ext uri="{FF2B5EF4-FFF2-40B4-BE49-F238E27FC236}">
                    <a16:creationId xmlns:a16="http://schemas.microsoft.com/office/drawing/2014/main" id="{1D4A8091-853E-1466-B23A-BE38CF00F25D}"/>
                  </a:ext>
                </a:extLst>
              </p:cNvPr>
              <p:cNvSpPr/>
              <p:nvPr/>
            </p:nvSpPr>
            <p:spPr>
              <a:xfrm>
                <a:off x="1343161" y="4513102"/>
                <a:ext cx="260400" cy="248574"/>
              </a:xfrm>
              <a:custGeom>
                <a:avLst/>
                <a:gdLst>
                  <a:gd name="connsiteX0" fmla="*/ 244573 w 260400"/>
                  <a:gd name="connsiteY0" fmla="*/ 134816 h 248574"/>
                  <a:gd name="connsiteX1" fmla="*/ 170963 w 260400"/>
                  <a:gd name="connsiteY1" fmla="*/ 3014 h 248574"/>
                  <a:gd name="connsiteX2" fmla="*/ 15038 w 260400"/>
                  <a:gd name="connsiteY2" fmla="*/ 71899 h 248574"/>
                  <a:gd name="connsiteX3" fmla="*/ 52341 w 260400"/>
                  <a:gd name="connsiteY3" fmla="*/ 234290 h 248574"/>
                  <a:gd name="connsiteX4" fmla="*/ 234129 w 260400"/>
                  <a:gd name="connsiteY4" fmla="*/ 215887 h 248574"/>
                  <a:gd name="connsiteX5" fmla="*/ 244573 w 260400"/>
                  <a:gd name="connsiteY5" fmla="*/ 134568 h 24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00" h="248574">
                    <a:moveTo>
                      <a:pt x="244573" y="134816"/>
                    </a:moveTo>
                    <a:cubicBezTo>
                      <a:pt x="294559" y="99752"/>
                      <a:pt x="213985" y="12713"/>
                      <a:pt x="170963" y="3014"/>
                    </a:cubicBezTo>
                    <a:cubicBezTo>
                      <a:pt x="111776" y="-10166"/>
                      <a:pt x="41399" y="21168"/>
                      <a:pt x="15038" y="71899"/>
                    </a:cubicBezTo>
                    <a:cubicBezTo>
                      <a:pt x="-12814" y="125615"/>
                      <a:pt x="-2867" y="202956"/>
                      <a:pt x="52341" y="234290"/>
                    </a:cubicBezTo>
                    <a:cubicBezTo>
                      <a:pt x="110035" y="267116"/>
                      <a:pt x="177677" y="235782"/>
                      <a:pt x="234129" y="215887"/>
                    </a:cubicBezTo>
                    <a:lnTo>
                      <a:pt x="244573" y="134568"/>
                    </a:lnTo>
                    <a:close/>
                  </a:path>
                </a:pathLst>
              </a:custGeom>
              <a:solidFill>
                <a:schemeClr val="tx1"/>
              </a:solidFill>
              <a:ln w="24854" cap="flat">
                <a:noFill/>
                <a:prstDash val="solid"/>
                <a:miter/>
              </a:ln>
            </p:spPr>
            <p:txBody>
              <a:bodyPr rtlCol="0" anchor="ctr"/>
              <a:lstStyle/>
              <a:p>
                <a:endParaRPr lang="en-US"/>
              </a:p>
            </p:txBody>
          </p:sp>
        </p:grpSp>
        <p:sp>
          <p:nvSpPr>
            <p:cNvPr id="16" name="Freeform 94">
              <a:extLst>
                <a:ext uri="{FF2B5EF4-FFF2-40B4-BE49-F238E27FC236}">
                  <a16:creationId xmlns:a16="http://schemas.microsoft.com/office/drawing/2014/main" id="{3728CB3B-6130-FD72-4E8D-E9B975702465}"/>
                </a:ext>
              </a:extLst>
            </p:cNvPr>
            <p:cNvSpPr/>
            <p:nvPr/>
          </p:nvSpPr>
          <p:spPr>
            <a:xfrm>
              <a:off x="2341764" y="3084718"/>
              <a:ext cx="3272407" cy="3046102"/>
            </a:xfrm>
            <a:custGeom>
              <a:avLst/>
              <a:gdLst>
                <a:gd name="connsiteX0" fmla="*/ 3166224 w 3272407"/>
                <a:gd name="connsiteY0" fmla="*/ 12656 h 3046102"/>
                <a:gd name="connsiteX1" fmla="*/ 3165726 w 3272407"/>
                <a:gd name="connsiteY1" fmla="*/ 11413 h 3046102"/>
                <a:gd name="connsiteX2" fmla="*/ 3162991 w 3272407"/>
                <a:gd name="connsiteY2" fmla="*/ 5942 h 3046102"/>
                <a:gd name="connsiteX3" fmla="*/ 3161499 w 3272407"/>
                <a:gd name="connsiteY3" fmla="*/ 4201 h 3046102"/>
                <a:gd name="connsiteX4" fmla="*/ 3155530 w 3272407"/>
                <a:gd name="connsiteY4" fmla="*/ 720 h 3046102"/>
                <a:gd name="connsiteX5" fmla="*/ 3155033 w 3272407"/>
                <a:gd name="connsiteY5" fmla="*/ 471 h 3046102"/>
                <a:gd name="connsiteX6" fmla="*/ 3155033 w 3272407"/>
                <a:gd name="connsiteY6" fmla="*/ 471 h 3046102"/>
                <a:gd name="connsiteX7" fmla="*/ 3147324 w 3272407"/>
                <a:gd name="connsiteY7" fmla="*/ 471 h 3046102"/>
                <a:gd name="connsiteX8" fmla="*/ 3145832 w 3272407"/>
                <a:gd name="connsiteY8" fmla="*/ 968 h 3046102"/>
                <a:gd name="connsiteX9" fmla="*/ 3139864 w 3272407"/>
                <a:gd name="connsiteY9" fmla="*/ 4947 h 3046102"/>
                <a:gd name="connsiteX10" fmla="*/ 3139366 w 3272407"/>
                <a:gd name="connsiteY10" fmla="*/ 5196 h 3046102"/>
                <a:gd name="connsiteX11" fmla="*/ 3139118 w 3272407"/>
                <a:gd name="connsiteY11" fmla="*/ 5196 h 3046102"/>
                <a:gd name="connsiteX12" fmla="*/ 3138620 w 3272407"/>
                <a:gd name="connsiteY12" fmla="*/ 5942 h 3046102"/>
                <a:gd name="connsiteX13" fmla="*/ 2800659 w 3272407"/>
                <a:gd name="connsiteY13" fmla="*/ 410302 h 3046102"/>
                <a:gd name="connsiteX14" fmla="*/ 2802648 w 3272407"/>
                <a:gd name="connsiteY14" fmla="*/ 432186 h 3046102"/>
                <a:gd name="connsiteX15" fmla="*/ 2824532 w 3272407"/>
                <a:gd name="connsiteY15" fmla="*/ 430197 h 3046102"/>
                <a:gd name="connsiteX16" fmla="*/ 3118228 w 3272407"/>
                <a:gd name="connsiteY16" fmla="*/ 78806 h 3046102"/>
                <a:gd name="connsiteX17" fmla="*/ 1327953 w 3272407"/>
                <a:gd name="connsiteY17" fmla="*/ 2500242 h 3046102"/>
                <a:gd name="connsiteX18" fmla="*/ 13161 w 3272407"/>
                <a:gd name="connsiteY18" fmla="*/ 3015266 h 3046102"/>
                <a:gd name="connsiteX19" fmla="*/ 229 w 3272407"/>
                <a:gd name="connsiteY19" fmla="*/ 3032923 h 3046102"/>
                <a:gd name="connsiteX20" fmla="*/ 15399 w 3272407"/>
                <a:gd name="connsiteY20" fmla="*/ 3046103 h 3046102"/>
                <a:gd name="connsiteX21" fmla="*/ 17637 w 3272407"/>
                <a:gd name="connsiteY21" fmla="*/ 3046103 h 3046102"/>
                <a:gd name="connsiteX22" fmla="*/ 1342625 w 3272407"/>
                <a:gd name="connsiteY22" fmla="*/ 2527597 h 3046102"/>
                <a:gd name="connsiteX23" fmla="*/ 3148319 w 3272407"/>
                <a:gd name="connsiteY23" fmla="*/ 85272 h 3046102"/>
                <a:gd name="connsiteX24" fmla="*/ 3241575 w 3272407"/>
                <a:gd name="connsiteY24" fmla="*/ 580153 h 3046102"/>
                <a:gd name="connsiteX25" fmla="*/ 3256745 w 3272407"/>
                <a:gd name="connsiteY25" fmla="*/ 592836 h 3046102"/>
                <a:gd name="connsiteX26" fmla="*/ 3259729 w 3272407"/>
                <a:gd name="connsiteY26" fmla="*/ 592587 h 3046102"/>
                <a:gd name="connsiteX27" fmla="*/ 3272163 w 3272407"/>
                <a:gd name="connsiteY27" fmla="*/ 574433 h 3046102"/>
                <a:gd name="connsiteX28" fmla="*/ 3166224 w 3272407"/>
                <a:gd name="connsiteY28" fmla="*/ 12656 h 304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72407" h="3046102">
                  <a:moveTo>
                    <a:pt x="3166224" y="12656"/>
                  </a:moveTo>
                  <a:cubicBezTo>
                    <a:pt x="3166224" y="12656"/>
                    <a:pt x="3165726" y="11910"/>
                    <a:pt x="3165726" y="11413"/>
                  </a:cubicBezTo>
                  <a:cubicBezTo>
                    <a:pt x="3165229" y="9423"/>
                    <a:pt x="3164234" y="7683"/>
                    <a:pt x="3162991" y="5942"/>
                  </a:cubicBezTo>
                  <a:cubicBezTo>
                    <a:pt x="3162494" y="5196"/>
                    <a:pt x="3161996" y="4699"/>
                    <a:pt x="3161499" y="4201"/>
                  </a:cubicBezTo>
                  <a:cubicBezTo>
                    <a:pt x="3159758" y="2709"/>
                    <a:pt x="3157769" y="1466"/>
                    <a:pt x="3155530" y="720"/>
                  </a:cubicBezTo>
                  <a:cubicBezTo>
                    <a:pt x="3155530" y="720"/>
                    <a:pt x="3155282" y="471"/>
                    <a:pt x="3155033" y="471"/>
                  </a:cubicBezTo>
                  <a:lnTo>
                    <a:pt x="3155033" y="471"/>
                  </a:lnTo>
                  <a:cubicBezTo>
                    <a:pt x="3152298" y="-275"/>
                    <a:pt x="3149811" y="-26"/>
                    <a:pt x="3147324" y="471"/>
                  </a:cubicBezTo>
                  <a:cubicBezTo>
                    <a:pt x="3146827" y="471"/>
                    <a:pt x="3146329" y="720"/>
                    <a:pt x="3145832" y="968"/>
                  </a:cubicBezTo>
                  <a:cubicBezTo>
                    <a:pt x="3143594" y="1963"/>
                    <a:pt x="3141604" y="3206"/>
                    <a:pt x="3139864" y="4947"/>
                  </a:cubicBezTo>
                  <a:cubicBezTo>
                    <a:pt x="3139864" y="4947"/>
                    <a:pt x="3139615" y="4947"/>
                    <a:pt x="3139366" y="5196"/>
                  </a:cubicBezTo>
                  <a:lnTo>
                    <a:pt x="3139118" y="5196"/>
                  </a:lnTo>
                  <a:lnTo>
                    <a:pt x="3138620" y="5942"/>
                  </a:lnTo>
                  <a:lnTo>
                    <a:pt x="2800659" y="410302"/>
                  </a:lnTo>
                  <a:cubicBezTo>
                    <a:pt x="2795188" y="416768"/>
                    <a:pt x="2795934" y="426715"/>
                    <a:pt x="2802648" y="432186"/>
                  </a:cubicBezTo>
                  <a:cubicBezTo>
                    <a:pt x="2809114" y="437657"/>
                    <a:pt x="2819061" y="436911"/>
                    <a:pt x="2824532" y="430197"/>
                  </a:cubicBezTo>
                  <a:lnTo>
                    <a:pt x="3118228" y="78806"/>
                  </a:lnTo>
                  <a:cubicBezTo>
                    <a:pt x="2767335" y="1395588"/>
                    <a:pt x="1954138" y="2121993"/>
                    <a:pt x="1327953" y="2500242"/>
                  </a:cubicBezTo>
                  <a:cubicBezTo>
                    <a:pt x="637357" y="2917533"/>
                    <a:pt x="19378" y="3014271"/>
                    <a:pt x="13161" y="3015266"/>
                  </a:cubicBezTo>
                  <a:cubicBezTo>
                    <a:pt x="4705" y="3016509"/>
                    <a:pt x="-1263" y="3024467"/>
                    <a:pt x="229" y="3032923"/>
                  </a:cubicBezTo>
                  <a:cubicBezTo>
                    <a:pt x="1472" y="3040632"/>
                    <a:pt x="7938" y="3046103"/>
                    <a:pt x="15399" y="3046103"/>
                  </a:cubicBezTo>
                  <a:cubicBezTo>
                    <a:pt x="16145" y="3046103"/>
                    <a:pt x="16891" y="3046103"/>
                    <a:pt x="17637" y="3046103"/>
                  </a:cubicBezTo>
                  <a:cubicBezTo>
                    <a:pt x="23854" y="3045108"/>
                    <a:pt x="647056" y="2947873"/>
                    <a:pt x="1342625" y="2527597"/>
                  </a:cubicBezTo>
                  <a:cubicBezTo>
                    <a:pt x="1974282" y="2146116"/>
                    <a:pt x="2794690" y="1413742"/>
                    <a:pt x="3148319" y="85272"/>
                  </a:cubicBezTo>
                  <a:lnTo>
                    <a:pt x="3241575" y="580153"/>
                  </a:lnTo>
                  <a:cubicBezTo>
                    <a:pt x="3243067" y="587614"/>
                    <a:pt x="3249533" y="592836"/>
                    <a:pt x="3256745" y="592836"/>
                  </a:cubicBezTo>
                  <a:cubicBezTo>
                    <a:pt x="3257739" y="592836"/>
                    <a:pt x="3258734" y="592836"/>
                    <a:pt x="3259729" y="592587"/>
                  </a:cubicBezTo>
                  <a:cubicBezTo>
                    <a:pt x="3268185" y="591095"/>
                    <a:pt x="3273655" y="582889"/>
                    <a:pt x="3272163" y="574433"/>
                  </a:cubicBezTo>
                  <a:lnTo>
                    <a:pt x="3166224" y="12656"/>
                  </a:lnTo>
                  <a:close/>
                </a:path>
              </a:pathLst>
            </a:custGeom>
            <a:solidFill>
              <a:srgbClr val="FFFFFF"/>
            </a:solidFill>
            <a:ln w="24854" cap="flat">
              <a:noFill/>
              <a:prstDash val="solid"/>
              <a:miter/>
            </a:ln>
          </p:spPr>
          <p:txBody>
            <a:bodyPr rtlCol="0" anchor="ctr"/>
            <a:lstStyle/>
            <a:p>
              <a:endParaRPr lang="en-US"/>
            </a:p>
          </p:txBody>
        </p:sp>
        <p:grpSp>
          <p:nvGrpSpPr>
            <p:cNvPr id="17" name="Graphic 45">
              <a:extLst>
                <a:ext uri="{FF2B5EF4-FFF2-40B4-BE49-F238E27FC236}">
                  <a16:creationId xmlns:a16="http://schemas.microsoft.com/office/drawing/2014/main" id="{0A1B0ADA-AAA4-BAD9-E158-94298423D3DA}"/>
                </a:ext>
              </a:extLst>
            </p:cNvPr>
            <p:cNvGrpSpPr/>
            <p:nvPr/>
          </p:nvGrpSpPr>
          <p:grpSpPr>
            <a:xfrm>
              <a:off x="4180656" y="1926389"/>
              <a:ext cx="655184" cy="687401"/>
              <a:chOff x="4180656" y="1926389"/>
              <a:chExt cx="655184" cy="687401"/>
            </a:xfrm>
          </p:grpSpPr>
          <p:sp>
            <p:nvSpPr>
              <p:cNvPr id="31" name="Freeform 96">
                <a:extLst>
                  <a:ext uri="{FF2B5EF4-FFF2-40B4-BE49-F238E27FC236}">
                    <a16:creationId xmlns:a16="http://schemas.microsoft.com/office/drawing/2014/main" id="{1C4884FF-0823-991C-6785-7EFA3B203CD8}"/>
                  </a:ext>
                </a:extLst>
              </p:cNvPr>
              <p:cNvSpPr/>
              <p:nvPr/>
            </p:nvSpPr>
            <p:spPr>
              <a:xfrm>
                <a:off x="4419747" y="1926389"/>
                <a:ext cx="319558" cy="301338"/>
              </a:xfrm>
              <a:custGeom>
                <a:avLst/>
                <a:gdLst>
                  <a:gd name="connsiteX0" fmla="*/ 0 w 319558"/>
                  <a:gd name="connsiteY0" fmla="*/ 18087 h 301338"/>
                  <a:gd name="connsiteX1" fmla="*/ 102706 w 319558"/>
                  <a:gd name="connsiteY1" fmla="*/ 301338 h 301338"/>
                  <a:gd name="connsiteX2" fmla="*/ 319559 w 319558"/>
                  <a:gd name="connsiteY2" fmla="*/ 92195 h 301338"/>
                  <a:gd name="connsiteX3" fmla="*/ 0 w 319558"/>
                  <a:gd name="connsiteY3" fmla="*/ 18087 h 301338"/>
                </a:gdLst>
                <a:ahLst/>
                <a:cxnLst>
                  <a:cxn ang="0">
                    <a:pos x="connsiteX0" y="connsiteY0"/>
                  </a:cxn>
                  <a:cxn ang="0">
                    <a:pos x="connsiteX1" y="connsiteY1"/>
                  </a:cxn>
                  <a:cxn ang="0">
                    <a:pos x="connsiteX2" y="connsiteY2"/>
                  </a:cxn>
                  <a:cxn ang="0">
                    <a:pos x="connsiteX3" y="connsiteY3"/>
                  </a:cxn>
                </a:cxnLst>
                <a:rect l="l" t="t" r="r" b="b"/>
                <a:pathLst>
                  <a:path w="319558" h="301338">
                    <a:moveTo>
                      <a:pt x="0" y="18087"/>
                    </a:moveTo>
                    <a:lnTo>
                      <a:pt x="102706" y="301338"/>
                    </a:lnTo>
                    <a:lnTo>
                      <a:pt x="319559" y="92195"/>
                    </a:lnTo>
                    <a:cubicBezTo>
                      <a:pt x="238488" y="8140"/>
                      <a:pt x="113400" y="-23194"/>
                      <a:pt x="0" y="18087"/>
                    </a:cubicBezTo>
                    <a:close/>
                  </a:path>
                </a:pathLst>
              </a:custGeom>
              <a:solidFill>
                <a:schemeClr val="accent1">
                  <a:lumMod val="75000"/>
                </a:schemeClr>
              </a:solidFill>
              <a:ln w="24854" cap="flat">
                <a:noFill/>
                <a:prstDash val="solid"/>
                <a:miter/>
              </a:ln>
            </p:spPr>
            <p:txBody>
              <a:bodyPr rtlCol="0" anchor="ctr"/>
              <a:lstStyle/>
              <a:p>
                <a:endParaRPr lang="en-US"/>
              </a:p>
            </p:txBody>
          </p:sp>
          <p:sp>
            <p:nvSpPr>
              <p:cNvPr id="32" name="Freeform 97">
                <a:extLst>
                  <a:ext uri="{FF2B5EF4-FFF2-40B4-BE49-F238E27FC236}">
                    <a16:creationId xmlns:a16="http://schemas.microsoft.com/office/drawing/2014/main" id="{03EDBFB3-2BB6-FF45-65AF-7CB22CBE8BE8}"/>
                  </a:ext>
                </a:extLst>
              </p:cNvPr>
              <p:cNvSpPr/>
              <p:nvPr/>
            </p:nvSpPr>
            <p:spPr>
              <a:xfrm>
                <a:off x="4536629" y="2084485"/>
                <a:ext cx="299211" cy="455091"/>
              </a:xfrm>
              <a:custGeom>
                <a:avLst/>
                <a:gdLst>
                  <a:gd name="connsiteX0" fmla="*/ 0 w 299211"/>
                  <a:gd name="connsiteY0" fmla="*/ 208646 h 455091"/>
                  <a:gd name="connsiteX1" fmla="*/ 173830 w 299211"/>
                  <a:gd name="connsiteY1" fmla="*/ 455092 h 455091"/>
                  <a:gd name="connsiteX2" fmla="*/ 268827 w 299211"/>
                  <a:gd name="connsiteY2" fmla="*/ 78833 h 455091"/>
                  <a:gd name="connsiteX3" fmla="*/ 213371 w 299211"/>
                  <a:gd name="connsiteY3" fmla="*/ 0 h 455091"/>
                  <a:gd name="connsiteX4" fmla="*/ 0 w 299211"/>
                  <a:gd name="connsiteY4" fmla="*/ 208646 h 45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11" h="455091">
                    <a:moveTo>
                      <a:pt x="0" y="208646"/>
                    </a:moveTo>
                    <a:lnTo>
                      <a:pt x="173830" y="455092"/>
                    </a:lnTo>
                    <a:cubicBezTo>
                      <a:pt x="290712" y="371036"/>
                      <a:pt x="333982" y="212873"/>
                      <a:pt x="268827" y="78833"/>
                    </a:cubicBezTo>
                    <a:cubicBezTo>
                      <a:pt x="254155" y="48991"/>
                      <a:pt x="235255" y="22382"/>
                      <a:pt x="213371" y="0"/>
                    </a:cubicBezTo>
                    <a:lnTo>
                      <a:pt x="0" y="208646"/>
                    </a:lnTo>
                    <a:close/>
                  </a:path>
                </a:pathLst>
              </a:custGeom>
              <a:solidFill>
                <a:schemeClr val="accent6">
                  <a:lumMod val="60000"/>
                  <a:lumOff val="40000"/>
                </a:schemeClr>
              </a:solidFill>
              <a:ln w="24854" cap="flat">
                <a:noFill/>
                <a:prstDash val="solid"/>
                <a:miter/>
              </a:ln>
            </p:spPr>
            <p:txBody>
              <a:bodyPr rtlCol="0" anchor="ctr"/>
              <a:lstStyle/>
              <a:p>
                <a:endParaRPr lang="en-US"/>
              </a:p>
            </p:txBody>
          </p:sp>
          <p:sp>
            <p:nvSpPr>
              <p:cNvPr id="33" name="Freeform 98">
                <a:extLst>
                  <a:ext uri="{FF2B5EF4-FFF2-40B4-BE49-F238E27FC236}">
                    <a16:creationId xmlns:a16="http://schemas.microsoft.com/office/drawing/2014/main" id="{9A96F281-D4B8-AEAC-F6AA-696F72676AA7}"/>
                  </a:ext>
                </a:extLst>
              </p:cNvPr>
              <p:cNvSpPr/>
              <p:nvPr/>
            </p:nvSpPr>
            <p:spPr>
              <a:xfrm>
                <a:off x="4180656" y="2029526"/>
                <a:ext cx="477330" cy="584264"/>
              </a:xfrm>
              <a:custGeom>
                <a:avLst/>
                <a:gdLst>
                  <a:gd name="connsiteX0" fmla="*/ 196815 w 477330"/>
                  <a:gd name="connsiteY0" fmla="*/ 497 h 584264"/>
                  <a:gd name="connsiteX1" fmla="*/ 169708 w 477330"/>
                  <a:gd name="connsiteY1" fmla="*/ 11937 h 584264"/>
                  <a:gd name="connsiteX2" fmla="*/ 30446 w 477330"/>
                  <a:gd name="connsiteY2" fmla="*/ 414556 h 584264"/>
                  <a:gd name="connsiteX3" fmla="*/ 433065 w 477330"/>
                  <a:gd name="connsiteY3" fmla="*/ 553819 h 584264"/>
                  <a:gd name="connsiteX4" fmla="*/ 477330 w 477330"/>
                  <a:gd name="connsiteY4" fmla="*/ 527210 h 584264"/>
                  <a:gd name="connsiteX5" fmla="*/ 303501 w 477330"/>
                  <a:gd name="connsiteY5" fmla="*/ 280515 h 584264"/>
                  <a:gd name="connsiteX6" fmla="*/ 196815 w 477330"/>
                  <a:gd name="connsiteY6" fmla="*/ 0 h 58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330" h="584264">
                    <a:moveTo>
                      <a:pt x="196815" y="497"/>
                    </a:moveTo>
                    <a:cubicBezTo>
                      <a:pt x="187614" y="3979"/>
                      <a:pt x="178661" y="7709"/>
                      <a:pt x="169708" y="11937"/>
                    </a:cubicBezTo>
                    <a:cubicBezTo>
                      <a:pt x="20001" y="84553"/>
                      <a:pt x="-42419" y="264848"/>
                      <a:pt x="30446" y="414556"/>
                    </a:cubicBezTo>
                    <a:cubicBezTo>
                      <a:pt x="103061" y="564264"/>
                      <a:pt x="283357" y="626683"/>
                      <a:pt x="433065" y="553819"/>
                    </a:cubicBezTo>
                    <a:cubicBezTo>
                      <a:pt x="448980" y="546110"/>
                      <a:pt x="463653" y="537157"/>
                      <a:pt x="477330" y="527210"/>
                    </a:cubicBezTo>
                    <a:lnTo>
                      <a:pt x="303501" y="280515"/>
                    </a:lnTo>
                    <a:lnTo>
                      <a:pt x="196815" y="0"/>
                    </a:lnTo>
                    <a:close/>
                  </a:path>
                </a:pathLst>
              </a:custGeom>
              <a:solidFill>
                <a:schemeClr val="accent1"/>
              </a:solidFill>
              <a:ln w="24854" cap="flat">
                <a:noFill/>
                <a:prstDash val="solid"/>
                <a:miter/>
              </a:ln>
            </p:spPr>
            <p:txBody>
              <a:bodyPr rtlCol="0" anchor="ctr"/>
              <a:lstStyle/>
              <a:p>
                <a:endParaRPr lang="en-US"/>
              </a:p>
            </p:txBody>
          </p:sp>
        </p:grpSp>
        <p:sp>
          <p:nvSpPr>
            <p:cNvPr id="18" name="Freeform 99">
              <a:extLst>
                <a:ext uri="{FF2B5EF4-FFF2-40B4-BE49-F238E27FC236}">
                  <a16:creationId xmlns:a16="http://schemas.microsoft.com/office/drawing/2014/main" id="{01004CD4-4514-DE10-53BB-837806CE4B1E}"/>
                </a:ext>
              </a:extLst>
            </p:cNvPr>
            <p:cNvSpPr/>
            <p:nvPr/>
          </p:nvSpPr>
          <p:spPr>
            <a:xfrm>
              <a:off x="2227101" y="2299348"/>
              <a:ext cx="234260" cy="234260"/>
            </a:xfrm>
            <a:custGeom>
              <a:avLst/>
              <a:gdLst>
                <a:gd name="connsiteX0" fmla="*/ 234260 w 234260"/>
                <a:gd name="connsiteY0" fmla="*/ 117130 h 234260"/>
                <a:gd name="connsiteX1" fmla="*/ 117130 w 234260"/>
                <a:gd name="connsiteY1" fmla="*/ 234260 h 234260"/>
                <a:gd name="connsiteX2" fmla="*/ 0 w 234260"/>
                <a:gd name="connsiteY2" fmla="*/ 117130 h 234260"/>
                <a:gd name="connsiteX3" fmla="*/ 117130 w 234260"/>
                <a:gd name="connsiteY3" fmla="*/ 0 h 234260"/>
                <a:gd name="connsiteX4" fmla="*/ 234260 w 234260"/>
                <a:gd name="connsiteY4" fmla="*/ 117130 h 23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60" h="234260">
                  <a:moveTo>
                    <a:pt x="234260" y="117130"/>
                  </a:moveTo>
                  <a:cubicBezTo>
                    <a:pt x="234260" y="181788"/>
                    <a:pt x="181788" y="234260"/>
                    <a:pt x="117130" y="234260"/>
                  </a:cubicBezTo>
                  <a:cubicBezTo>
                    <a:pt x="52472" y="234260"/>
                    <a:pt x="0" y="181788"/>
                    <a:pt x="0" y="117130"/>
                  </a:cubicBezTo>
                  <a:cubicBezTo>
                    <a:pt x="0" y="52472"/>
                    <a:pt x="52472" y="0"/>
                    <a:pt x="117130" y="0"/>
                  </a:cubicBezTo>
                  <a:cubicBezTo>
                    <a:pt x="181788" y="0"/>
                    <a:pt x="234260" y="52472"/>
                    <a:pt x="234260" y="117130"/>
                  </a:cubicBezTo>
                  <a:close/>
                </a:path>
              </a:pathLst>
            </a:custGeom>
            <a:solidFill>
              <a:schemeClr val="accent6"/>
            </a:solidFill>
            <a:ln w="24854" cap="flat">
              <a:noFill/>
              <a:prstDash val="solid"/>
              <a:miter/>
            </a:ln>
          </p:spPr>
          <p:txBody>
            <a:bodyPr rtlCol="0" anchor="ctr"/>
            <a:lstStyle/>
            <a:p>
              <a:endParaRPr lang="en-US"/>
            </a:p>
          </p:txBody>
        </p:sp>
        <p:grpSp>
          <p:nvGrpSpPr>
            <p:cNvPr id="19" name="Graphic 45">
              <a:extLst>
                <a:ext uri="{FF2B5EF4-FFF2-40B4-BE49-F238E27FC236}">
                  <a16:creationId xmlns:a16="http://schemas.microsoft.com/office/drawing/2014/main" id="{BC993A1A-5C43-521E-121D-DC39C3A69428}"/>
                </a:ext>
              </a:extLst>
            </p:cNvPr>
            <p:cNvGrpSpPr/>
            <p:nvPr/>
          </p:nvGrpSpPr>
          <p:grpSpPr>
            <a:xfrm>
              <a:off x="2015981" y="3142196"/>
              <a:ext cx="473757" cy="559787"/>
              <a:chOff x="2015981" y="3142196"/>
              <a:chExt cx="473757" cy="559787"/>
            </a:xfrm>
          </p:grpSpPr>
          <p:sp>
            <p:nvSpPr>
              <p:cNvPr id="21" name="Freeform 101">
                <a:extLst>
                  <a:ext uri="{FF2B5EF4-FFF2-40B4-BE49-F238E27FC236}">
                    <a16:creationId xmlns:a16="http://schemas.microsoft.com/office/drawing/2014/main" id="{633D2B2C-7729-7114-FFCD-41BA953EA81D}"/>
                  </a:ext>
                </a:extLst>
              </p:cNvPr>
              <p:cNvSpPr/>
              <p:nvPr/>
            </p:nvSpPr>
            <p:spPr>
              <a:xfrm rot="-4111201">
                <a:off x="1959825" y="3205113"/>
                <a:ext cx="559787" cy="433953"/>
              </a:xfrm>
              <a:custGeom>
                <a:avLst/>
                <a:gdLst>
                  <a:gd name="connsiteX0" fmla="*/ 0 w 559787"/>
                  <a:gd name="connsiteY0" fmla="*/ 0 h 433953"/>
                  <a:gd name="connsiteX1" fmla="*/ 559787 w 559787"/>
                  <a:gd name="connsiteY1" fmla="*/ 0 h 433953"/>
                  <a:gd name="connsiteX2" fmla="*/ 559787 w 559787"/>
                  <a:gd name="connsiteY2" fmla="*/ 433953 h 433953"/>
                  <a:gd name="connsiteX3" fmla="*/ 0 w 559787"/>
                  <a:gd name="connsiteY3" fmla="*/ 433953 h 433953"/>
                </a:gdLst>
                <a:ahLst/>
                <a:cxnLst>
                  <a:cxn ang="0">
                    <a:pos x="connsiteX0" y="connsiteY0"/>
                  </a:cxn>
                  <a:cxn ang="0">
                    <a:pos x="connsiteX1" y="connsiteY1"/>
                  </a:cxn>
                  <a:cxn ang="0">
                    <a:pos x="connsiteX2" y="connsiteY2"/>
                  </a:cxn>
                  <a:cxn ang="0">
                    <a:pos x="connsiteX3" y="connsiteY3"/>
                  </a:cxn>
                </a:cxnLst>
                <a:rect l="l" t="t" r="r" b="b"/>
                <a:pathLst>
                  <a:path w="559787" h="433953">
                    <a:moveTo>
                      <a:pt x="0" y="0"/>
                    </a:moveTo>
                    <a:lnTo>
                      <a:pt x="559787" y="0"/>
                    </a:lnTo>
                    <a:lnTo>
                      <a:pt x="559787" y="433953"/>
                    </a:lnTo>
                    <a:lnTo>
                      <a:pt x="0" y="433953"/>
                    </a:lnTo>
                    <a:close/>
                  </a:path>
                </a:pathLst>
              </a:custGeom>
              <a:solidFill>
                <a:schemeClr val="accent1"/>
              </a:solidFill>
              <a:ln w="24854" cap="flat">
                <a:noFill/>
                <a:prstDash val="solid"/>
                <a:miter/>
              </a:ln>
            </p:spPr>
            <p:txBody>
              <a:bodyPr rtlCol="0" anchor="ctr"/>
              <a:lstStyle/>
              <a:p>
                <a:endParaRPr lang="en-US"/>
              </a:p>
            </p:txBody>
          </p:sp>
          <p:sp>
            <p:nvSpPr>
              <p:cNvPr id="22" name="Freeform 102">
                <a:extLst>
                  <a:ext uri="{FF2B5EF4-FFF2-40B4-BE49-F238E27FC236}">
                    <a16:creationId xmlns:a16="http://schemas.microsoft.com/office/drawing/2014/main" id="{0A83D5FA-17A5-8CA0-EDE8-2FF0D5D45FCE}"/>
                  </a:ext>
                </a:extLst>
              </p:cNvPr>
              <p:cNvSpPr/>
              <p:nvPr/>
            </p:nvSpPr>
            <p:spPr>
              <a:xfrm rot="-4111201">
                <a:off x="2244661" y="3065885"/>
                <a:ext cx="123595" cy="366559"/>
              </a:xfrm>
              <a:custGeom>
                <a:avLst/>
                <a:gdLst>
                  <a:gd name="connsiteX0" fmla="*/ 0 w 123595"/>
                  <a:gd name="connsiteY0" fmla="*/ 0 h 366559"/>
                  <a:gd name="connsiteX1" fmla="*/ 123596 w 123595"/>
                  <a:gd name="connsiteY1" fmla="*/ 0 h 366559"/>
                  <a:gd name="connsiteX2" fmla="*/ 123596 w 123595"/>
                  <a:gd name="connsiteY2" fmla="*/ 366560 h 366559"/>
                  <a:gd name="connsiteX3" fmla="*/ 0 w 123595"/>
                  <a:gd name="connsiteY3" fmla="*/ 366560 h 366559"/>
                </a:gdLst>
                <a:ahLst/>
                <a:cxnLst>
                  <a:cxn ang="0">
                    <a:pos x="connsiteX0" y="connsiteY0"/>
                  </a:cxn>
                  <a:cxn ang="0">
                    <a:pos x="connsiteX1" y="connsiteY1"/>
                  </a:cxn>
                  <a:cxn ang="0">
                    <a:pos x="connsiteX2" y="connsiteY2"/>
                  </a:cxn>
                  <a:cxn ang="0">
                    <a:pos x="connsiteX3" y="connsiteY3"/>
                  </a:cxn>
                </a:cxnLst>
                <a:rect l="l" t="t" r="r" b="b"/>
                <a:pathLst>
                  <a:path w="123595" h="366559">
                    <a:moveTo>
                      <a:pt x="0" y="0"/>
                    </a:moveTo>
                    <a:lnTo>
                      <a:pt x="123596" y="0"/>
                    </a:lnTo>
                    <a:lnTo>
                      <a:pt x="123596" y="366560"/>
                    </a:lnTo>
                    <a:lnTo>
                      <a:pt x="0" y="366560"/>
                    </a:lnTo>
                    <a:close/>
                  </a:path>
                </a:pathLst>
              </a:custGeom>
              <a:solidFill>
                <a:srgbClr val="FFFFFF"/>
              </a:solidFill>
              <a:ln w="24854" cap="flat">
                <a:noFill/>
                <a:prstDash val="solid"/>
                <a:miter/>
              </a:ln>
            </p:spPr>
            <p:txBody>
              <a:bodyPr rtlCol="0" anchor="ctr"/>
              <a:lstStyle/>
              <a:p>
                <a:endParaRPr lang="en-US"/>
              </a:p>
            </p:txBody>
          </p:sp>
          <p:sp>
            <p:nvSpPr>
              <p:cNvPr id="23" name="Freeform 103">
                <a:extLst>
                  <a:ext uri="{FF2B5EF4-FFF2-40B4-BE49-F238E27FC236}">
                    <a16:creationId xmlns:a16="http://schemas.microsoft.com/office/drawing/2014/main" id="{3A32A36A-1186-2FC6-C3C9-62EF39352308}"/>
                  </a:ext>
                </a:extLst>
              </p:cNvPr>
              <p:cNvSpPr/>
              <p:nvPr/>
            </p:nvSpPr>
            <p:spPr>
              <a:xfrm rot="-4111201">
                <a:off x="2073325" y="3295062"/>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a:p>
            </p:txBody>
          </p:sp>
          <p:sp>
            <p:nvSpPr>
              <p:cNvPr id="24" name="Freeform 104">
                <a:extLst>
                  <a:ext uri="{FF2B5EF4-FFF2-40B4-BE49-F238E27FC236}">
                    <a16:creationId xmlns:a16="http://schemas.microsoft.com/office/drawing/2014/main" id="{73090BD8-F646-62A7-4A38-EC3C14825B08}"/>
                  </a:ext>
                </a:extLst>
              </p:cNvPr>
              <p:cNvSpPr/>
              <p:nvPr/>
            </p:nvSpPr>
            <p:spPr>
              <a:xfrm>
                <a:off x="2090822" y="3312486"/>
                <a:ext cx="101960" cy="101711"/>
              </a:xfrm>
              <a:custGeom>
                <a:avLst/>
                <a:gdLst>
                  <a:gd name="connsiteX0" fmla="*/ 101961 w 101960"/>
                  <a:gd name="connsiteY0" fmla="*/ 61674 h 101711"/>
                  <a:gd name="connsiteX1" fmla="*/ 62171 w 101960"/>
                  <a:gd name="connsiteY1" fmla="*/ 46006 h 101711"/>
                  <a:gd name="connsiteX2" fmla="*/ 77838 w 101960"/>
                  <a:gd name="connsiteY2" fmla="*/ 6217 h 101711"/>
                  <a:gd name="connsiteX3" fmla="*/ 61922 w 101960"/>
                  <a:gd name="connsiteY3" fmla="*/ 0 h 101711"/>
                  <a:gd name="connsiteX4" fmla="*/ 46255 w 101960"/>
                  <a:gd name="connsiteY4" fmla="*/ 39789 h 101711"/>
                  <a:gd name="connsiteX5" fmla="*/ 6217 w 101960"/>
                  <a:gd name="connsiteY5" fmla="*/ 24122 h 101711"/>
                  <a:gd name="connsiteX6" fmla="*/ 0 w 101960"/>
                  <a:gd name="connsiteY6" fmla="*/ 40038 h 101711"/>
                  <a:gd name="connsiteX7" fmla="*/ 39790 w 101960"/>
                  <a:gd name="connsiteY7" fmla="*/ 55705 h 101711"/>
                  <a:gd name="connsiteX8" fmla="*/ 24122 w 101960"/>
                  <a:gd name="connsiteY8" fmla="*/ 95495 h 101711"/>
                  <a:gd name="connsiteX9" fmla="*/ 40038 w 101960"/>
                  <a:gd name="connsiteY9" fmla="*/ 101712 h 101711"/>
                  <a:gd name="connsiteX10" fmla="*/ 55705 w 101960"/>
                  <a:gd name="connsiteY10" fmla="*/ 61922 h 101711"/>
                  <a:gd name="connsiteX11" fmla="*/ 95495 w 101960"/>
                  <a:gd name="connsiteY11" fmla="*/ 77589 h 101711"/>
                  <a:gd name="connsiteX12" fmla="*/ 101961 w 101960"/>
                  <a:gd name="connsiteY12" fmla="*/ 61674 h 1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960" h="101711">
                    <a:moveTo>
                      <a:pt x="101961" y="61674"/>
                    </a:moveTo>
                    <a:lnTo>
                      <a:pt x="62171" y="46006"/>
                    </a:lnTo>
                    <a:lnTo>
                      <a:pt x="77838" y="6217"/>
                    </a:lnTo>
                    <a:lnTo>
                      <a:pt x="61922" y="0"/>
                    </a:lnTo>
                    <a:lnTo>
                      <a:pt x="46255" y="39789"/>
                    </a:lnTo>
                    <a:lnTo>
                      <a:pt x="6217" y="24122"/>
                    </a:lnTo>
                    <a:lnTo>
                      <a:pt x="0" y="40038"/>
                    </a:lnTo>
                    <a:lnTo>
                      <a:pt x="39790" y="55705"/>
                    </a:lnTo>
                    <a:lnTo>
                      <a:pt x="24122" y="95495"/>
                    </a:lnTo>
                    <a:lnTo>
                      <a:pt x="40038" y="101712"/>
                    </a:lnTo>
                    <a:lnTo>
                      <a:pt x="55705" y="61922"/>
                    </a:lnTo>
                    <a:lnTo>
                      <a:pt x="95495" y="77589"/>
                    </a:lnTo>
                    <a:lnTo>
                      <a:pt x="101961" y="61674"/>
                    </a:lnTo>
                    <a:close/>
                  </a:path>
                </a:pathLst>
              </a:custGeom>
              <a:solidFill>
                <a:srgbClr val="FFFFFF"/>
              </a:solidFill>
              <a:ln w="24854" cap="flat">
                <a:noFill/>
                <a:prstDash val="solid"/>
                <a:miter/>
              </a:ln>
            </p:spPr>
            <p:txBody>
              <a:bodyPr rtlCol="0" anchor="ctr"/>
              <a:lstStyle/>
              <a:p>
                <a:endParaRPr lang="en-US"/>
              </a:p>
            </p:txBody>
          </p:sp>
          <p:sp>
            <p:nvSpPr>
              <p:cNvPr id="25" name="Freeform 105">
                <a:extLst>
                  <a:ext uri="{FF2B5EF4-FFF2-40B4-BE49-F238E27FC236}">
                    <a16:creationId xmlns:a16="http://schemas.microsoft.com/office/drawing/2014/main" id="{94BE01EB-F381-93EA-4647-6DDD5BB29FC2}"/>
                  </a:ext>
                </a:extLst>
              </p:cNvPr>
              <p:cNvSpPr/>
              <p:nvPr/>
            </p:nvSpPr>
            <p:spPr>
              <a:xfrm rot="-4110600">
                <a:off x="2015981" y="3449680"/>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a:p>
            </p:txBody>
          </p:sp>
          <p:sp>
            <p:nvSpPr>
              <p:cNvPr id="26" name="Freeform 106">
                <a:extLst>
                  <a:ext uri="{FF2B5EF4-FFF2-40B4-BE49-F238E27FC236}">
                    <a16:creationId xmlns:a16="http://schemas.microsoft.com/office/drawing/2014/main" id="{DE7CE8DB-CBD7-6AFD-0C06-FA35EA271B1C}"/>
                  </a:ext>
                </a:extLst>
              </p:cNvPr>
              <p:cNvSpPr/>
              <p:nvPr/>
            </p:nvSpPr>
            <p:spPr>
              <a:xfrm rot="-4111201">
                <a:off x="2149879" y="3432089"/>
                <a:ext cx="300161" cy="165623"/>
              </a:xfrm>
              <a:custGeom>
                <a:avLst/>
                <a:gdLst>
                  <a:gd name="connsiteX0" fmla="*/ 0 w 300161"/>
                  <a:gd name="connsiteY0" fmla="*/ 0 h 165623"/>
                  <a:gd name="connsiteX1" fmla="*/ 300161 w 300161"/>
                  <a:gd name="connsiteY1" fmla="*/ 0 h 165623"/>
                  <a:gd name="connsiteX2" fmla="*/ 300161 w 300161"/>
                  <a:gd name="connsiteY2" fmla="*/ 165624 h 165623"/>
                  <a:gd name="connsiteX3" fmla="*/ 0 w 300161"/>
                  <a:gd name="connsiteY3" fmla="*/ 165624 h 165623"/>
                </a:gdLst>
                <a:ahLst/>
                <a:cxnLst>
                  <a:cxn ang="0">
                    <a:pos x="connsiteX0" y="connsiteY0"/>
                  </a:cxn>
                  <a:cxn ang="0">
                    <a:pos x="connsiteX1" y="connsiteY1"/>
                  </a:cxn>
                  <a:cxn ang="0">
                    <a:pos x="connsiteX2" y="connsiteY2"/>
                  </a:cxn>
                  <a:cxn ang="0">
                    <a:pos x="connsiteX3" y="connsiteY3"/>
                  </a:cxn>
                </a:cxnLst>
                <a:rect l="l" t="t" r="r" b="b"/>
                <a:pathLst>
                  <a:path w="300161" h="165623">
                    <a:moveTo>
                      <a:pt x="0" y="0"/>
                    </a:moveTo>
                    <a:lnTo>
                      <a:pt x="300161" y="0"/>
                    </a:lnTo>
                    <a:lnTo>
                      <a:pt x="300161" y="165624"/>
                    </a:lnTo>
                    <a:lnTo>
                      <a:pt x="0" y="165624"/>
                    </a:lnTo>
                    <a:close/>
                  </a:path>
                </a:pathLst>
              </a:custGeom>
              <a:solidFill>
                <a:schemeClr val="accent1">
                  <a:lumMod val="50000"/>
                </a:schemeClr>
              </a:solidFill>
              <a:ln w="24854" cap="flat">
                <a:noFill/>
                <a:prstDash val="solid"/>
                <a:miter/>
              </a:ln>
            </p:spPr>
            <p:txBody>
              <a:bodyPr rtlCol="0" anchor="ctr"/>
              <a:lstStyle/>
              <a:p>
                <a:endParaRPr lang="en-US"/>
              </a:p>
            </p:txBody>
          </p:sp>
          <p:sp>
            <p:nvSpPr>
              <p:cNvPr id="27" name="Freeform 107">
                <a:extLst>
                  <a:ext uri="{FF2B5EF4-FFF2-40B4-BE49-F238E27FC236}">
                    <a16:creationId xmlns:a16="http://schemas.microsoft.com/office/drawing/2014/main" id="{BE66EC3B-FFF0-099C-18BB-61FCB3C98AF4}"/>
                  </a:ext>
                </a:extLst>
              </p:cNvPr>
              <p:cNvSpPr/>
              <p:nvPr/>
            </p:nvSpPr>
            <p:spPr>
              <a:xfrm rot="-4110001">
                <a:off x="2075606" y="3466328"/>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a:p>
            </p:txBody>
          </p:sp>
          <p:grpSp>
            <p:nvGrpSpPr>
              <p:cNvPr id="28" name="Graphic 45">
                <a:extLst>
                  <a:ext uri="{FF2B5EF4-FFF2-40B4-BE49-F238E27FC236}">
                    <a16:creationId xmlns:a16="http://schemas.microsoft.com/office/drawing/2014/main" id="{06DDA7CE-F233-D6FA-21A9-F511939885AD}"/>
                  </a:ext>
                </a:extLst>
              </p:cNvPr>
              <p:cNvGrpSpPr/>
              <p:nvPr/>
            </p:nvGrpSpPr>
            <p:grpSpPr>
              <a:xfrm>
                <a:off x="2243253" y="3471613"/>
                <a:ext cx="120091" cy="61745"/>
                <a:chOff x="2243253" y="3471613"/>
                <a:chExt cx="120091" cy="61745"/>
              </a:xfrm>
              <a:solidFill>
                <a:srgbClr val="FFFFFF"/>
              </a:solidFill>
            </p:grpSpPr>
            <p:sp>
              <p:nvSpPr>
                <p:cNvPr id="29" name="Freeform 109">
                  <a:extLst>
                    <a:ext uri="{FF2B5EF4-FFF2-40B4-BE49-F238E27FC236}">
                      <a16:creationId xmlns:a16="http://schemas.microsoft.com/office/drawing/2014/main" id="{3F54D1A8-3F74-C315-AEC8-7040933413E7}"/>
                    </a:ext>
                  </a:extLst>
                </p:cNvPr>
                <p:cNvSpPr/>
                <p:nvPr/>
              </p:nvSpPr>
              <p:spPr>
                <a:xfrm rot="-4113599">
                  <a:off x="2303411" y="3428840"/>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a:p>
              </p:txBody>
            </p:sp>
            <p:sp>
              <p:nvSpPr>
                <p:cNvPr id="30" name="Freeform 110">
                  <a:extLst>
                    <a:ext uri="{FF2B5EF4-FFF2-40B4-BE49-F238E27FC236}">
                      <a16:creationId xmlns:a16="http://schemas.microsoft.com/office/drawing/2014/main" id="{431BB53A-25B4-B6EA-7C5A-0B663E76C9CF}"/>
                    </a:ext>
                  </a:extLst>
                </p:cNvPr>
                <p:cNvSpPr/>
                <p:nvPr/>
              </p:nvSpPr>
              <p:spPr>
                <a:xfrm rot="-4110600">
                  <a:off x="2286026" y="3473426"/>
                  <a:ext cx="17159" cy="102706"/>
                </a:xfrm>
                <a:custGeom>
                  <a:avLst/>
                  <a:gdLst>
                    <a:gd name="connsiteX0" fmla="*/ 0 w 17159"/>
                    <a:gd name="connsiteY0" fmla="*/ 0 h 102706"/>
                    <a:gd name="connsiteX1" fmla="*/ 17159 w 17159"/>
                    <a:gd name="connsiteY1" fmla="*/ 0 h 102706"/>
                    <a:gd name="connsiteX2" fmla="*/ 17159 w 17159"/>
                    <a:gd name="connsiteY2" fmla="*/ 102707 h 102706"/>
                    <a:gd name="connsiteX3" fmla="*/ 0 w 17159"/>
                    <a:gd name="connsiteY3" fmla="*/ 102707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7"/>
                      </a:lnTo>
                      <a:lnTo>
                        <a:pt x="0" y="102707"/>
                      </a:lnTo>
                      <a:close/>
                    </a:path>
                  </a:pathLst>
                </a:custGeom>
                <a:solidFill>
                  <a:srgbClr val="FFFFFF"/>
                </a:solidFill>
                <a:ln w="24854" cap="flat">
                  <a:noFill/>
                  <a:prstDash val="solid"/>
                  <a:miter/>
                </a:ln>
              </p:spPr>
              <p:txBody>
                <a:bodyPr rtlCol="0" anchor="ctr"/>
                <a:lstStyle/>
                <a:p>
                  <a:endParaRPr lang="en-US"/>
                </a:p>
              </p:txBody>
            </p:sp>
          </p:grpSp>
        </p:grpSp>
        <p:sp>
          <p:nvSpPr>
            <p:cNvPr id="20" name="Freeform 111">
              <a:extLst>
                <a:ext uri="{FF2B5EF4-FFF2-40B4-BE49-F238E27FC236}">
                  <a16:creationId xmlns:a16="http://schemas.microsoft.com/office/drawing/2014/main" id="{420429C2-3C9F-5F18-FBBB-0D5E5DC5056E}"/>
                </a:ext>
              </a:extLst>
            </p:cNvPr>
            <p:cNvSpPr/>
            <p:nvPr/>
          </p:nvSpPr>
          <p:spPr>
            <a:xfrm>
              <a:off x="6021769" y="3091406"/>
              <a:ext cx="330749" cy="330749"/>
            </a:xfrm>
            <a:custGeom>
              <a:avLst/>
              <a:gdLst>
                <a:gd name="connsiteX0" fmla="*/ 330749 w 330749"/>
                <a:gd name="connsiteY0" fmla="*/ 165375 h 330749"/>
                <a:gd name="connsiteX1" fmla="*/ 165375 w 330749"/>
                <a:gd name="connsiteY1" fmla="*/ 330750 h 330749"/>
                <a:gd name="connsiteX2" fmla="*/ 0 w 330749"/>
                <a:gd name="connsiteY2" fmla="*/ 165375 h 330749"/>
                <a:gd name="connsiteX3" fmla="*/ 165375 w 330749"/>
                <a:gd name="connsiteY3" fmla="*/ 0 h 330749"/>
                <a:gd name="connsiteX4" fmla="*/ 330749 w 330749"/>
                <a:gd name="connsiteY4" fmla="*/ 165375 h 330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49" h="330749">
                  <a:moveTo>
                    <a:pt x="330749" y="165375"/>
                  </a:moveTo>
                  <a:cubicBezTo>
                    <a:pt x="330749" y="256709"/>
                    <a:pt x="256709" y="330750"/>
                    <a:pt x="165375" y="330750"/>
                  </a:cubicBezTo>
                  <a:cubicBezTo>
                    <a:pt x="74041" y="330750"/>
                    <a:pt x="0" y="256709"/>
                    <a:pt x="0" y="165375"/>
                  </a:cubicBezTo>
                  <a:cubicBezTo>
                    <a:pt x="0" y="74041"/>
                    <a:pt x="74041" y="0"/>
                    <a:pt x="165375" y="0"/>
                  </a:cubicBezTo>
                  <a:cubicBezTo>
                    <a:pt x="256709" y="0"/>
                    <a:pt x="330749" y="74041"/>
                    <a:pt x="330749" y="165375"/>
                  </a:cubicBezTo>
                  <a:close/>
                </a:path>
              </a:pathLst>
            </a:custGeom>
            <a:solidFill>
              <a:schemeClr val="accent6"/>
            </a:solidFill>
            <a:ln w="24854" cap="flat">
              <a:noFill/>
              <a:prstDash val="solid"/>
              <a:miter/>
            </a:ln>
          </p:spPr>
          <p:txBody>
            <a:bodyPr rtlCol="0" anchor="ctr"/>
            <a:lstStyle/>
            <a:p>
              <a:endParaRPr lang="en-US"/>
            </a:p>
          </p:txBody>
        </p:sp>
      </p:grpSp>
    </p:spTree>
    <p:extLst>
      <p:ext uri="{BB962C8B-B14F-4D97-AF65-F5344CB8AC3E}">
        <p14:creationId xmlns:p14="http://schemas.microsoft.com/office/powerpoint/2010/main" val="2253998099"/>
      </p:ext>
    </p:extLst>
  </p:cSld>
  <p:clrMapOvr>
    <a:masterClrMapping/>
  </p:clrMapOvr>
</p:sld>
</file>

<file path=ppt/theme/theme1.xml><?xml version="1.0" encoding="utf-8"?>
<a:theme xmlns:a="http://schemas.openxmlformats.org/drawingml/2006/main" name="Office Theme">
  <a:themeElements>
    <a:clrScheme name="PowerPoint Graphics Sampler">
      <a:dk1>
        <a:srgbClr val="000000"/>
      </a:dk1>
      <a:lt1>
        <a:srgbClr val="FFFFFF"/>
      </a:lt1>
      <a:dk2>
        <a:srgbClr val="44546A"/>
      </a:dk2>
      <a:lt2>
        <a:srgbClr val="E7E6E6"/>
      </a:lt2>
      <a:accent1>
        <a:srgbClr val="61CAFF"/>
      </a:accent1>
      <a:accent2>
        <a:srgbClr val="FF8628"/>
      </a:accent2>
      <a:accent3>
        <a:srgbClr val="692523"/>
      </a:accent3>
      <a:accent4>
        <a:srgbClr val="00936B"/>
      </a:accent4>
      <a:accent5>
        <a:srgbClr val="F8EEE0"/>
      </a:accent5>
      <a:accent6>
        <a:srgbClr val="FF8983"/>
      </a:accent6>
      <a:hlink>
        <a:srgbClr val="0563C1"/>
      </a:hlink>
      <a:folHlink>
        <a:srgbClr val="954F72"/>
      </a:folHlink>
    </a:clrScheme>
    <a:fontScheme name="Custom 46">
      <a:majorFont>
        <a:latin typeface="Congen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A" id="{0559C27A-1F03-40DE-864E-4F889F5D0431}" vid="{81C2972A-9F7F-4DBE-BD36-F28830C07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1CED80-2B32-4D93-8F36-96C2DAAFAAD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253339-64B8-4F01-9860-5B5097E9938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807F0C-5BF2-402B-9012-B52128A22A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Green and  Healthy Schools</vt:lpstr>
      <vt:lpstr>Project &amp; Goals</vt:lpstr>
      <vt:lpstr>Team Roles</vt:lpstr>
      <vt:lpstr>Technologies</vt:lpstr>
      <vt:lpstr> Team Plan</vt:lpstr>
      <vt:lpstr> Project Flow Chart</vt:lpstr>
      <vt:lpstr> Data Collection for Green &amp; Healthy Schools (GHS) Project Charter</vt:lpstr>
      <vt:lpstr>PowerPoint Presentation</vt:lpstr>
      <vt:lpstr> Link for Our GitHub and Form Mockup</vt:lpstr>
      <vt:lpstr>Burndown Chart</vt:lpstr>
      <vt:lpstr>Velocity Charts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process tools experience</dc:title>
  <dc:subject/>
  <dc:creator/>
  <cp:keywords/>
  <dc:description/>
  <cp:revision>1</cp:revision>
  <dcterms:created xsi:type="dcterms:W3CDTF">2024-02-03T19:01:08Z</dcterms:created>
  <dcterms:modified xsi:type="dcterms:W3CDTF">2024-02-08T00:41:58Z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