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2" r:id="rId2"/>
    <p:sldId id="259" r:id="rId3"/>
    <p:sldId id="293" r:id="rId4"/>
    <p:sldId id="260" r:id="rId5"/>
    <p:sldId id="275" r:id="rId6"/>
    <p:sldId id="274" r:id="rId7"/>
    <p:sldId id="276" r:id="rId8"/>
    <p:sldId id="263" r:id="rId9"/>
    <p:sldId id="268" r:id="rId10"/>
    <p:sldId id="270" r:id="rId11"/>
    <p:sldId id="269" r:id="rId12"/>
    <p:sldId id="264" r:id="rId13"/>
    <p:sldId id="279" r:id="rId14"/>
    <p:sldId id="277" r:id="rId15"/>
    <p:sldId id="289" r:id="rId16"/>
    <p:sldId id="278" r:id="rId17"/>
    <p:sldId id="288" r:id="rId18"/>
    <p:sldId id="287" r:id="rId19"/>
    <p:sldId id="291" r:id="rId20"/>
    <p:sldId id="280" r:id="rId21"/>
    <p:sldId id="281" r:id="rId22"/>
    <p:sldId id="267" r:id="rId23"/>
    <p:sldId id="261" r:id="rId24"/>
    <p:sldId id="257" r:id="rId25"/>
    <p:sldId id="258"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372431-2B26-4CC3-B831-BEE1BBF3DBA2}"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D52C3449-B6A7-4629-99C3-967FE0D71D80}">
      <dgm:prSet/>
      <dgm:spPr/>
      <dgm:t>
        <a:bodyPr/>
        <a:lstStyle/>
        <a:p>
          <a:r>
            <a:rPr lang="en-US"/>
            <a:t>Jonathan – Team Manager &amp; Analyzer</a:t>
          </a:r>
        </a:p>
      </dgm:t>
    </dgm:pt>
    <dgm:pt modelId="{D9DACA88-5C2F-4599-9098-BF470E3FEFC4}" type="parTrans" cxnId="{36EAB049-620C-4083-B305-DA4269432E78}">
      <dgm:prSet/>
      <dgm:spPr/>
      <dgm:t>
        <a:bodyPr/>
        <a:lstStyle/>
        <a:p>
          <a:endParaRPr lang="en-US"/>
        </a:p>
      </dgm:t>
    </dgm:pt>
    <dgm:pt modelId="{3A7DC38A-DE53-4D32-960C-04F487D59461}" type="sibTrans" cxnId="{36EAB049-620C-4083-B305-DA4269432E78}">
      <dgm:prSet/>
      <dgm:spPr/>
      <dgm:t>
        <a:bodyPr/>
        <a:lstStyle/>
        <a:p>
          <a:endParaRPr lang="en-US"/>
        </a:p>
      </dgm:t>
    </dgm:pt>
    <dgm:pt modelId="{C8E72182-E0F8-4CF3-8AA3-D39B40A2A47D}">
      <dgm:prSet/>
      <dgm:spPr/>
      <dgm:t>
        <a:bodyPr/>
        <a:lstStyle/>
        <a:p>
          <a:r>
            <a:rPr lang="en-US"/>
            <a:t>Kazuki – Client Liaison &amp; Visualizer</a:t>
          </a:r>
        </a:p>
      </dgm:t>
    </dgm:pt>
    <dgm:pt modelId="{6657B627-7829-4818-BE05-871101544E38}" type="parTrans" cxnId="{D3371120-AAC7-45D3-BBAC-AC45C850DBDB}">
      <dgm:prSet/>
      <dgm:spPr/>
      <dgm:t>
        <a:bodyPr/>
        <a:lstStyle/>
        <a:p>
          <a:endParaRPr lang="en-US"/>
        </a:p>
      </dgm:t>
    </dgm:pt>
    <dgm:pt modelId="{B927A790-785F-4FAF-949D-0E585C07752C}" type="sibTrans" cxnId="{D3371120-AAC7-45D3-BBAC-AC45C850DBDB}">
      <dgm:prSet/>
      <dgm:spPr/>
      <dgm:t>
        <a:bodyPr/>
        <a:lstStyle/>
        <a:p>
          <a:endParaRPr lang="en-US"/>
        </a:p>
      </dgm:t>
    </dgm:pt>
    <dgm:pt modelId="{EFC99F39-529E-45B0-AC76-8647CAEAFFA9}">
      <dgm:prSet/>
      <dgm:spPr/>
      <dgm:t>
        <a:bodyPr/>
        <a:lstStyle/>
        <a:p>
          <a:r>
            <a:rPr lang="en-US"/>
            <a:t>Jeampy – Data Modeler and Documentation</a:t>
          </a:r>
        </a:p>
      </dgm:t>
    </dgm:pt>
    <dgm:pt modelId="{6413AC43-4786-4BE6-9B78-976A85070C84}" type="parTrans" cxnId="{CD90DE31-9B7F-43AB-B38D-64C6BC56F617}">
      <dgm:prSet/>
      <dgm:spPr/>
      <dgm:t>
        <a:bodyPr/>
        <a:lstStyle/>
        <a:p>
          <a:endParaRPr lang="en-US"/>
        </a:p>
      </dgm:t>
    </dgm:pt>
    <dgm:pt modelId="{40888C9D-6903-433F-BCF0-702109ED4A47}" type="sibTrans" cxnId="{CD90DE31-9B7F-43AB-B38D-64C6BC56F617}">
      <dgm:prSet/>
      <dgm:spPr/>
      <dgm:t>
        <a:bodyPr/>
        <a:lstStyle/>
        <a:p>
          <a:endParaRPr lang="en-US"/>
        </a:p>
      </dgm:t>
    </dgm:pt>
    <dgm:pt modelId="{91146D8C-378C-4DD3-844A-98B3A270D834}" type="pres">
      <dgm:prSet presAssocID="{4F372431-2B26-4CC3-B831-BEE1BBF3DBA2}" presName="root" presStyleCnt="0">
        <dgm:presLayoutVars>
          <dgm:dir/>
          <dgm:resizeHandles val="exact"/>
        </dgm:presLayoutVars>
      </dgm:prSet>
      <dgm:spPr/>
    </dgm:pt>
    <dgm:pt modelId="{94AC66F3-9178-487D-BF56-AF0F4A4DF28D}" type="pres">
      <dgm:prSet presAssocID="{D52C3449-B6A7-4629-99C3-967FE0D71D80}" presName="compNode" presStyleCnt="0"/>
      <dgm:spPr/>
    </dgm:pt>
    <dgm:pt modelId="{2CE31167-6A41-41AB-A434-A24B53518296}" type="pres">
      <dgm:prSet presAssocID="{D52C3449-B6A7-4629-99C3-967FE0D71D8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ocial Network"/>
        </a:ext>
      </dgm:extLst>
    </dgm:pt>
    <dgm:pt modelId="{46FECF32-170E-440D-852D-8D7DC1260DE5}" type="pres">
      <dgm:prSet presAssocID="{D52C3449-B6A7-4629-99C3-967FE0D71D80}" presName="spaceRect" presStyleCnt="0"/>
      <dgm:spPr/>
    </dgm:pt>
    <dgm:pt modelId="{F1A91528-EFE2-41F6-89B7-53CF4AC2EB7C}" type="pres">
      <dgm:prSet presAssocID="{D52C3449-B6A7-4629-99C3-967FE0D71D80}" presName="textRect" presStyleLbl="revTx" presStyleIdx="0" presStyleCnt="3">
        <dgm:presLayoutVars>
          <dgm:chMax val="1"/>
          <dgm:chPref val="1"/>
        </dgm:presLayoutVars>
      </dgm:prSet>
      <dgm:spPr/>
    </dgm:pt>
    <dgm:pt modelId="{AFC67E8F-0C40-4CB9-AD3A-787E11017284}" type="pres">
      <dgm:prSet presAssocID="{3A7DC38A-DE53-4D32-960C-04F487D59461}" presName="sibTrans" presStyleCnt="0"/>
      <dgm:spPr/>
    </dgm:pt>
    <dgm:pt modelId="{5DE7A4AD-B000-4D4E-885E-D164A2A5C9E4}" type="pres">
      <dgm:prSet presAssocID="{C8E72182-E0F8-4CF3-8AA3-D39B40A2A47D}" presName="compNode" presStyleCnt="0"/>
      <dgm:spPr/>
    </dgm:pt>
    <dgm:pt modelId="{C38B54D4-94DE-4655-8E1D-7BFE49CE7AF5}" type="pres">
      <dgm:prSet presAssocID="{C8E72182-E0F8-4CF3-8AA3-D39B40A2A47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60FF9008-FC13-4787-A0C6-FE8A281193F3}" type="pres">
      <dgm:prSet presAssocID="{C8E72182-E0F8-4CF3-8AA3-D39B40A2A47D}" presName="spaceRect" presStyleCnt="0"/>
      <dgm:spPr/>
    </dgm:pt>
    <dgm:pt modelId="{AA127EE1-5293-499C-A2BF-6C6246CE0649}" type="pres">
      <dgm:prSet presAssocID="{C8E72182-E0F8-4CF3-8AA3-D39B40A2A47D}" presName="textRect" presStyleLbl="revTx" presStyleIdx="1" presStyleCnt="3">
        <dgm:presLayoutVars>
          <dgm:chMax val="1"/>
          <dgm:chPref val="1"/>
        </dgm:presLayoutVars>
      </dgm:prSet>
      <dgm:spPr/>
    </dgm:pt>
    <dgm:pt modelId="{FAD27423-3EFD-471C-AD14-DC14807400C6}" type="pres">
      <dgm:prSet presAssocID="{B927A790-785F-4FAF-949D-0E585C07752C}" presName="sibTrans" presStyleCnt="0"/>
      <dgm:spPr/>
    </dgm:pt>
    <dgm:pt modelId="{1DA308C0-08A4-45AF-ABAD-AD5F4891C49E}" type="pres">
      <dgm:prSet presAssocID="{EFC99F39-529E-45B0-AC76-8647CAEAFFA9}" presName="compNode" presStyleCnt="0"/>
      <dgm:spPr/>
    </dgm:pt>
    <dgm:pt modelId="{7A736F17-5155-4570-B8A5-2DFB561A804A}" type="pres">
      <dgm:prSet presAssocID="{EFC99F39-529E-45B0-AC76-8647CAEAFFA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B234F845-6D4D-4BDE-BF32-4C2788D4FEC2}" type="pres">
      <dgm:prSet presAssocID="{EFC99F39-529E-45B0-AC76-8647CAEAFFA9}" presName="spaceRect" presStyleCnt="0"/>
      <dgm:spPr/>
    </dgm:pt>
    <dgm:pt modelId="{F27CD10E-9984-4CC5-91EC-F87E1336125D}" type="pres">
      <dgm:prSet presAssocID="{EFC99F39-529E-45B0-AC76-8647CAEAFFA9}" presName="textRect" presStyleLbl="revTx" presStyleIdx="2" presStyleCnt="3">
        <dgm:presLayoutVars>
          <dgm:chMax val="1"/>
          <dgm:chPref val="1"/>
        </dgm:presLayoutVars>
      </dgm:prSet>
      <dgm:spPr/>
    </dgm:pt>
  </dgm:ptLst>
  <dgm:cxnLst>
    <dgm:cxn modelId="{D3371120-AAC7-45D3-BBAC-AC45C850DBDB}" srcId="{4F372431-2B26-4CC3-B831-BEE1BBF3DBA2}" destId="{C8E72182-E0F8-4CF3-8AA3-D39B40A2A47D}" srcOrd="1" destOrd="0" parTransId="{6657B627-7829-4818-BE05-871101544E38}" sibTransId="{B927A790-785F-4FAF-949D-0E585C07752C}"/>
    <dgm:cxn modelId="{A934C321-8AEC-4525-A41F-0997545A322D}" type="presOf" srcId="{EFC99F39-529E-45B0-AC76-8647CAEAFFA9}" destId="{F27CD10E-9984-4CC5-91EC-F87E1336125D}" srcOrd="0" destOrd="0" presId="urn:microsoft.com/office/officeart/2018/2/layout/IconLabelList"/>
    <dgm:cxn modelId="{CD90DE31-9B7F-43AB-B38D-64C6BC56F617}" srcId="{4F372431-2B26-4CC3-B831-BEE1BBF3DBA2}" destId="{EFC99F39-529E-45B0-AC76-8647CAEAFFA9}" srcOrd="2" destOrd="0" parTransId="{6413AC43-4786-4BE6-9B78-976A85070C84}" sibTransId="{40888C9D-6903-433F-BCF0-702109ED4A47}"/>
    <dgm:cxn modelId="{EDBC5932-105E-468E-933F-5E7C01596B2A}" type="presOf" srcId="{4F372431-2B26-4CC3-B831-BEE1BBF3DBA2}" destId="{91146D8C-378C-4DD3-844A-98B3A270D834}" srcOrd="0" destOrd="0" presId="urn:microsoft.com/office/officeart/2018/2/layout/IconLabelList"/>
    <dgm:cxn modelId="{E262E666-F3E2-44ED-89F2-6D079A4608F4}" type="presOf" srcId="{D52C3449-B6A7-4629-99C3-967FE0D71D80}" destId="{F1A91528-EFE2-41F6-89B7-53CF4AC2EB7C}" srcOrd="0" destOrd="0" presId="urn:microsoft.com/office/officeart/2018/2/layout/IconLabelList"/>
    <dgm:cxn modelId="{36EAB049-620C-4083-B305-DA4269432E78}" srcId="{4F372431-2B26-4CC3-B831-BEE1BBF3DBA2}" destId="{D52C3449-B6A7-4629-99C3-967FE0D71D80}" srcOrd="0" destOrd="0" parTransId="{D9DACA88-5C2F-4599-9098-BF470E3FEFC4}" sibTransId="{3A7DC38A-DE53-4D32-960C-04F487D59461}"/>
    <dgm:cxn modelId="{ACD27850-4216-4787-BFF8-9EA7156EC375}" type="presOf" srcId="{C8E72182-E0F8-4CF3-8AA3-D39B40A2A47D}" destId="{AA127EE1-5293-499C-A2BF-6C6246CE0649}" srcOrd="0" destOrd="0" presId="urn:microsoft.com/office/officeart/2018/2/layout/IconLabelList"/>
    <dgm:cxn modelId="{7712AB2F-5109-49A0-B601-C2FB498D081B}" type="presParOf" srcId="{91146D8C-378C-4DD3-844A-98B3A270D834}" destId="{94AC66F3-9178-487D-BF56-AF0F4A4DF28D}" srcOrd="0" destOrd="0" presId="urn:microsoft.com/office/officeart/2018/2/layout/IconLabelList"/>
    <dgm:cxn modelId="{7060834D-4DD4-47B7-AC99-930F41FC7350}" type="presParOf" srcId="{94AC66F3-9178-487D-BF56-AF0F4A4DF28D}" destId="{2CE31167-6A41-41AB-A434-A24B53518296}" srcOrd="0" destOrd="0" presId="urn:microsoft.com/office/officeart/2018/2/layout/IconLabelList"/>
    <dgm:cxn modelId="{8CB6FA0F-2351-490A-97BF-E2BE3FEE393F}" type="presParOf" srcId="{94AC66F3-9178-487D-BF56-AF0F4A4DF28D}" destId="{46FECF32-170E-440D-852D-8D7DC1260DE5}" srcOrd="1" destOrd="0" presId="urn:microsoft.com/office/officeart/2018/2/layout/IconLabelList"/>
    <dgm:cxn modelId="{7EE74CA0-D241-49F8-A68A-0595B4315941}" type="presParOf" srcId="{94AC66F3-9178-487D-BF56-AF0F4A4DF28D}" destId="{F1A91528-EFE2-41F6-89B7-53CF4AC2EB7C}" srcOrd="2" destOrd="0" presId="urn:microsoft.com/office/officeart/2018/2/layout/IconLabelList"/>
    <dgm:cxn modelId="{D7C9C6E7-9C57-4139-93A6-2C71F8F4B797}" type="presParOf" srcId="{91146D8C-378C-4DD3-844A-98B3A270D834}" destId="{AFC67E8F-0C40-4CB9-AD3A-787E11017284}" srcOrd="1" destOrd="0" presId="urn:microsoft.com/office/officeart/2018/2/layout/IconLabelList"/>
    <dgm:cxn modelId="{24C8D2CE-0BE0-42D5-BC6B-6D7D31E125FC}" type="presParOf" srcId="{91146D8C-378C-4DD3-844A-98B3A270D834}" destId="{5DE7A4AD-B000-4D4E-885E-D164A2A5C9E4}" srcOrd="2" destOrd="0" presId="urn:microsoft.com/office/officeart/2018/2/layout/IconLabelList"/>
    <dgm:cxn modelId="{EFA3460A-1403-444F-B9F8-162E104C98A2}" type="presParOf" srcId="{5DE7A4AD-B000-4D4E-885E-D164A2A5C9E4}" destId="{C38B54D4-94DE-4655-8E1D-7BFE49CE7AF5}" srcOrd="0" destOrd="0" presId="urn:microsoft.com/office/officeart/2018/2/layout/IconLabelList"/>
    <dgm:cxn modelId="{684A11E0-17DE-4FFB-9320-51FD628FA436}" type="presParOf" srcId="{5DE7A4AD-B000-4D4E-885E-D164A2A5C9E4}" destId="{60FF9008-FC13-4787-A0C6-FE8A281193F3}" srcOrd="1" destOrd="0" presId="urn:microsoft.com/office/officeart/2018/2/layout/IconLabelList"/>
    <dgm:cxn modelId="{D00A773D-8EA8-4001-B8ED-842BE61414E9}" type="presParOf" srcId="{5DE7A4AD-B000-4D4E-885E-D164A2A5C9E4}" destId="{AA127EE1-5293-499C-A2BF-6C6246CE0649}" srcOrd="2" destOrd="0" presId="urn:microsoft.com/office/officeart/2018/2/layout/IconLabelList"/>
    <dgm:cxn modelId="{AE406A03-E69A-4233-BF40-39F7904E90B7}" type="presParOf" srcId="{91146D8C-378C-4DD3-844A-98B3A270D834}" destId="{FAD27423-3EFD-471C-AD14-DC14807400C6}" srcOrd="3" destOrd="0" presId="urn:microsoft.com/office/officeart/2018/2/layout/IconLabelList"/>
    <dgm:cxn modelId="{060E90E7-4D46-4BBD-BFE4-1B44E14873DE}" type="presParOf" srcId="{91146D8C-378C-4DD3-844A-98B3A270D834}" destId="{1DA308C0-08A4-45AF-ABAD-AD5F4891C49E}" srcOrd="4" destOrd="0" presId="urn:microsoft.com/office/officeart/2018/2/layout/IconLabelList"/>
    <dgm:cxn modelId="{6BCD9383-6D61-4D12-A60C-0896613D578B}" type="presParOf" srcId="{1DA308C0-08A4-45AF-ABAD-AD5F4891C49E}" destId="{7A736F17-5155-4570-B8A5-2DFB561A804A}" srcOrd="0" destOrd="0" presId="urn:microsoft.com/office/officeart/2018/2/layout/IconLabelList"/>
    <dgm:cxn modelId="{6B6466BF-C60F-4DC9-B5DC-8A8418864A40}" type="presParOf" srcId="{1DA308C0-08A4-45AF-ABAD-AD5F4891C49E}" destId="{B234F845-6D4D-4BDE-BF32-4C2788D4FEC2}" srcOrd="1" destOrd="0" presId="urn:microsoft.com/office/officeart/2018/2/layout/IconLabelList"/>
    <dgm:cxn modelId="{2FAE2409-A0EA-4375-B5B9-D7EF383BCD24}" type="presParOf" srcId="{1DA308C0-08A4-45AF-ABAD-AD5F4891C49E}" destId="{F27CD10E-9984-4CC5-91EC-F87E1336125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F5295C-2EEC-4B27-ABB4-DCC869A587C5}" type="doc">
      <dgm:prSet loTypeId="urn:microsoft.com/office/officeart/2016/7/layout/BasicTimeline" loCatId="process" qsTypeId="urn:microsoft.com/office/officeart/2005/8/quickstyle/simple2" qsCatId="simple" csTypeId="urn:microsoft.com/office/officeart/2005/8/colors/accent2_2" csCatId="accent2" phldr="1"/>
      <dgm:spPr/>
      <dgm:t>
        <a:bodyPr/>
        <a:lstStyle/>
        <a:p>
          <a:endParaRPr lang="en-US"/>
        </a:p>
      </dgm:t>
    </dgm:pt>
    <dgm:pt modelId="{396B2B7F-4550-4EE2-ABBD-2C82DD8A685A}">
      <dgm:prSet/>
      <dgm:spPr/>
      <dgm:t>
        <a:bodyPr/>
        <a:lstStyle/>
        <a:p>
          <a:pPr>
            <a:defRPr b="1"/>
          </a:pPr>
          <a:r>
            <a:rPr lang="en-US"/>
            <a:t>5 Feb.</a:t>
          </a:r>
        </a:p>
      </dgm:t>
    </dgm:pt>
    <dgm:pt modelId="{14795F17-CA21-46E2-B782-1FEE7F6801F5}" type="parTrans" cxnId="{F9E1E420-BB91-4572-A9CD-BA97B0990716}">
      <dgm:prSet/>
      <dgm:spPr/>
      <dgm:t>
        <a:bodyPr/>
        <a:lstStyle/>
        <a:p>
          <a:endParaRPr lang="en-US"/>
        </a:p>
      </dgm:t>
    </dgm:pt>
    <dgm:pt modelId="{BACA4566-6B61-41A0-9E1A-97A49B49222F}" type="sibTrans" cxnId="{F9E1E420-BB91-4572-A9CD-BA97B0990716}">
      <dgm:prSet/>
      <dgm:spPr/>
      <dgm:t>
        <a:bodyPr/>
        <a:lstStyle/>
        <a:p>
          <a:endParaRPr lang="en-US"/>
        </a:p>
      </dgm:t>
    </dgm:pt>
    <dgm:pt modelId="{91FE89F1-5509-42BE-8129-2F206B712409}">
      <dgm:prSet/>
      <dgm:spPr/>
      <dgm:t>
        <a:bodyPr/>
        <a:lstStyle/>
        <a:p>
          <a:pPr rtl="0"/>
          <a:r>
            <a:rPr lang="en-US"/>
            <a:t>Sprint 1</a:t>
          </a:r>
          <a:r>
            <a:rPr lang="en-US">
              <a:latin typeface="Neue Haas Grotesk Text Pro"/>
            </a:rPr>
            <a:t> – Data Collections and Database</a:t>
          </a:r>
          <a:endParaRPr lang="en-US"/>
        </a:p>
      </dgm:t>
    </dgm:pt>
    <dgm:pt modelId="{8C43BF1B-2220-42DB-BF47-D17627459138}" type="parTrans" cxnId="{871D1EE5-101F-4596-9089-01B8688CDF2B}">
      <dgm:prSet/>
      <dgm:spPr/>
      <dgm:t>
        <a:bodyPr/>
        <a:lstStyle/>
        <a:p>
          <a:endParaRPr lang="en-US"/>
        </a:p>
      </dgm:t>
    </dgm:pt>
    <dgm:pt modelId="{9B515323-BD1D-483C-8524-4F57DE3CBE17}" type="sibTrans" cxnId="{871D1EE5-101F-4596-9089-01B8688CDF2B}">
      <dgm:prSet/>
      <dgm:spPr/>
      <dgm:t>
        <a:bodyPr/>
        <a:lstStyle/>
        <a:p>
          <a:endParaRPr lang="en-US"/>
        </a:p>
      </dgm:t>
    </dgm:pt>
    <dgm:pt modelId="{2AC677E0-7211-4A1D-8A51-F4EB6EDD75B0}">
      <dgm:prSet/>
      <dgm:spPr/>
      <dgm:t>
        <a:bodyPr/>
        <a:lstStyle/>
        <a:p>
          <a:pPr>
            <a:defRPr b="1"/>
          </a:pPr>
          <a:r>
            <a:rPr lang="en-US">
              <a:latin typeface="Neue Haas Grotesk Text Pro"/>
            </a:rPr>
            <a:t>19</a:t>
          </a:r>
          <a:r>
            <a:rPr lang="en-US"/>
            <a:t> Mar.</a:t>
          </a:r>
        </a:p>
      </dgm:t>
    </dgm:pt>
    <dgm:pt modelId="{DD7E5C0E-5646-400D-AB74-59AC58EEE2B7}" type="parTrans" cxnId="{FB13F69E-8271-4B3B-9F72-A3010F0C6BFD}">
      <dgm:prSet/>
      <dgm:spPr/>
      <dgm:t>
        <a:bodyPr/>
        <a:lstStyle/>
        <a:p>
          <a:endParaRPr lang="en-US"/>
        </a:p>
      </dgm:t>
    </dgm:pt>
    <dgm:pt modelId="{79EB062E-6E4E-4976-9666-3FE642D96FCF}" type="sibTrans" cxnId="{FB13F69E-8271-4B3B-9F72-A3010F0C6BFD}">
      <dgm:prSet/>
      <dgm:spPr/>
      <dgm:t>
        <a:bodyPr/>
        <a:lstStyle/>
        <a:p>
          <a:endParaRPr lang="en-US"/>
        </a:p>
      </dgm:t>
    </dgm:pt>
    <dgm:pt modelId="{2376AD9D-F22E-4E33-BD1E-5134D12957BE}">
      <dgm:prSet/>
      <dgm:spPr/>
      <dgm:t>
        <a:bodyPr/>
        <a:lstStyle/>
        <a:p>
          <a:pPr rtl="0"/>
          <a:r>
            <a:rPr lang="en-US"/>
            <a:t>Sprint 2</a:t>
          </a:r>
          <a:r>
            <a:rPr lang="en-US">
              <a:latin typeface="Neue Haas Grotesk Text Pro"/>
            </a:rPr>
            <a:t> – Model Building and Testing</a:t>
          </a:r>
          <a:endParaRPr lang="en-US"/>
        </a:p>
      </dgm:t>
    </dgm:pt>
    <dgm:pt modelId="{05929AAB-2D16-40D5-ABE0-BDB07738DFE6}" type="parTrans" cxnId="{EE5FC8E1-A406-4307-B1E6-E91B2F0CE043}">
      <dgm:prSet/>
      <dgm:spPr/>
      <dgm:t>
        <a:bodyPr/>
        <a:lstStyle/>
        <a:p>
          <a:endParaRPr lang="en-US"/>
        </a:p>
      </dgm:t>
    </dgm:pt>
    <dgm:pt modelId="{4896C252-160D-4795-90C8-C15BB8199FA4}" type="sibTrans" cxnId="{EE5FC8E1-A406-4307-B1E6-E91B2F0CE043}">
      <dgm:prSet/>
      <dgm:spPr/>
      <dgm:t>
        <a:bodyPr/>
        <a:lstStyle/>
        <a:p>
          <a:endParaRPr lang="en-US"/>
        </a:p>
      </dgm:t>
    </dgm:pt>
    <dgm:pt modelId="{7D73B6C8-2E3D-4F9E-8512-E95DC644AD62}">
      <dgm:prSet/>
      <dgm:spPr/>
      <dgm:t>
        <a:bodyPr/>
        <a:lstStyle/>
        <a:p>
          <a:pPr>
            <a:defRPr b="1"/>
          </a:pPr>
          <a:r>
            <a:rPr lang="en-US"/>
            <a:t>24 Apr.</a:t>
          </a:r>
        </a:p>
      </dgm:t>
    </dgm:pt>
    <dgm:pt modelId="{55DC6795-370D-496D-A08D-887CD4984881}" type="parTrans" cxnId="{7EE88CBC-6C39-4B13-A20B-7913CD6108BB}">
      <dgm:prSet/>
      <dgm:spPr/>
      <dgm:t>
        <a:bodyPr/>
        <a:lstStyle/>
        <a:p>
          <a:endParaRPr lang="en-US"/>
        </a:p>
      </dgm:t>
    </dgm:pt>
    <dgm:pt modelId="{A2BE8890-6BA4-4625-B00C-372B4DBE37F8}" type="sibTrans" cxnId="{7EE88CBC-6C39-4B13-A20B-7913CD6108BB}">
      <dgm:prSet/>
      <dgm:spPr/>
      <dgm:t>
        <a:bodyPr/>
        <a:lstStyle/>
        <a:p>
          <a:endParaRPr lang="en-US"/>
        </a:p>
      </dgm:t>
    </dgm:pt>
    <dgm:pt modelId="{EA8752C9-4446-4496-B98B-5F79530ACB3D}">
      <dgm:prSet/>
      <dgm:spPr/>
      <dgm:t>
        <a:bodyPr/>
        <a:lstStyle/>
        <a:p>
          <a:pPr rtl="0"/>
          <a:r>
            <a:rPr lang="en-US"/>
            <a:t>Sprint 3</a:t>
          </a:r>
          <a:r>
            <a:rPr lang="en-US">
              <a:latin typeface="Neue Haas Grotesk Text Pro"/>
            </a:rPr>
            <a:t> - Visualizations</a:t>
          </a:r>
          <a:endParaRPr lang="en-US"/>
        </a:p>
      </dgm:t>
    </dgm:pt>
    <dgm:pt modelId="{0AF3B417-7750-488B-BD85-4432BF99B0C9}" type="parTrans" cxnId="{61F826FB-1795-4482-B3FD-30021D399602}">
      <dgm:prSet/>
      <dgm:spPr/>
      <dgm:t>
        <a:bodyPr/>
        <a:lstStyle/>
        <a:p>
          <a:endParaRPr lang="en-US"/>
        </a:p>
      </dgm:t>
    </dgm:pt>
    <dgm:pt modelId="{07F17665-9BC2-44EA-9555-3C313E70CE64}" type="sibTrans" cxnId="{61F826FB-1795-4482-B3FD-30021D399602}">
      <dgm:prSet/>
      <dgm:spPr/>
      <dgm:t>
        <a:bodyPr/>
        <a:lstStyle/>
        <a:p>
          <a:endParaRPr lang="en-US"/>
        </a:p>
      </dgm:t>
    </dgm:pt>
    <dgm:pt modelId="{1527D3D2-7846-4118-A56F-C2B89C3E18BF}" type="pres">
      <dgm:prSet presAssocID="{08F5295C-2EEC-4B27-ABB4-DCC869A587C5}" presName="root" presStyleCnt="0">
        <dgm:presLayoutVars>
          <dgm:chMax/>
          <dgm:chPref/>
          <dgm:animLvl val="lvl"/>
        </dgm:presLayoutVars>
      </dgm:prSet>
      <dgm:spPr/>
    </dgm:pt>
    <dgm:pt modelId="{3B16F550-4820-4D59-AEEA-F8D93751562C}" type="pres">
      <dgm:prSet presAssocID="{08F5295C-2EEC-4B27-ABB4-DCC869A587C5}" presName="divider" presStyleLbl="fgAccFollowNode1" presStyleIdx="0" presStyleCnt="1"/>
      <dgm:spPr>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tailEnd type="triangle" w="lg" len="lg"/>
        </a:ln>
        <a:effectLst/>
      </dgm:spPr>
    </dgm:pt>
    <dgm:pt modelId="{D07364EB-0B9F-414F-AE93-DFAA35F10456}" type="pres">
      <dgm:prSet presAssocID="{08F5295C-2EEC-4B27-ABB4-DCC869A587C5}" presName="nodes" presStyleCnt="0">
        <dgm:presLayoutVars>
          <dgm:chMax/>
          <dgm:chPref/>
          <dgm:animLvl val="lvl"/>
        </dgm:presLayoutVars>
      </dgm:prSet>
      <dgm:spPr/>
    </dgm:pt>
    <dgm:pt modelId="{EF252C04-4F6D-4829-9616-53CD30F4A57E}" type="pres">
      <dgm:prSet presAssocID="{396B2B7F-4550-4EE2-ABBD-2C82DD8A685A}" presName="composite" presStyleCnt="0"/>
      <dgm:spPr/>
    </dgm:pt>
    <dgm:pt modelId="{BA0D3436-2BA8-4A78-977C-484D8AEEC0C9}" type="pres">
      <dgm:prSet presAssocID="{396B2B7F-4550-4EE2-ABBD-2C82DD8A685A}" presName="L1TextContainer" presStyleLbl="revTx" presStyleIdx="0" presStyleCnt="3">
        <dgm:presLayoutVars>
          <dgm:chMax val="1"/>
          <dgm:chPref val="1"/>
          <dgm:bulletEnabled val="1"/>
        </dgm:presLayoutVars>
      </dgm:prSet>
      <dgm:spPr/>
    </dgm:pt>
    <dgm:pt modelId="{23BFC2F8-72F9-41CE-8BF9-C3BAEF2C78B0}" type="pres">
      <dgm:prSet presAssocID="{396B2B7F-4550-4EE2-ABBD-2C82DD8A685A}" presName="L2TextContainerWrapper" presStyleCnt="0">
        <dgm:presLayoutVars>
          <dgm:chMax val="0"/>
          <dgm:chPref val="0"/>
          <dgm:bulletEnabled val="1"/>
        </dgm:presLayoutVars>
      </dgm:prSet>
      <dgm:spPr/>
    </dgm:pt>
    <dgm:pt modelId="{B22F5808-85EB-40E7-916B-CAE7676FFBAB}" type="pres">
      <dgm:prSet presAssocID="{396B2B7F-4550-4EE2-ABBD-2C82DD8A685A}" presName="L2TextContainer" presStyleLbl="bgAcc1" presStyleIdx="0" presStyleCnt="3"/>
      <dgm:spPr/>
    </dgm:pt>
    <dgm:pt modelId="{1B53E934-E3CD-4DAC-9B65-5A50CEF9C868}" type="pres">
      <dgm:prSet presAssocID="{396B2B7F-4550-4EE2-ABBD-2C82DD8A685A}" presName="FlexibleEmptyPlaceHolder" presStyleCnt="0"/>
      <dgm:spPr/>
    </dgm:pt>
    <dgm:pt modelId="{B0E29F40-3558-4396-B783-9113E012B3C3}" type="pres">
      <dgm:prSet presAssocID="{396B2B7F-4550-4EE2-ABBD-2C82DD8A685A}" presName="ConnectLine" presStyleLbl="sibTrans1D1" presStyleIdx="0" presStyleCnt="3"/>
      <dgm:spPr>
        <a:noFill/>
        <a:ln w="6350" cap="flat" cmpd="sng" algn="ctr">
          <a:solidFill>
            <a:schemeClr val="accent2">
              <a:hueOff val="0"/>
              <a:satOff val="0"/>
              <a:lumOff val="0"/>
              <a:alphaOff val="0"/>
            </a:schemeClr>
          </a:solidFill>
          <a:prstDash val="dash"/>
          <a:miter lim="800000"/>
        </a:ln>
        <a:effectLst/>
      </dgm:spPr>
    </dgm:pt>
    <dgm:pt modelId="{AF51729E-6372-4C78-B741-2FFCA5489763}" type="pres">
      <dgm:prSet presAssocID="{396B2B7F-4550-4EE2-ABBD-2C82DD8A685A}" presName="ConnectorPoint" presStyleLbl="alignNode1" presStyleIdx="0" presStyleCnt="3"/>
      <dgm:spPr/>
    </dgm:pt>
    <dgm:pt modelId="{597BF44D-89A2-4A7A-96C7-86CB2E9F6608}" type="pres">
      <dgm:prSet presAssocID="{396B2B7F-4550-4EE2-ABBD-2C82DD8A685A}" presName="EmptyPlaceHolder" presStyleCnt="0"/>
      <dgm:spPr/>
    </dgm:pt>
    <dgm:pt modelId="{33E30942-4385-4C11-9155-D7474D0ED163}" type="pres">
      <dgm:prSet presAssocID="{BACA4566-6B61-41A0-9E1A-97A49B49222F}" presName="spaceBetweenRectangles" presStyleCnt="0"/>
      <dgm:spPr/>
    </dgm:pt>
    <dgm:pt modelId="{3243F055-5538-400A-8722-C92ED1055FDE}" type="pres">
      <dgm:prSet presAssocID="{2AC677E0-7211-4A1D-8A51-F4EB6EDD75B0}" presName="composite" presStyleCnt="0"/>
      <dgm:spPr/>
    </dgm:pt>
    <dgm:pt modelId="{E4C33C6E-033F-4A7A-B4C0-9EB8FFBF2CF0}" type="pres">
      <dgm:prSet presAssocID="{2AC677E0-7211-4A1D-8A51-F4EB6EDD75B0}" presName="L1TextContainer" presStyleLbl="revTx" presStyleIdx="1" presStyleCnt="3">
        <dgm:presLayoutVars>
          <dgm:chMax val="1"/>
          <dgm:chPref val="1"/>
          <dgm:bulletEnabled val="1"/>
        </dgm:presLayoutVars>
      </dgm:prSet>
      <dgm:spPr/>
    </dgm:pt>
    <dgm:pt modelId="{D4F41951-E56E-4223-B61C-A37C6C13F062}" type="pres">
      <dgm:prSet presAssocID="{2AC677E0-7211-4A1D-8A51-F4EB6EDD75B0}" presName="L2TextContainerWrapper" presStyleCnt="0">
        <dgm:presLayoutVars>
          <dgm:chMax val="0"/>
          <dgm:chPref val="0"/>
          <dgm:bulletEnabled val="1"/>
        </dgm:presLayoutVars>
      </dgm:prSet>
      <dgm:spPr/>
    </dgm:pt>
    <dgm:pt modelId="{2B622CF1-775D-4E0E-9493-E5613A6880F1}" type="pres">
      <dgm:prSet presAssocID="{2AC677E0-7211-4A1D-8A51-F4EB6EDD75B0}" presName="L2TextContainer" presStyleLbl="bgAcc1" presStyleIdx="1" presStyleCnt="3"/>
      <dgm:spPr/>
    </dgm:pt>
    <dgm:pt modelId="{D0CEACF9-B49E-487B-9B99-6E7B67022BFD}" type="pres">
      <dgm:prSet presAssocID="{2AC677E0-7211-4A1D-8A51-F4EB6EDD75B0}" presName="FlexibleEmptyPlaceHolder" presStyleCnt="0"/>
      <dgm:spPr/>
    </dgm:pt>
    <dgm:pt modelId="{C6957BD5-D47B-4580-AC50-F3F42E878500}" type="pres">
      <dgm:prSet presAssocID="{2AC677E0-7211-4A1D-8A51-F4EB6EDD75B0}" presName="ConnectLine" presStyleLbl="sibTrans1D1" presStyleIdx="1" presStyleCnt="3"/>
      <dgm:spPr>
        <a:noFill/>
        <a:ln w="6350" cap="flat" cmpd="sng" algn="ctr">
          <a:solidFill>
            <a:schemeClr val="accent2">
              <a:hueOff val="0"/>
              <a:satOff val="0"/>
              <a:lumOff val="0"/>
              <a:alphaOff val="0"/>
            </a:schemeClr>
          </a:solidFill>
          <a:prstDash val="dash"/>
          <a:miter lim="800000"/>
        </a:ln>
        <a:effectLst/>
      </dgm:spPr>
    </dgm:pt>
    <dgm:pt modelId="{72F18EC2-90C1-4D22-A6B0-3B8E2C98CD6F}" type="pres">
      <dgm:prSet presAssocID="{2AC677E0-7211-4A1D-8A51-F4EB6EDD75B0}" presName="ConnectorPoint" presStyleLbl="alignNode1" presStyleIdx="1" presStyleCnt="3"/>
      <dgm:spPr/>
    </dgm:pt>
    <dgm:pt modelId="{C7C335B9-639F-4885-81DF-E1E5578F85CF}" type="pres">
      <dgm:prSet presAssocID="{2AC677E0-7211-4A1D-8A51-F4EB6EDD75B0}" presName="EmptyPlaceHolder" presStyleCnt="0"/>
      <dgm:spPr/>
    </dgm:pt>
    <dgm:pt modelId="{9A9A77BB-B4EF-424A-8FAB-C37BAD9CE6ED}" type="pres">
      <dgm:prSet presAssocID="{79EB062E-6E4E-4976-9666-3FE642D96FCF}" presName="spaceBetweenRectangles" presStyleCnt="0"/>
      <dgm:spPr/>
    </dgm:pt>
    <dgm:pt modelId="{4B99B11E-EB9F-456F-9A5D-61ED1ACF9DC3}" type="pres">
      <dgm:prSet presAssocID="{7D73B6C8-2E3D-4F9E-8512-E95DC644AD62}" presName="composite" presStyleCnt="0"/>
      <dgm:spPr/>
    </dgm:pt>
    <dgm:pt modelId="{7C563DF6-3499-4B55-8E5A-2230CF3E740E}" type="pres">
      <dgm:prSet presAssocID="{7D73B6C8-2E3D-4F9E-8512-E95DC644AD62}" presName="L1TextContainer" presStyleLbl="revTx" presStyleIdx="2" presStyleCnt="3">
        <dgm:presLayoutVars>
          <dgm:chMax val="1"/>
          <dgm:chPref val="1"/>
          <dgm:bulletEnabled val="1"/>
        </dgm:presLayoutVars>
      </dgm:prSet>
      <dgm:spPr/>
    </dgm:pt>
    <dgm:pt modelId="{F749848F-4959-4E6E-AB28-AE340E36631A}" type="pres">
      <dgm:prSet presAssocID="{7D73B6C8-2E3D-4F9E-8512-E95DC644AD62}" presName="L2TextContainerWrapper" presStyleCnt="0">
        <dgm:presLayoutVars>
          <dgm:chMax val="0"/>
          <dgm:chPref val="0"/>
          <dgm:bulletEnabled val="1"/>
        </dgm:presLayoutVars>
      </dgm:prSet>
      <dgm:spPr/>
    </dgm:pt>
    <dgm:pt modelId="{7C689B9C-418A-4785-BB6C-8D86EF0BA0CB}" type="pres">
      <dgm:prSet presAssocID="{7D73B6C8-2E3D-4F9E-8512-E95DC644AD62}" presName="L2TextContainer" presStyleLbl="bgAcc1" presStyleIdx="2" presStyleCnt="3"/>
      <dgm:spPr/>
    </dgm:pt>
    <dgm:pt modelId="{BC772A24-AF70-4F64-AAE7-FE2769D75C9E}" type="pres">
      <dgm:prSet presAssocID="{7D73B6C8-2E3D-4F9E-8512-E95DC644AD62}" presName="FlexibleEmptyPlaceHolder" presStyleCnt="0"/>
      <dgm:spPr/>
    </dgm:pt>
    <dgm:pt modelId="{AA6AABE0-6C3C-4A01-9C38-89E5AAEF3746}" type="pres">
      <dgm:prSet presAssocID="{7D73B6C8-2E3D-4F9E-8512-E95DC644AD62}" presName="ConnectLine" presStyleLbl="sibTrans1D1" presStyleIdx="2" presStyleCnt="3"/>
      <dgm:spPr>
        <a:noFill/>
        <a:ln w="6350" cap="flat" cmpd="sng" algn="ctr">
          <a:solidFill>
            <a:schemeClr val="accent2">
              <a:hueOff val="0"/>
              <a:satOff val="0"/>
              <a:lumOff val="0"/>
              <a:alphaOff val="0"/>
            </a:schemeClr>
          </a:solidFill>
          <a:prstDash val="dash"/>
          <a:miter lim="800000"/>
        </a:ln>
        <a:effectLst/>
      </dgm:spPr>
    </dgm:pt>
    <dgm:pt modelId="{0FFA1EEB-A32A-4B2C-A9F6-23AE7131031E}" type="pres">
      <dgm:prSet presAssocID="{7D73B6C8-2E3D-4F9E-8512-E95DC644AD62}" presName="ConnectorPoint" presStyleLbl="alignNode1" presStyleIdx="2" presStyleCnt="3"/>
      <dgm:spPr/>
    </dgm:pt>
    <dgm:pt modelId="{57978A87-9B0A-48D5-8413-1F7F47859B60}" type="pres">
      <dgm:prSet presAssocID="{7D73B6C8-2E3D-4F9E-8512-E95DC644AD62}" presName="EmptyPlaceHolder" presStyleCnt="0"/>
      <dgm:spPr/>
    </dgm:pt>
  </dgm:ptLst>
  <dgm:cxnLst>
    <dgm:cxn modelId="{961BA51F-1096-4F8C-BF9A-EBEAA8ADF1AF}" type="presOf" srcId="{2376AD9D-F22E-4E33-BD1E-5134D12957BE}" destId="{2B622CF1-775D-4E0E-9493-E5613A6880F1}" srcOrd="0" destOrd="0" presId="urn:microsoft.com/office/officeart/2016/7/layout/BasicTimeline"/>
    <dgm:cxn modelId="{F9E1E420-BB91-4572-A9CD-BA97B0990716}" srcId="{08F5295C-2EEC-4B27-ABB4-DCC869A587C5}" destId="{396B2B7F-4550-4EE2-ABBD-2C82DD8A685A}" srcOrd="0" destOrd="0" parTransId="{14795F17-CA21-46E2-B782-1FEE7F6801F5}" sibTransId="{BACA4566-6B61-41A0-9E1A-97A49B49222F}"/>
    <dgm:cxn modelId="{1F3BDC36-0576-4CF6-ACF7-023F039E6780}" type="presOf" srcId="{08F5295C-2EEC-4B27-ABB4-DCC869A587C5}" destId="{1527D3D2-7846-4118-A56F-C2B89C3E18BF}" srcOrd="0" destOrd="0" presId="urn:microsoft.com/office/officeart/2016/7/layout/BasicTimeline"/>
    <dgm:cxn modelId="{B94A923F-0326-4EC3-8B7E-2DEBA2846498}" type="presOf" srcId="{2AC677E0-7211-4A1D-8A51-F4EB6EDD75B0}" destId="{E4C33C6E-033F-4A7A-B4C0-9EB8FFBF2CF0}" srcOrd="0" destOrd="0" presId="urn:microsoft.com/office/officeart/2016/7/layout/BasicTimeline"/>
    <dgm:cxn modelId="{D7312F68-97A8-4311-8909-24AF3D60D090}" type="presOf" srcId="{91FE89F1-5509-42BE-8129-2F206B712409}" destId="{B22F5808-85EB-40E7-916B-CAE7676FFBAB}" srcOrd="0" destOrd="0" presId="urn:microsoft.com/office/officeart/2016/7/layout/BasicTimeline"/>
    <dgm:cxn modelId="{EC5D9A52-8FB9-4B5D-8E8A-632B3E742338}" type="presOf" srcId="{396B2B7F-4550-4EE2-ABBD-2C82DD8A685A}" destId="{BA0D3436-2BA8-4A78-977C-484D8AEEC0C9}" srcOrd="0" destOrd="0" presId="urn:microsoft.com/office/officeart/2016/7/layout/BasicTimeline"/>
    <dgm:cxn modelId="{FB13F69E-8271-4B3B-9F72-A3010F0C6BFD}" srcId="{08F5295C-2EEC-4B27-ABB4-DCC869A587C5}" destId="{2AC677E0-7211-4A1D-8A51-F4EB6EDD75B0}" srcOrd="1" destOrd="0" parTransId="{DD7E5C0E-5646-400D-AB74-59AC58EEE2B7}" sibTransId="{79EB062E-6E4E-4976-9666-3FE642D96FCF}"/>
    <dgm:cxn modelId="{117A4EA4-3840-4646-A567-938E99E49622}" type="presOf" srcId="{7D73B6C8-2E3D-4F9E-8512-E95DC644AD62}" destId="{7C563DF6-3499-4B55-8E5A-2230CF3E740E}" srcOrd="0" destOrd="0" presId="urn:microsoft.com/office/officeart/2016/7/layout/BasicTimeline"/>
    <dgm:cxn modelId="{5C13B4AE-FD6E-4D3C-A057-B89E09478A98}" type="presOf" srcId="{EA8752C9-4446-4496-B98B-5F79530ACB3D}" destId="{7C689B9C-418A-4785-BB6C-8D86EF0BA0CB}" srcOrd="0" destOrd="0" presId="urn:microsoft.com/office/officeart/2016/7/layout/BasicTimeline"/>
    <dgm:cxn modelId="{7EE88CBC-6C39-4B13-A20B-7913CD6108BB}" srcId="{08F5295C-2EEC-4B27-ABB4-DCC869A587C5}" destId="{7D73B6C8-2E3D-4F9E-8512-E95DC644AD62}" srcOrd="2" destOrd="0" parTransId="{55DC6795-370D-496D-A08D-887CD4984881}" sibTransId="{A2BE8890-6BA4-4625-B00C-372B4DBE37F8}"/>
    <dgm:cxn modelId="{EE5FC8E1-A406-4307-B1E6-E91B2F0CE043}" srcId="{2AC677E0-7211-4A1D-8A51-F4EB6EDD75B0}" destId="{2376AD9D-F22E-4E33-BD1E-5134D12957BE}" srcOrd="0" destOrd="0" parTransId="{05929AAB-2D16-40D5-ABE0-BDB07738DFE6}" sibTransId="{4896C252-160D-4795-90C8-C15BB8199FA4}"/>
    <dgm:cxn modelId="{871D1EE5-101F-4596-9089-01B8688CDF2B}" srcId="{396B2B7F-4550-4EE2-ABBD-2C82DD8A685A}" destId="{91FE89F1-5509-42BE-8129-2F206B712409}" srcOrd="0" destOrd="0" parTransId="{8C43BF1B-2220-42DB-BF47-D17627459138}" sibTransId="{9B515323-BD1D-483C-8524-4F57DE3CBE17}"/>
    <dgm:cxn modelId="{61F826FB-1795-4482-B3FD-30021D399602}" srcId="{7D73B6C8-2E3D-4F9E-8512-E95DC644AD62}" destId="{EA8752C9-4446-4496-B98B-5F79530ACB3D}" srcOrd="0" destOrd="0" parTransId="{0AF3B417-7750-488B-BD85-4432BF99B0C9}" sibTransId="{07F17665-9BC2-44EA-9555-3C313E70CE64}"/>
    <dgm:cxn modelId="{2518FE22-27DA-4CC7-8465-DD65F3E9EE1F}" type="presParOf" srcId="{1527D3D2-7846-4118-A56F-C2B89C3E18BF}" destId="{3B16F550-4820-4D59-AEEA-F8D93751562C}" srcOrd="0" destOrd="0" presId="urn:microsoft.com/office/officeart/2016/7/layout/BasicTimeline"/>
    <dgm:cxn modelId="{5352F80B-0DD8-4039-9ABF-C2C5E0E8A84D}" type="presParOf" srcId="{1527D3D2-7846-4118-A56F-C2B89C3E18BF}" destId="{D07364EB-0B9F-414F-AE93-DFAA35F10456}" srcOrd="1" destOrd="0" presId="urn:microsoft.com/office/officeart/2016/7/layout/BasicTimeline"/>
    <dgm:cxn modelId="{9F28815F-218F-4726-BCA7-4ADCA3AEEE23}" type="presParOf" srcId="{D07364EB-0B9F-414F-AE93-DFAA35F10456}" destId="{EF252C04-4F6D-4829-9616-53CD30F4A57E}" srcOrd="0" destOrd="0" presId="urn:microsoft.com/office/officeart/2016/7/layout/BasicTimeline"/>
    <dgm:cxn modelId="{E5935AB8-2765-402F-BCA3-0A5A0AF56A86}" type="presParOf" srcId="{EF252C04-4F6D-4829-9616-53CD30F4A57E}" destId="{BA0D3436-2BA8-4A78-977C-484D8AEEC0C9}" srcOrd="0" destOrd="0" presId="urn:microsoft.com/office/officeart/2016/7/layout/BasicTimeline"/>
    <dgm:cxn modelId="{C00D5689-A430-47D5-B0AC-6A85C42CC0BF}" type="presParOf" srcId="{EF252C04-4F6D-4829-9616-53CD30F4A57E}" destId="{23BFC2F8-72F9-41CE-8BF9-C3BAEF2C78B0}" srcOrd="1" destOrd="0" presId="urn:microsoft.com/office/officeart/2016/7/layout/BasicTimeline"/>
    <dgm:cxn modelId="{814849EF-6FD7-4A85-8255-A394C7C9A769}" type="presParOf" srcId="{23BFC2F8-72F9-41CE-8BF9-C3BAEF2C78B0}" destId="{B22F5808-85EB-40E7-916B-CAE7676FFBAB}" srcOrd="0" destOrd="0" presId="urn:microsoft.com/office/officeart/2016/7/layout/BasicTimeline"/>
    <dgm:cxn modelId="{59423743-3783-4472-8D8B-D4139761A8B3}" type="presParOf" srcId="{23BFC2F8-72F9-41CE-8BF9-C3BAEF2C78B0}" destId="{1B53E934-E3CD-4DAC-9B65-5A50CEF9C868}" srcOrd="1" destOrd="0" presId="urn:microsoft.com/office/officeart/2016/7/layout/BasicTimeline"/>
    <dgm:cxn modelId="{A7B8722C-F5E7-4B49-8123-4805681851DE}" type="presParOf" srcId="{EF252C04-4F6D-4829-9616-53CD30F4A57E}" destId="{B0E29F40-3558-4396-B783-9113E012B3C3}" srcOrd="2" destOrd="0" presId="urn:microsoft.com/office/officeart/2016/7/layout/BasicTimeline"/>
    <dgm:cxn modelId="{A1817399-63D6-425F-912F-1FF6BEFA1F2C}" type="presParOf" srcId="{EF252C04-4F6D-4829-9616-53CD30F4A57E}" destId="{AF51729E-6372-4C78-B741-2FFCA5489763}" srcOrd="3" destOrd="0" presId="urn:microsoft.com/office/officeart/2016/7/layout/BasicTimeline"/>
    <dgm:cxn modelId="{BBDA8063-A1E2-42F5-8E29-8B38CD66BD80}" type="presParOf" srcId="{EF252C04-4F6D-4829-9616-53CD30F4A57E}" destId="{597BF44D-89A2-4A7A-96C7-86CB2E9F6608}" srcOrd="4" destOrd="0" presId="urn:microsoft.com/office/officeart/2016/7/layout/BasicTimeline"/>
    <dgm:cxn modelId="{C480F3C1-6FF0-407C-B5C6-4568E8BE1B50}" type="presParOf" srcId="{D07364EB-0B9F-414F-AE93-DFAA35F10456}" destId="{33E30942-4385-4C11-9155-D7474D0ED163}" srcOrd="1" destOrd="0" presId="urn:microsoft.com/office/officeart/2016/7/layout/BasicTimeline"/>
    <dgm:cxn modelId="{0C7ED2EB-92EE-4FED-8080-F31BD7B174D1}" type="presParOf" srcId="{D07364EB-0B9F-414F-AE93-DFAA35F10456}" destId="{3243F055-5538-400A-8722-C92ED1055FDE}" srcOrd="2" destOrd="0" presId="urn:microsoft.com/office/officeart/2016/7/layout/BasicTimeline"/>
    <dgm:cxn modelId="{5EE88D6D-361C-4309-8F4D-BC3F7BC13B21}" type="presParOf" srcId="{3243F055-5538-400A-8722-C92ED1055FDE}" destId="{E4C33C6E-033F-4A7A-B4C0-9EB8FFBF2CF0}" srcOrd="0" destOrd="0" presId="urn:microsoft.com/office/officeart/2016/7/layout/BasicTimeline"/>
    <dgm:cxn modelId="{72D9024A-A4A0-4FE5-9F0D-D5C05A67D866}" type="presParOf" srcId="{3243F055-5538-400A-8722-C92ED1055FDE}" destId="{D4F41951-E56E-4223-B61C-A37C6C13F062}" srcOrd="1" destOrd="0" presId="urn:microsoft.com/office/officeart/2016/7/layout/BasicTimeline"/>
    <dgm:cxn modelId="{97D017F4-1221-4DC2-A13C-11E6D54D5382}" type="presParOf" srcId="{D4F41951-E56E-4223-B61C-A37C6C13F062}" destId="{2B622CF1-775D-4E0E-9493-E5613A6880F1}" srcOrd="0" destOrd="0" presId="urn:microsoft.com/office/officeart/2016/7/layout/BasicTimeline"/>
    <dgm:cxn modelId="{2CDF3082-3839-4246-94CE-F044B1408BD7}" type="presParOf" srcId="{D4F41951-E56E-4223-B61C-A37C6C13F062}" destId="{D0CEACF9-B49E-487B-9B99-6E7B67022BFD}" srcOrd="1" destOrd="0" presId="urn:microsoft.com/office/officeart/2016/7/layout/BasicTimeline"/>
    <dgm:cxn modelId="{AB2BDB31-A717-4D83-8126-72D1187A02C9}" type="presParOf" srcId="{3243F055-5538-400A-8722-C92ED1055FDE}" destId="{C6957BD5-D47B-4580-AC50-F3F42E878500}" srcOrd="2" destOrd="0" presId="urn:microsoft.com/office/officeart/2016/7/layout/BasicTimeline"/>
    <dgm:cxn modelId="{5530F1A1-D039-44BF-8BE9-06964605BA68}" type="presParOf" srcId="{3243F055-5538-400A-8722-C92ED1055FDE}" destId="{72F18EC2-90C1-4D22-A6B0-3B8E2C98CD6F}" srcOrd="3" destOrd="0" presId="urn:microsoft.com/office/officeart/2016/7/layout/BasicTimeline"/>
    <dgm:cxn modelId="{85946FDB-421F-462C-A354-812592D688E5}" type="presParOf" srcId="{3243F055-5538-400A-8722-C92ED1055FDE}" destId="{C7C335B9-639F-4885-81DF-E1E5578F85CF}" srcOrd="4" destOrd="0" presId="urn:microsoft.com/office/officeart/2016/7/layout/BasicTimeline"/>
    <dgm:cxn modelId="{C49AC33D-2D6C-4F9B-8699-4C10B1CEEAA1}" type="presParOf" srcId="{D07364EB-0B9F-414F-AE93-DFAA35F10456}" destId="{9A9A77BB-B4EF-424A-8FAB-C37BAD9CE6ED}" srcOrd="3" destOrd="0" presId="urn:microsoft.com/office/officeart/2016/7/layout/BasicTimeline"/>
    <dgm:cxn modelId="{99B017E9-1A2C-4022-B9BD-FBB8BF150AE6}" type="presParOf" srcId="{D07364EB-0B9F-414F-AE93-DFAA35F10456}" destId="{4B99B11E-EB9F-456F-9A5D-61ED1ACF9DC3}" srcOrd="4" destOrd="0" presId="urn:microsoft.com/office/officeart/2016/7/layout/BasicTimeline"/>
    <dgm:cxn modelId="{3D6B741E-1B65-4ACE-9ABF-156218C4ADA8}" type="presParOf" srcId="{4B99B11E-EB9F-456F-9A5D-61ED1ACF9DC3}" destId="{7C563DF6-3499-4B55-8E5A-2230CF3E740E}" srcOrd="0" destOrd="0" presId="urn:microsoft.com/office/officeart/2016/7/layout/BasicTimeline"/>
    <dgm:cxn modelId="{580DE22F-EEEE-42E3-A75C-56339E588040}" type="presParOf" srcId="{4B99B11E-EB9F-456F-9A5D-61ED1ACF9DC3}" destId="{F749848F-4959-4E6E-AB28-AE340E36631A}" srcOrd="1" destOrd="0" presId="urn:microsoft.com/office/officeart/2016/7/layout/BasicTimeline"/>
    <dgm:cxn modelId="{3BCCDB5A-3BCE-4296-A051-00089967F2A3}" type="presParOf" srcId="{F749848F-4959-4E6E-AB28-AE340E36631A}" destId="{7C689B9C-418A-4785-BB6C-8D86EF0BA0CB}" srcOrd="0" destOrd="0" presId="urn:microsoft.com/office/officeart/2016/7/layout/BasicTimeline"/>
    <dgm:cxn modelId="{0AC6CCE8-C39E-4B56-A165-A1D06D0EC796}" type="presParOf" srcId="{F749848F-4959-4E6E-AB28-AE340E36631A}" destId="{BC772A24-AF70-4F64-AAE7-FE2769D75C9E}" srcOrd="1" destOrd="0" presId="urn:microsoft.com/office/officeart/2016/7/layout/BasicTimeline"/>
    <dgm:cxn modelId="{20E87D62-6A18-499A-91AE-A68BF5FB4CD9}" type="presParOf" srcId="{4B99B11E-EB9F-456F-9A5D-61ED1ACF9DC3}" destId="{AA6AABE0-6C3C-4A01-9C38-89E5AAEF3746}" srcOrd="2" destOrd="0" presId="urn:microsoft.com/office/officeart/2016/7/layout/BasicTimeline"/>
    <dgm:cxn modelId="{7B1ACA44-D97F-4FB4-9F00-6A86361929E2}" type="presParOf" srcId="{4B99B11E-EB9F-456F-9A5D-61ED1ACF9DC3}" destId="{0FFA1EEB-A32A-4B2C-A9F6-23AE7131031E}" srcOrd="3" destOrd="0" presId="urn:microsoft.com/office/officeart/2016/7/layout/BasicTimeline"/>
    <dgm:cxn modelId="{6E022D47-4F60-41A2-8C1D-59C3A4CE7B94}" type="presParOf" srcId="{4B99B11E-EB9F-456F-9A5D-61ED1ACF9DC3}" destId="{57978A87-9B0A-48D5-8413-1F7F47859B60}"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C89348-6B55-46C3-9E9B-0CFE4C62A9E4}"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5D92FA50-D93F-478A-8EE4-221518FA24C6}">
      <dgm:prSet/>
      <dgm:spPr/>
      <dgm:t>
        <a:bodyPr/>
        <a:lstStyle/>
        <a:p>
          <a:r>
            <a:rPr lang="en-US"/>
            <a:t>Google Colab</a:t>
          </a:r>
        </a:p>
      </dgm:t>
    </dgm:pt>
    <dgm:pt modelId="{A7542E5F-C992-4FCD-A6C8-C6F88453D4FF}" type="parTrans" cxnId="{6B2D74F1-10C9-41B1-A911-3BE5827273DD}">
      <dgm:prSet/>
      <dgm:spPr/>
      <dgm:t>
        <a:bodyPr/>
        <a:lstStyle/>
        <a:p>
          <a:endParaRPr lang="en-US"/>
        </a:p>
      </dgm:t>
    </dgm:pt>
    <dgm:pt modelId="{98E11C33-81B8-4A8A-982F-E97E16A73EDB}" type="sibTrans" cxnId="{6B2D74F1-10C9-41B1-A911-3BE5827273DD}">
      <dgm:prSet/>
      <dgm:spPr/>
      <dgm:t>
        <a:bodyPr/>
        <a:lstStyle/>
        <a:p>
          <a:endParaRPr lang="en-US"/>
        </a:p>
      </dgm:t>
    </dgm:pt>
    <dgm:pt modelId="{1504552C-94A5-4908-8FEC-505CF642563F}">
      <dgm:prSet/>
      <dgm:spPr/>
      <dgm:t>
        <a:bodyPr/>
        <a:lstStyle/>
        <a:p>
          <a:r>
            <a:rPr lang="en-US"/>
            <a:t>BERT</a:t>
          </a:r>
        </a:p>
      </dgm:t>
    </dgm:pt>
    <dgm:pt modelId="{877D5C8E-AFB7-42DB-95B5-ED05AE291090}" type="parTrans" cxnId="{79540DF1-46F5-465C-9CCF-B9D66A22826C}">
      <dgm:prSet/>
      <dgm:spPr/>
      <dgm:t>
        <a:bodyPr/>
        <a:lstStyle/>
        <a:p>
          <a:endParaRPr lang="en-US"/>
        </a:p>
      </dgm:t>
    </dgm:pt>
    <dgm:pt modelId="{947AA722-1F26-4E26-8043-2AD5C712289F}" type="sibTrans" cxnId="{79540DF1-46F5-465C-9CCF-B9D66A22826C}">
      <dgm:prSet/>
      <dgm:spPr/>
      <dgm:t>
        <a:bodyPr/>
        <a:lstStyle/>
        <a:p>
          <a:endParaRPr lang="en-US"/>
        </a:p>
      </dgm:t>
    </dgm:pt>
    <dgm:pt modelId="{2F2693DD-3A0F-469C-930D-0AE69B75164F}">
      <dgm:prSet/>
      <dgm:spPr/>
      <dgm:t>
        <a:bodyPr/>
        <a:lstStyle/>
        <a:p>
          <a:r>
            <a:rPr lang="en-US"/>
            <a:t>PCA</a:t>
          </a:r>
        </a:p>
      </dgm:t>
    </dgm:pt>
    <dgm:pt modelId="{76EEF8C3-0B24-4C1B-B32B-989CF1550C95}" type="parTrans" cxnId="{8B9547B3-39AB-4831-8239-F63F52A3A2D0}">
      <dgm:prSet/>
      <dgm:spPr/>
      <dgm:t>
        <a:bodyPr/>
        <a:lstStyle/>
        <a:p>
          <a:endParaRPr lang="en-US"/>
        </a:p>
      </dgm:t>
    </dgm:pt>
    <dgm:pt modelId="{541E64D8-5A65-427E-A011-38DF3ABAEA2C}" type="sibTrans" cxnId="{8B9547B3-39AB-4831-8239-F63F52A3A2D0}">
      <dgm:prSet/>
      <dgm:spPr/>
      <dgm:t>
        <a:bodyPr/>
        <a:lstStyle/>
        <a:p>
          <a:endParaRPr lang="en-US"/>
        </a:p>
      </dgm:t>
    </dgm:pt>
    <dgm:pt modelId="{1753C9BB-C927-47E2-BD30-19D667CCA877}">
      <dgm:prSet/>
      <dgm:spPr/>
      <dgm:t>
        <a:bodyPr/>
        <a:lstStyle/>
        <a:p>
          <a:r>
            <a:rPr lang="en-US"/>
            <a:t>SVM</a:t>
          </a:r>
        </a:p>
      </dgm:t>
    </dgm:pt>
    <dgm:pt modelId="{A4045F82-4E3F-4DE9-8485-267406C5530C}" type="parTrans" cxnId="{47A23B83-7341-414D-8AD3-CC01B14E8283}">
      <dgm:prSet/>
      <dgm:spPr/>
      <dgm:t>
        <a:bodyPr/>
        <a:lstStyle/>
        <a:p>
          <a:endParaRPr lang="en-US"/>
        </a:p>
      </dgm:t>
    </dgm:pt>
    <dgm:pt modelId="{05629667-5BE8-45F9-B207-DCF6A8C0FB75}" type="sibTrans" cxnId="{47A23B83-7341-414D-8AD3-CC01B14E8283}">
      <dgm:prSet/>
      <dgm:spPr/>
      <dgm:t>
        <a:bodyPr/>
        <a:lstStyle/>
        <a:p>
          <a:endParaRPr lang="en-US"/>
        </a:p>
      </dgm:t>
    </dgm:pt>
    <dgm:pt modelId="{ABA4C52F-7254-43F1-8273-D129DC696F1A}" type="pres">
      <dgm:prSet presAssocID="{4EC89348-6B55-46C3-9E9B-0CFE4C62A9E4}" presName="root" presStyleCnt="0">
        <dgm:presLayoutVars>
          <dgm:dir/>
          <dgm:resizeHandles val="exact"/>
        </dgm:presLayoutVars>
      </dgm:prSet>
      <dgm:spPr/>
    </dgm:pt>
    <dgm:pt modelId="{DA2DE3A7-1720-48CB-9EC0-F3D8D36E9190}" type="pres">
      <dgm:prSet presAssocID="{5D92FA50-D93F-478A-8EE4-221518FA24C6}" presName="compNode" presStyleCnt="0"/>
      <dgm:spPr/>
    </dgm:pt>
    <dgm:pt modelId="{44F99FF7-D863-4F1C-BB9E-BC0B6BADAC03}" type="pres">
      <dgm:prSet presAssocID="{5D92FA50-D93F-478A-8EE4-221518FA24C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5A4D6170-D9FA-47D5-B4D2-694387027FC4}" type="pres">
      <dgm:prSet presAssocID="{5D92FA50-D93F-478A-8EE4-221518FA24C6}" presName="spaceRect" presStyleCnt="0"/>
      <dgm:spPr/>
    </dgm:pt>
    <dgm:pt modelId="{5039458E-9BD8-4CB2-AFA1-59CE369DD56B}" type="pres">
      <dgm:prSet presAssocID="{5D92FA50-D93F-478A-8EE4-221518FA24C6}" presName="textRect" presStyleLbl="revTx" presStyleIdx="0" presStyleCnt="4">
        <dgm:presLayoutVars>
          <dgm:chMax val="1"/>
          <dgm:chPref val="1"/>
        </dgm:presLayoutVars>
      </dgm:prSet>
      <dgm:spPr/>
    </dgm:pt>
    <dgm:pt modelId="{6E72C43A-30C9-4A96-A63E-7A2AF56C5154}" type="pres">
      <dgm:prSet presAssocID="{98E11C33-81B8-4A8A-982F-E97E16A73EDB}" presName="sibTrans" presStyleCnt="0"/>
      <dgm:spPr/>
    </dgm:pt>
    <dgm:pt modelId="{B2F937EA-9F16-4A19-90CD-338633D0B9F9}" type="pres">
      <dgm:prSet presAssocID="{1504552C-94A5-4908-8FEC-505CF642563F}" presName="compNode" presStyleCnt="0"/>
      <dgm:spPr/>
    </dgm:pt>
    <dgm:pt modelId="{B9168214-B633-4365-B772-D55B06B83843}" type="pres">
      <dgm:prSet presAssocID="{1504552C-94A5-4908-8FEC-505CF642563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
        </a:ext>
      </dgm:extLst>
    </dgm:pt>
    <dgm:pt modelId="{1FE14827-9416-42F8-949A-1CEA6016EC81}" type="pres">
      <dgm:prSet presAssocID="{1504552C-94A5-4908-8FEC-505CF642563F}" presName="spaceRect" presStyleCnt="0"/>
      <dgm:spPr/>
    </dgm:pt>
    <dgm:pt modelId="{A34CEE1A-F1F5-4904-92F3-831F8236D17B}" type="pres">
      <dgm:prSet presAssocID="{1504552C-94A5-4908-8FEC-505CF642563F}" presName="textRect" presStyleLbl="revTx" presStyleIdx="1" presStyleCnt="4">
        <dgm:presLayoutVars>
          <dgm:chMax val="1"/>
          <dgm:chPref val="1"/>
        </dgm:presLayoutVars>
      </dgm:prSet>
      <dgm:spPr/>
    </dgm:pt>
    <dgm:pt modelId="{0FB72127-3088-494E-A10D-FA5AE4520251}" type="pres">
      <dgm:prSet presAssocID="{947AA722-1F26-4E26-8043-2AD5C712289F}" presName="sibTrans" presStyleCnt="0"/>
      <dgm:spPr/>
    </dgm:pt>
    <dgm:pt modelId="{2C8E5DE3-F7E4-4913-868A-0BC0944CB06F}" type="pres">
      <dgm:prSet presAssocID="{2F2693DD-3A0F-469C-930D-0AE69B75164F}" presName="compNode" presStyleCnt="0"/>
      <dgm:spPr/>
    </dgm:pt>
    <dgm:pt modelId="{02AB79B6-E45E-42E9-ABCB-01CFDF8D6E75}" type="pres">
      <dgm:prSet presAssocID="{2F2693DD-3A0F-469C-930D-0AE69B75164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2B0ED75E-5FAF-42EC-A430-675977FB7B3C}" type="pres">
      <dgm:prSet presAssocID="{2F2693DD-3A0F-469C-930D-0AE69B75164F}" presName="spaceRect" presStyleCnt="0"/>
      <dgm:spPr/>
    </dgm:pt>
    <dgm:pt modelId="{FB520366-83FB-49A2-B263-9C1EFFAF6354}" type="pres">
      <dgm:prSet presAssocID="{2F2693DD-3A0F-469C-930D-0AE69B75164F}" presName="textRect" presStyleLbl="revTx" presStyleIdx="2" presStyleCnt="4">
        <dgm:presLayoutVars>
          <dgm:chMax val="1"/>
          <dgm:chPref val="1"/>
        </dgm:presLayoutVars>
      </dgm:prSet>
      <dgm:spPr/>
    </dgm:pt>
    <dgm:pt modelId="{119E3A38-55B4-4FC1-91DC-DB18A6DA79EE}" type="pres">
      <dgm:prSet presAssocID="{541E64D8-5A65-427E-A011-38DF3ABAEA2C}" presName="sibTrans" presStyleCnt="0"/>
      <dgm:spPr/>
    </dgm:pt>
    <dgm:pt modelId="{43CEFA55-97F4-4C1F-970A-C7F40D990B9F}" type="pres">
      <dgm:prSet presAssocID="{1753C9BB-C927-47E2-BD30-19D667CCA877}" presName="compNode" presStyleCnt="0"/>
      <dgm:spPr/>
    </dgm:pt>
    <dgm:pt modelId="{4A5E8C72-A80C-4519-B7D2-C05CB93E99CE}" type="pres">
      <dgm:prSet presAssocID="{1753C9BB-C927-47E2-BD30-19D667CCA87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C71AC5D2-15C5-4C00-A599-275072A111CA}" type="pres">
      <dgm:prSet presAssocID="{1753C9BB-C927-47E2-BD30-19D667CCA877}" presName="spaceRect" presStyleCnt="0"/>
      <dgm:spPr/>
    </dgm:pt>
    <dgm:pt modelId="{EE4E576D-96E4-487B-B844-F57BE751EC13}" type="pres">
      <dgm:prSet presAssocID="{1753C9BB-C927-47E2-BD30-19D667CCA877}" presName="textRect" presStyleLbl="revTx" presStyleIdx="3" presStyleCnt="4">
        <dgm:presLayoutVars>
          <dgm:chMax val="1"/>
          <dgm:chPref val="1"/>
        </dgm:presLayoutVars>
      </dgm:prSet>
      <dgm:spPr/>
    </dgm:pt>
  </dgm:ptLst>
  <dgm:cxnLst>
    <dgm:cxn modelId="{ED606214-42BF-4680-B25D-689EB40C4306}" type="presOf" srcId="{2F2693DD-3A0F-469C-930D-0AE69B75164F}" destId="{FB520366-83FB-49A2-B263-9C1EFFAF6354}" srcOrd="0" destOrd="0" presId="urn:microsoft.com/office/officeart/2018/2/layout/IconLabelList"/>
    <dgm:cxn modelId="{91BCD833-7560-4770-8B6D-4BAF19FAB740}" type="presOf" srcId="{1753C9BB-C927-47E2-BD30-19D667CCA877}" destId="{EE4E576D-96E4-487B-B844-F57BE751EC13}" srcOrd="0" destOrd="0" presId="urn:microsoft.com/office/officeart/2018/2/layout/IconLabelList"/>
    <dgm:cxn modelId="{47A23B83-7341-414D-8AD3-CC01B14E8283}" srcId="{4EC89348-6B55-46C3-9E9B-0CFE4C62A9E4}" destId="{1753C9BB-C927-47E2-BD30-19D667CCA877}" srcOrd="3" destOrd="0" parTransId="{A4045F82-4E3F-4DE9-8485-267406C5530C}" sibTransId="{05629667-5BE8-45F9-B207-DCF6A8C0FB75}"/>
    <dgm:cxn modelId="{599C688E-4B16-40CD-A8E2-B466E38F3998}" type="presOf" srcId="{4EC89348-6B55-46C3-9E9B-0CFE4C62A9E4}" destId="{ABA4C52F-7254-43F1-8273-D129DC696F1A}" srcOrd="0" destOrd="0" presId="urn:microsoft.com/office/officeart/2018/2/layout/IconLabelList"/>
    <dgm:cxn modelId="{5CD6F7A4-F567-4174-B9F1-92965241D8A1}" type="presOf" srcId="{1504552C-94A5-4908-8FEC-505CF642563F}" destId="{A34CEE1A-F1F5-4904-92F3-831F8236D17B}" srcOrd="0" destOrd="0" presId="urn:microsoft.com/office/officeart/2018/2/layout/IconLabelList"/>
    <dgm:cxn modelId="{8B9547B3-39AB-4831-8239-F63F52A3A2D0}" srcId="{4EC89348-6B55-46C3-9E9B-0CFE4C62A9E4}" destId="{2F2693DD-3A0F-469C-930D-0AE69B75164F}" srcOrd="2" destOrd="0" parTransId="{76EEF8C3-0B24-4C1B-B32B-989CF1550C95}" sibTransId="{541E64D8-5A65-427E-A011-38DF3ABAEA2C}"/>
    <dgm:cxn modelId="{40D5CDE4-52A0-4C5A-8BB7-AC6A343DADDF}" type="presOf" srcId="{5D92FA50-D93F-478A-8EE4-221518FA24C6}" destId="{5039458E-9BD8-4CB2-AFA1-59CE369DD56B}" srcOrd="0" destOrd="0" presId="urn:microsoft.com/office/officeart/2018/2/layout/IconLabelList"/>
    <dgm:cxn modelId="{79540DF1-46F5-465C-9CCF-B9D66A22826C}" srcId="{4EC89348-6B55-46C3-9E9B-0CFE4C62A9E4}" destId="{1504552C-94A5-4908-8FEC-505CF642563F}" srcOrd="1" destOrd="0" parTransId="{877D5C8E-AFB7-42DB-95B5-ED05AE291090}" sibTransId="{947AA722-1F26-4E26-8043-2AD5C712289F}"/>
    <dgm:cxn modelId="{6B2D74F1-10C9-41B1-A911-3BE5827273DD}" srcId="{4EC89348-6B55-46C3-9E9B-0CFE4C62A9E4}" destId="{5D92FA50-D93F-478A-8EE4-221518FA24C6}" srcOrd="0" destOrd="0" parTransId="{A7542E5F-C992-4FCD-A6C8-C6F88453D4FF}" sibTransId="{98E11C33-81B8-4A8A-982F-E97E16A73EDB}"/>
    <dgm:cxn modelId="{087CF758-81A8-4408-8BA5-68D5CD281924}" type="presParOf" srcId="{ABA4C52F-7254-43F1-8273-D129DC696F1A}" destId="{DA2DE3A7-1720-48CB-9EC0-F3D8D36E9190}" srcOrd="0" destOrd="0" presId="urn:microsoft.com/office/officeart/2018/2/layout/IconLabelList"/>
    <dgm:cxn modelId="{DA17B1E6-B40F-46BA-A2A9-962551A7C673}" type="presParOf" srcId="{DA2DE3A7-1720-48CB-9EC0-F3D8D36E9190}" destId="{44F99FF7-D863-4F1C-BB9E-BC0B6BADAC03}" srcOrd="0" destOrd="0" presId="urn:microsoft.com/office/officeart/2018/2/layout/IconLabelList"/>
    <dgm:cxn modelId="{8A5A7EF0-3265-49C2-B4AA-5C2E94FB32A2}" type="presParOf" srcId="{DA2DE3A7-1720-48CB-9EC0-F3D8D36E9190}" destId="{5A4D6170-D9FA-47D5-B4D2-694387027FC4}" srcOrd="1" destOrd="0" presId="urn:microsoft.com/office/officeart/2018/2/layout/IconLabelList"/>
    <dgm:cxn modelId="{09CF93D9-5E00-41F0-887C-8C1514524D78}" type="presParOf" srcId="{DA2DE3A7-1720-48CB-9EC0-F3D8D36E9190}" destId="{5039458E-9BD8-4CB2-AFA1-59CE369DD56B}" srcOrd="2" destOrd="0" presId="urn:microsoft.com/office/officeart/2018/2/layout/IconLabelList"/>
    <dgm:cxn modelId="{EF8F7CAD-88FB-4AD2-A159-E918CE81DC4B}" type="presParOf" srcId="{ABA4C52F-7254-43F1-8273-D129DC696F1A}" destId="{6E72C43A-30C9-4A96-A63E-7A2AF56C5154}" srcOrd="1" destOrd="0" presId="urn:microsoft.com/office/officeart/2018/2/layout/IconLabelList"/>
    <dgm:cxn modelId="{C7903649-1ADD-4138-B4B8-9C0ECFC24367}" type="presParOf" srcId="{ABA4C52F-7254-43F1-8273-D129DC696F1A}" destId="{B2F937EA-9F16-4A19-90CD-338633D0B9F9}" srcOrd="2" destOrd="0" presId="urn:microsoft.com/office/officeart/2018/2/layout/IconLabelList"/>
    <dgm:cxn modelId="{D57CFA73-78E2-4E6C-B538-F7D9BAB6D699}" type="presParOf" srcId="{B2F937EA-9F16-4A19-90CD-338633D0B9F9}" destId="{B9168214-B633-4365-B772-D55B06B83843}" srcOrd="0" destOrd="0" presId="urn:microsoft.com/office/officeart/2018/2/layout/IconLabelList"/>
    <dgm:cxn modelId="{B2B4E935-31BF-4F81-8FA8-9CF9CEC6138B}" type="presParOf" srcId="{B2F937EA-9F16-4A19-90CD-338633D0B9F9}" destId="{1FE14827-9416-42F8-949A-1CEA6016EC81}" srcOrd="1" destOrd="0" presId="urn:microsoft.com/office/officeart/2018/2/layout/IconLabelList"/>
    <dgm:cxn modelId="{0877D295-08B2-4096-8FC2-BA208B748B8D}" type="presParOf" srcId="{B2F937EA-9F16-4A19-90CD-338633D0B9F9}" destId="{A34CEE1A-F1F5-4904-92F3-831F8236D17B}" srcOrd="2" destOrd="0" presId="urn:microsoft.com/office/officeart/2018/2/layout/IconLabelList"/>
    <dgm:cxn modelId="{0E451C56-C933-4832-8EE2-4334E35B5CAB}" type="presParOf" srcId="{ABA4C52F-7254-43F1-8273-D129DC696F1A}" destId="{0FB72127-3088-494E-A10D-FA5AE4520251}" srcOrd="3" destOrd="0" presId="urn:microsoft.com/office/officeart/2018/2/layout/IconLabelList"/>
    <dgm:cxn modelId="{CF6E4F46-3F5E-4791-A863-5A24B4A29DA4}" type="presParOf" srcId="{ABA4C52F-7254-43F1-8273-D129DC696F1A}" destId="{2C8E5DE3-F7E4-4913-868A-0BC0944CB06F}" srcOrd="4" destOrd="0" presId="urn:microsoft.com/office/officeart/2018/2/layout/IconLabelList"/>
    <dgm:cxn modelId="{6DF1B7D8-E6FC-4553-97C8-86D75B226249}" type="presParOf" srcId="{2C8E5DE3-F7E4-4913-868A-0BC0944CB06F}" destId="{02AB79B6-E45E-42E9-ABCB-01CFDF8D6E75}" srcOrd="0" destOrd="0" presId="urn:microsoft.com/office/officeart/2018/2/layout/IconLabelList"/>
    <dgm:cxn modelId="{796FFDEE-777F-45D0-B8D6-19B23A4E36E5}" type="presParOf" srcId="{2C8E5DE3-F7E4-4913-868A-0BC0944CB06F}" destId="{2B0ED75E-5FAF-42EC-A430-675977FB7B3C}" srcOrd="1" destOrd="0" presId="urn:microsoft.com/office/officeart/2018/2/layout/IconLabelList"/>
    <dgm:cxn modelId="{42A8DADD-D738-40DB-BE09-604D05F470DA}" type="presParOf" srcId="{2C8E5DE3-F7E4-4913-868A-0BC0944CB06F}" destId="{FB520366-83FB-49A2-B263-9C1EFFAF6354}" srcOrd="2" destOrd="0" presId="urn:microsoft.com/office/officeart/2018/2/layout/IconLabelList"/>
    <dgm:cxn modelId="{B9EBC518-F05D-4951-ACC9-97F985B3BDD0}" type="presParOf" srcId="{ABA4C52F-7254-43F1-8273-D129DC696F1A}" destId="{119E3A38-55B4-4FC1-91DC-DB18A6DA79EE}" srcOrd="5" destOrd="0" presId="urn:microsoft.com/office/officeart/2018/2/layout/IconLabelList"/>
    <dgm:cxn modelId="{E24238AF-BB5B-44D2-B75A-2BE0D84C8F6F}" type="presParOf" srcId="{ABA4C52F-7254-43F1-8273-D129DC696F1A}" destId="{43CEFA55-97F4-4C1F-970A-C7F40D990B9F}" srcOrd="6" destOrd="0" presId="urn:microsoft.com/office/officeart/2018/2/layout/IconLabelList"/>
    <dgm:cxn modelId="{2C98B833-2F2B-4D32-922B-6CCAAA683D29}" type="presParOf" srcId="{43CEFA55-97F4-4C1F-970A-C7F40D990B9F}" destId="{4A5E8C72-A80C-4519-B7D2-C05CB93E99CE}" srcOrd="0" destOrd="0" presId="urn:microsoft.com/office/officeart/2018/2/layout/IconLabelList"/>
    <dgm:cxn modelId="{CC78F4EA-1D59-4C61-A771-59D3B4B9AF2C}" type="presParOf" srcId="{43CEFA55-97F4-4C1F-970A-C7F40D990B9F}" destId="{C71AC5D2-15C5-4C00-A599-275072A111CA}" srcOrd="1" destOrd="0" presId="urn:microsoft.com/office/officeart/2018/2/layout/IconLabelList"/>
    <dgm:cxn modelId="{EBAB7D8D-FFF5-4346-8A36-AE92766492B4}" type="presParOf" srcId="{43CEFA55-97F4-4C1F-970A-C7F40D990B9F}" destId="{EE4E576D-96E4-487B-B844-F57BE751EC1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3EEAD3-91E1-4BFF-9D9B-8BD8F80869B5}"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E3EF6310-AD26-4D6D-963E-430E1CAE8695}">
      <dgm:prSet/>
      <dgm:spPr/>
      <dgm:t>
        <a:bodyPr/>
        <a:lstStyle/>
        <a:p>
          <a:r>
            <a:rPr lang="en-US"/>
            <a:t>Precision – Accuracy of predictions</a:t>
          </a:r>
        </a:p>
      </dgm:t>
    </dgm:pt>
    <dgm:pt modelId="{559DA8AF-E0CD-45DC-9E4D-13C44851510A}" type="parTrans" cxnId="{DB1CC017-8D5C-4C05-B12D-EAA11B13BE4D}">
      <dgm:prSet/>
      <dgm:spPr/>
      <dgm:t>
        <a:bodyPr/>
        <a:lstStyle/>
        <a:p>
          <a:endParaRPr lang="en-US"/>
        </a:p>
      </dgm:t>
    </dgm:pt>
    <dgm:pt modelId="{FCB0C7BE-28DA-490B-92D7-179AD8AAB179}" type="sibTrans" cxnId="{DB1CC017-8D5C-4C05-B12D-EAA11B13BE4D}">
      <dgm:prSet/>
      <dgm:spPr/>
      <dgm:t>
        <a:bodyPr/>
        <a:lstStyle/>
        <a:p>
          <a:endParaRPr lang="en-US"/>
        </a:p>
      </dgm:t>
    </dgm:pt>
    <dgm:pt modelId="{C972BB38-A616-4F08-B20D-A3D90461299F}">
      <dgm:prSet/>
      <dgm:spPr/>
      <dgm:t>
        <a:bodyPr/>
        <a:lstStyle/>
        <a:p>
          <a:r>
            <a:rPr lang="en-US"/>
            <a:t>Recall – Identifies true positives out of all positives</a:t>
          </a:r>
        </a:p>
      </dgm:t>
    </dgm:pt>
    <dgm:pt modelId="{655998B1-FA58-4F09-BE58-7C422DED856C}" type="parTrans" cxnId="{250C011E-35C2-42E7-8092-01999EE7A32A}">
      <dgm:prSet/>
      <dgm:spPr/>
      <dgm:t>
        <a:bodyPr/>
        <a:lstStyle/>
        <a:p>
          <a:endParaRPr lang="en-US"/>
        </a:p>
      </dgm:t>
    </dgm:pt>
    <dgm:pt modelId="{61574F97-01B5-4A90-B6D4-506151BC88C9}" type="sibTrans" cxnId="{250C011E-35C2-42E7-8092-01999EE7A32A}">
      <dgm:prSet/>
      <dgm:spPr/>
      <dgm:t>
        <a:bodyPr/>
        <a:lstStyle/>
        <a:p>
          <a:endParaRPr lang="en-US"/>
        </a:p>
      </dgm:t>
    </dgm:pt>
    <dgm:pt modelId="{BBB45D0C-3A11-4A21-94A2-346AFFE8A542}">
      <dgm:prSet/>
      <dgm:spPr/>
      <dgm:t>
        <a:bodyPr/>
        <a:lstStyle/>
        <a:p>
          <a:r>
            <a:rPr lang="en-US"/>
            <a:t>F1-score – Performance of the model</a:t>
          </a:r>
        </a:p>
      </dgm:t>
    </dgm:pt>
    <dgm:pt modelId="{87E0EBFF-1102-494E-8ED3-548DFBD97DCC}" type="parTrans" cxnId="{3169175F-AD89-4D49-B9F5-98B34213CD37}">
      <dgm:prSet/>
      <dgm:spPr/>
      <dgm:t>
        <a:bodyPr/>
        <a:lstStyle/>
        <a:p>
          <a:endParaRPr lang="en-US"/>
        </a:p>
      </dgm:t>
    </dgm:pt>
    <dgm:pt modelId="{1AED9BAE-423C-43FA-9A22-277B7B746C2E}" type="sibTrans" cxnId="{3169175F-AD89-4D49-B9F5-98B34213CD37}">
      <dgm:prSet/>
      <dgm:spPr/>
      <dgm:t>
        <a:bodyPr/>
        <a:lstStyle/>
        <a:p>
          <a:endParaRPr lang="en-US"/>
        </a:p>
      </dgm:t>
    </dgm:pt>
    <dgm:pt modelId="{FEBE45C4-35B4-4F10-A7FA-01207058750C}">
      <dgm:prSet/>
      <dgm:spPr/>
      <dgm:t>
        <a:bodyPr/>
        <a:lstStyle/>
        <a:p>
          <a:r>
            <a:rPr lang="en-US"/>
            <a:t>Support – Occurrence of a certain identifier</a:t>
          </a:r>
        </a:p>
      </dgm:t>
    </dgm:pt>
    <dgm:pt modelId="{F2E8F391-6261-4438-890F-06A95A7F9011}" type="parTrans" cxnId="{E4E98920-9BC3-4350-8572-EAB08DC965DC}">
      <dgm:prSet/>
      <dgm:spPr/>
      <dgm:t>
        <a:bodyPr/>
        <a:lstStyle/>
        <a:p>
          <a:endParaRPr lang="en-US"/>
        </a:p>
      </dgm:t>
    </dgm:pt>
    <dgm:pt modelId="{A0AC31CF-9D8F-426B-9E1D-F14738E77CD0}" type="sibTrans" cxnId="{E4E98920-9BC3-4350-8572-EAB08DC965DC}">
      <dgm:prSet/>
      <dgm:spPr/>
      <dgm:t>
        <a:bodyPr/>
        <a:lstStyle/>
        <a:p>
          <a:endParaRPr lang="en-US"/>
        </a:p>
      </dgm:t>
    </dgm:pt>
    <dgm:pt modelId="{FBEACCDF-48D7-4F04-B879-8AA64B21B590}">
      <dgm:prSet/>
      <dgm:spPr/>
      <dgm:t>
        <a:bodyPr/>
        <a:lstStyle/>
        <a:p>
          <a:r>
            <a:rPr lang="en-US"/>
            <a:t>Confusion Matrix – TP – TN – FP – FN</a:t>
          </a:r>
        </a:p>
      </dgm:t>
    </dgm:pt>
    <dgm:pt modelId="{9FFE8F2D-C73D-40D4-A143-A56A0422110C}" type="parTrans" cxnId="{8A128F2F-ECA8-453B-846A-697156D3D116}">
      <dgm:prSet/>
      <dgm:spPr/>
      <dgm:t>
        <a:bodyPr/>
        <a:lstStyle/>
        <a:p>
          <a:endParaRPr lang="en-US"/>
        </a:p>
      </dgm:t>
    </dgm:pt>
    <dgm:pt modelId="{E016C0C0-C759-40DE-B963-7F14323E09D5}" type="sibTrans" cxnId="{8A128F2F-ECA8-453B-846A-697156D3D116}">
      <dgm:prSet/>
      <dgm:spPr/>
      <dgm:t>
        <a:bodyPr/>
        <a:lstStyle/>
        <a:p>
          <a:endParaRPr lang="en-US"/>
        </a:p>
      </dgm:t>
    </dgm:pt>
    <dgm:pt modelId="{B9F321BA-DC97-4673-9964-AA5274409F3F}">
      <dgm:prSet/>
      <dgm:spPr/>
      <dgm:t>
        <a:bodyPr/>
        <a:lstStyle/>
        <a:p>
          <a:r>
            <a:rPr lang="en-US"/>
            <a:t>Best Possible Model base on results?</a:t>
          </a:r>
        </a:p>
      </dgm:t>
    </dgm:pt>
    <dgm:pt modelId="{198F231D-8948-4CF1-A5EB-938A3331B0E7}" type="parTrans" cxnId="{D9DB645B-12E1-4308-BE65-90CFC454FC45}">
      <dgm:prSet/>
      <dgm:spPr/>
      <dgm:t>
        <a:bodyPr/>
        <a:lstStyle/>
        <a:p>
          <a:endParaRPr lang="en-US"/>
        </a:p>
      </dgm:t>
    </dgm:pt>
    <dgm:pt modelId="{2D7B5711-49C8-4378-8510-B875C7E9072E}" type="sibTrans" cxnId="{D9DB645B-12E1-4308-BE65-90CFC454FC45}">
      <dgm:prSet/>
      <dgm:spPr/>
      <dgm:t>
        <a:bodyPr/>
        <a:lstStyle/>
        <a:p>
          <a:endParaRPr lang="en-US"/>
        </a:p>
      </dgm:t>
    </dgm:pt>
    <dgm:pt modelId="{CE30A632-D7EE-4171-996C-42712AC55E6B}" type="pres">
      <dgm:prSet presAssocID="{DA3EEAD3-91E1-4BFF-9D9B-8BD8F80869B5}" presName="vert0" presStyleCnt="0">
        <dgm:presLayoutVars>
          <dgm:dir/>
          <dgm:animOne val="branch"/>
          <dgm:animLvl val="lvl"/>
        </dgm:presLayoutVars>
      </dgm:prSet>
      <dgm:spPr/>
    </dgm:pt>
    <dgm:pt modelId="{E7BED32E-D21C-4ECE-A853-329D33FEBE90}" type="pres">
      <dgm:prSet presAssocID="{E3EF6310-AD26-4D6D-963E-430E1CAE8695}" presName="thickLine" presStyleLbl="alignNode1" presStyleIdx="0" presStyleCnt="6"/>
      <dgm:spPr/>
    </dgm:pt>
    <dgm:pt modelId="{4617F891-B191-41DB-AC1F-C34A16600A53}" type="pres">
      <dgm:prSet presAssocID="{E3EF6310-AD26-4D6D-963E-430E1CAE8695}" presName="horz1" presStyleCnt="0"/>
      <dgm:spPr/>
    </dgm:pt>
    <dgm:pt modelId="{CBAEB331-723C-4F1B-AAF8-0F5694FCCC05}" type="pres">
      <dgm:prSet presAssocID="{E3EF6310-AD26-4D6D-963E-430E1CAE8695}" presName="tx1" presStyleLbl="revTx" presStyleIdx="0" presStyleCnt="6"/>
      <dgm:spPr/>
    </dgm:pt>
    <dgm:pt modelId="{3BB570C5-9787-40E7-865B-5B4088638710}" type="pres">
      <dgm:prSet presAssocID="{E3EF6310-AD26-4D6D-963E-430E1CAE8695}" presName="vert1" presStyleCnt="0"/>
      <dgm:spPr/>
    </dgm:pt>
    <dgm:pt modelId="{52D081F4-4507-47FA-A290-B407C3AA229A}" type="pres">
      <dgm:prSet presAssocID="{C972BB38-A616-4F08-B20D-A3D90461299F}" presName="thickLine" presStyleLbl="alignNode1" presStyleIdx="1" presStyleCnt="6"/>
      <dgm:spPr/>
    </dgm:pt>
    <dgm:pt modelId="{A08F1F77-1C4B-462D-913D-1341BC2F737F}" type="pres">
      <dgm:prSet presAssocID="{C972BB38-A616-4F08-B20D-A3D90461299F}" presName="horz1" presStyleCnt="0"/>
      <dgm:spPr/>
    </dgm:pt>
    <dgm:pt modelId="{E2B7DCF1-5611-4CBD-A6A0-671EFB0FA437}" type="pres">
      <dgm:prSet presAssocID="{C972BB38-A616-4F08-B20D-A3D90461299F}" presName="tx1" presStyleLbl="revTx" presStyleIdx="1" presStyleCnt="6"/>
      <dgm:spPr/>
    </dgm:pt>
    <dgm:pt modelId="{0E974C5D-90E9-45E1-BC7A-370519B2A4EC}" type="pres">
      <dgm:prSet presAssocID="{C972BB38-A616-4F08-B20D-A3D90461299F}" presName="vert1" presStyleCnt="0"/>
      <dgm:spPr/>
    </dgm:pt>
    <dgm:pt modelId="{E1849240-1B38-4167-AF6E-17585F81F05D}" type="pres">
      <dgm:prSet presAssocID="{BBB45D0C-3A11-4A21-94A2-346AFFE8A542}" presName="thickLine" presStyleLbl="alignNode1" presStyleIdx="2" presStyleCnt="6"/>
      <dgm:spPr/>
    </dgm:pt>
    <dgm:pt modelId="{6BDA2C12-82A5-4413-9B29-E6C4F8AEC9D0}" type="pres">
      <dgm:prSet presAssocID="{BBB45D0C-3A11-4A21-94A2-346AFFE8A542}" presName="horz1" presStyleCnt="0"/>
      <dgm:spPr/>
    </dgm:pt>
    <dgm:pt modelId="{3D0A9CB1-E2CC-4107-A730-64595274DF61}" type="pres">
      <dgm:prSet presAssocID="{BBB45D0C-3A11-4A21-94A2-346AFFE8A542}" presName="tx1" presStyleLbl="revTx" presStyleIdx="2" presStyleCnt="6"/>
      <dgm:spPr/>
    </dgm:pt>
    <dgm:pt modelId="{C17C189A-0B94-4E82-8EEE-2928CD59CF8A}" type="pres">
      <dgm:prSet presAssocID="{BBB45D0C-3A11-4A21-94A2-346AFFE8A542}" presName="vert1" presStyleCnt="0"/>
      <dgm:spPr/>
    </dgm:pt>
    <dgm:pt modelId="{CB02DC3A-4F6C-4886-BC17-4508538621DA}" type="pres">
      <dgm:prSet presAssocID="{FEBE45C4-35B4-4F10-A7FA-01207058750C}" presName="thickLine" presStyleLbl="alignNode1" presStyleIdx="3" presStyleCnt="6"/>
      <dgm:spPr/>
    </dgm:pt>
    <dgm:pt modelId="{670BCC84-08B2-4989-82CA-00E2B7F6B545}" type="pres">
      <dgm:prSet presAssocID="{FEBE45C4-35B4-4F10-A7FA-01207058750C}" presName="horz1" presStyleCnt="0"/>
      <dgm:spPr/>
    </dgm:pt>
    <dgm:pt modelId="{30EA4E39-068E-4A2D-9C98-E973D3E0E369}" type="pres">
      <dgm:prSet presAssocID="{FEBE45C4-35B4-4F10-A7FA-01207058750C}" presName="tx1" presStyleLbl="revTx" presStyleIdx="3" presStyleCnt="6"/>
      <dgm:spPr/>
    </dgm:pt>
    <dgm:pt modelId="{38A419AD-3A9D-4B01-A86E-476A296B9627}" type="pres">
      <dgm:prSet presAssocID="{FEBE45C4-35B4-4F10-A7FA-01207058750C}" presName="vert1" presStyleCnt="0"/>
      <dgm:spPr/>
    </dgm:pt>
    <dgm:pt modelId="{B9D71D25-C157-476C-BDC3-FC68C26F796C}" type="pres">
      <dgm:prSet presAssocID="{FBEACCDF-48D7-4F04-B879-8AA64B21B590}" presName="thickLine" presStyleLbl="alignNode1" presStyleIdx="4" presStyleCnt="6"/>
      <dgm:spPr/>
    </dgm:pt>
    <dgm:pt modelId="{31EC34F1-8F5B-453D-BA85-0B4968E3B822}" type="pres">
      <dgm:prSet presAssocID="{FBEACCDF-48D7-4F04-B879-8AA64B21B590}" presName="horz1" presStyleCnt="0"/>
      <dgm:spPr/>
    </dgm:pt>
    <dgm:pt modelId="{EF2A702C-A4BB-45C4-996F-980A3C04EC50}" type="pres">
      <dgm:prSet presAssocID="{FBEACCDF-48D7-4F04-B879-8AA64B21B590}" presName="tx1" presStyleLbl="revTx" presStyleIdx="4" presStyleCnt="6"/>
      <dgm:spPr/>
    </dgm:pt>
    <dgm:pt modelId="{87E7FF87-0480-4625-9061-A0F75617B47F}" type="pres">
      <dgm:prSet presAssocID="{FBEACCDF-48D7-4F04-B879-8AA64B21B590}" presName="vert1" presStyleCnt="0"/>
      <dgm:spPr/>
    </dgm:pt>
    <dgm:pt modelId="{6E59338F-A8C0-4C38-B022-DF929FDB3A98}" type="pres">
      <dgm:prSet presAssocID="{B9F321BA-DC97-4673-9964-AA5274409F3F}" presName="thickLine" presStyleLbl="alignNode1" presStyleIdx="5" presStyleCnt="6"/>
      <dgm:spPr/>
    </dgm:pt>
    <dgm:pt modelId="{B4A08401-99C3-4728-AFD8-411812A30F4F}" type="pres">
      <dgm:prSet presAssocID="{B9F321BA-DC97-4673-9964-AA5274409F3F}" presName="horz1" presStyleCnt="0"/>
      <dgm:spPr/>
    </dgm:pt>
    <dgm:pt modelId="{A1468B64-7555-4534-BD13-642DCD6F2127}" type="pres">
      <dgm:prSet presAssocID="{B9F321BA-DC97-4673-9964-AA5274409F3F}" presName="tx1" presStyleLbl="revTx" presStyleIdx="5" presStyleCnt="6"/>
      <dgm:spPr/>
    </dgm:pt>
    <dgm:pt modelId="{F3A6D890-6625-4373-BBDA-F02E54A22037}" type="pres">
      <dgm:prSet presAssocID="{B9F321BA-DC97-4673-9964-AA5274409F3F}" presName="vert1" presStyleCnt="0"/>
      <dgm:spPr/>
    </dgm:pt>
  </dgm:ptLst>
  <dgm:cxnLst>
    <dgm:cxn modelId="{DB1CC017-8D5C-4C05-B12D-EAA11B13BE4D}" srcId="{DA3EEAD3-91E1-4BFF-9D9B-8BD8F80869B5}" destId="{E3EF6310-AD26-4D6D-963E-430E1CAE8695}" srcOrd="0" destOrd="0" parTransId="{559DA8AF-E0CD-45DC-9E4D-13C44851510A}" sibTransId="{FCB0C7BE-28DA-490B-92D7-179AD8AAB179}"/>
    <dgm:cxn modelId="{828F5A19-E0A1-40DD-B103-F5010939CA6E}" type="presOf" srcId="{C972BB38-A616-4F08-B20D-A3D90461299F}" destId="{E2B7DCF1-5611-4CBD-A6A0-671EFB0FA437}" srcOrd="0" destOrd="0" presId="urn:microsoft.com/office/officeart/2008/layout/LinedList"/>
    <dgm:cxn modelId="{250C011E-35C2-42E7-8092-01999EE7A32A}" srcId="{DA3EEAD3-91E1-4BFF-9D9B-8BD8F80869B5}" destId="{C972BB38-A616-4F08-B20D-A3D90461299F}" srcOrd="1" destOrd="0" parTransId="{655998B1-FA58-4F09-BE58-7C422DED856C}" sibTransId="{61574F97-01B5-4A90-B6D4-506151BC88C9}"/>
    <dgm:cxn modelId="{E4E98920-9BC3-4350-8572-EAB08DC965DC}" srcId="{DA3EEAD3-91E1-4BFF-9D9B-8BD8F80869B5}" destId="{FEBE45C4-35B4-4F10-A7FA-01207058750C}" srcOrd="3" destOrd="0" parTransId="{F2E8F391-6261-4438-890F-06A95A7F9011}" sibTransId="{A0AC31CF-9D8F-426B-9E1D-F14738E77CD0}"/>
    <dgm:cxn modelId="{8A128F2F-ECA8-453B-846A-697156D3D116}" srcId="{DA3EEAD3-91E1-4BFF-9D9B-8BD8F80869B5}" destId="{FBEACCDF-48D7-4F04-B879-8AA64B21B590}" srcOrd="4" destOrd="0" parTransId="{9FFE8F2D-C73D-40D4-A143-A56A0422110C}" sibTransId="{E016C0C0-C759-40DE-B963-7F14323E09D5}"/>
    <dgm:cxn modelId="{B4C1273D-130F-4A95-AB04-A1A3EF5EBB44}" type="presOf" srcId="{BBB45D0C-3A11-4A21-94A2-346AFFE8A542}" destId="{3D0A9CB1-E2CC-4107-A730-64595274DF61}" srcOrd="0" destOrd="0" presId="urn:microsoft.com/office/officeart/2008/layout/LinedList"/>
    <dgm:cxn modelId="{D9DB645B-12E1-4308-BE65-90CFC454FC45}" srcId="{DA3EEAD3-91E1-4BFF-9D9B-8BD8F80869B5}" destId="{B9F321BA-DC97-4673-9964-AA5274409F3F}" srcOrd="5" destOrd="0" parTransId="{198F231D-8948-4CF1-A5EB-938A3331B0E7}" sibTransId="{2D7B5711-49C8-4378-8510-B875C7E9072E}"/>
    <dgm:cxn modelId="{3169175F-AD89-4D49-B9F5-98B34213CD37}" srcId="{DA3EEAD3-91E1-4BFF-9D9B-8BD8F80869B5}" destId="{BBB45D0C-3A11-4A21-94A2-346AFFE8A542}" srcOrd="2" destOrd="0" parTransId="{87E0EBFF-1102-494E-8ED3-548DFBD97DCC}" sibTransId="{1AED9BAE-423C-43FA-9A22-277B7B746C2E}"/>
    <dgm:cxn modelId="{957A5984-6468-46F2-9CE0-7A8964D5A077}" type="presOf" srcId="{DA3EEAD3-91E1-4BFF-9D9B-8BD8F80869B5}" destId="{CE30A632-D7EE-4171-996C-42712AC55E6B}" srcOrd="0" destOrd="0" presId="urn:microsoft.com/office/officeart/2008/layout/LinedList"/>
    <dgm:cxn modelId="{D4DF51BF-1A38-46B3-A842-FA5861937F61}" type="presOf" srcId="{E3EF6310-AD26-4D6D-963E-430E1CAE8695}" destId="{CBAEB331-723C-4F1B-AAF8-0F5694FCCC05}" srcOrd="0" destOrd="0" presId="urn:microsoft.com/office/officeart/2008/layout/LinedList"/>
    <dgm:cxn modelId="{701012C5-6775-42BD-AC52-D13E79A01002}" type="presOf" srcId="{FEBE45C4-35B4-4F10-A7FA-01207058750C}" destId="{30EA4E39-068E-4A2D-9C98-E973D3E0E369}" srcOrd="0" destOrd="0" presId="urn:microsoft.com/office/officeart/2008/layout/LinedList"/>
    <dgm:cxn modelId="{967B3ADC-7225-4A02-9FDE-4A9AC3BD9087}" type="presOf" srcId="{B9F321BA-DC97-4673-9964-AA5274409F3F}" destId="{A1468B64-7555-4534-BD13-642DCD6F2127}" srcOrd="0" destOrd="0" presId="urn:microsoft.com/office/officeart/2008/layout/LinedList"/>
    <dgm:cxn modelId="{137999FD-E597-4EC9-A029-580A4155F811}" type="presOf" srcId="{FBEACCDF-48D7-4F04-B879-8AA64B21B590}" destId="{EF2A702C-A4BB-45C4-996F-980A3C04EC50}" srcOrd="0" destOrd="0" presId="urn:microsoft.com/office/officeart/2008/layout/LinedList"/>
    <dgm:cxn modelId="{352AC2F6-9F4F-4C89-B0DA-5953E4E28FFB}" type="presParOf" srcId="{CE30A632-D7EE-4171-996C-42712AC55E6B}" destId="{E7BED32E-D21C-4ECE-A853-329D33FEBE90}" srcOrd="0" destOrd="0" presId="urn:microsoft.com/office/officeart/2008/layout/LinedList"/>
    <dgm:cxn modelId="{354D9786-BA56-484D-BC0E-DBFEA4009264}" type="presParOf" srcId="{CE30A632-D7EE-4171-996C-42712AC55E6B}" destId="{4617F891-B191-41DB-AC1F-C34A16600A53}" srcOrd="1" destOrd="0" presId="urn:microsoft.com/office/officeart/2008/layout/LinedList"/>
    <dgm:cxn modelId="{58FD0916-D8F5-44B1-A837-A53D13E68862}" type="presParOf" srcId="{4617F891-B191-41DB-AC1F-C34A16600A53}" destId="{CBAEB331-723C-4F1B-AAF8-0F5694FCCC05}" srcOrd="0" destOrd="0" presId="urn:microsoft.com/office/officeart/2008/layout/LinedList"/>
    <dgm:cxn modelId="{D420ABBF-0F3F-460E-BC9E-0B681A560912}" type="presParOf" srcId="{4617F891-B191-41DB-AC1F-C34A16600A53}" destId="{3BB570C5-9787-40E7-865B-5B4088638710}" srcOrd="1" destOrd="0" presId="urn:microsoft.com/office/officeart/2008/layout/LinedList"/>
    <dgm:cxn modelId="{59C94B6C-4ECF-4EBB-B97A-EFE9864613D4}" type="presParOf" srcId="{CE30A632-D7EE-4171-996C-42712AC55E6B}" destId="{52D081F4-4507-47FA-A290-B407C3AA229A}" srcOrd="2" destOrd="0" presId="urn:microsoft.com/office/officeart/2008/layout/LinedList"/>
    <dgm:cxn modelId="{0F0CB811-EFB3-4CCA-B39C-4876996E3216}" type="presParOf" srcId="{CE30A632-D7EE-4171-996C-42712AC55E6B}" destId="{A08F1F77-1C4B-462D-913D-1341BC2F737F}" srcOrd="3" destOrd="0" presId="urn:microsoft.com/office/officeart/2008/layout/LinedList"/>
    <dgm:cxn modelId="{F2100B22-8DAC-4985-B254-C0C12AAA3AEA}" type="presParOf" srcId="{A08F1F77-1C4B-462D-913D-1341BC2F737F}" destId="{E2B7DCF1-5611-4CBD-A6A0-671EFB0FA437}" srcOrd="0" destOrd="0" presId="urn:microsoft.com/office/officeart/2008/layout/LinedList"/>
    <dgm:cxn modelId="{F83EE4A7-D304-4192-A7F4-DAA1E48D564F}" type="presParOf" srcId="{A08F1F77-1C4B-462D-913D-1341BC2F737F}" destId="{0E974C5D-90E9-45E1-BC7A-370519B2A4EC}" srcOrd="1" destOrd="0" presId="urn:microsoft.com/office/officeart/2008/layout/LinedList"/>
    <dgm:cxn modelId="{734A48F5-FB0D-4472-B934-CBB239357018}" type="presParOf" srcId="{CE30A632-D7EE-4171-996C-42712AC55E6B}" destId="{E1849240-1B38-4167-AF6E-17585F81F05D}" srcOrd="4" destOrd="0" presId="urn:microsoft.com/office/officeart/2008/layout/LinedList"/>
    <dgm:cxn modelId="{46B3127D-A4C5-4A2D-A43F-11F39772BD3D}" type="presParOf" srcId="{CE30A632-D7EE-4171-996C-42712AC55E6B}" destId="{6BDA2C12-82A5-4413-9B29-E6C4F8AEC9D0}" srcOrd="5" destOrd="0" presId="urn:microsoft.com/office/officeart/2008/layout/LinedList"/>
    <dgm:cxn modelId="{88AE2480-27E2-401F-B984-4C3CD0A8CC47}" type="presParOf" srcId="{6BDA2C12-82A5-4413-9B29-E6C4F8AEC9D0}" destId="{3D0A9CB1-E2CC-4107-A730-64595274DF61}" srcOrd="0" destOrd="0" presId="urn:microsoft.com/office/officeart/2008/layout/LinedList"/>
    <dgm:cxn modelId="{BC0E08FC-EE82-494C-BDF3-C2ABA23ED8E1}" type="presParOf" srcId="{6BDA2C12-82A5-4413-9B29-E6C4F8AEC9D0}" destId="{C17C189A-0B94-4E82-8EEE-2928CD59CF8A}" srcOrd="1" destOrd="0" presId="urn:microsoft.com/office/officeart/2008/layout/LinedList"/>
    <dgm:cxn modelId="{6D49F697-E57C-4A36-9194-F53F59F5F12C}" type="presParOf" srcId="{CE30A632-D7EE-4171-996C-42712AC55E6B}" destId="{CB02DC3A-4F6C-4886-BC17-4508538621DA}" srcOrd="6" destOrd="0" presId="urn:microsoft.com/office/officeart/2008/layout/LinedList"/>
    <dgm:cxn modelId="{82871ABC-0067-46CC-A634-51ECDA7B5ED1}" type="presParOf" srcId="{CE30A632-D7EE-4171-996C-42712AC55E6B}" destId="{670BCC84-08B2-4989-82CA-00E2B7F6B545}" srcOrd="7" destOrd="0" presId="urn:microsoft.com/office/officeart/2008/layout/LinedList"/>
    <dgm:cxn modelId="{2AD80A6D-5B40-412C-9A78-13AB699E068F}" type="presParOf" srcId="{670BCC84-08B2-4989-82CA-00E2B7F6B545}" destId="{30EA4E39-068E-4A2D-9C98-E973D3E0E369}" srcOrd="0" destOrd="0" presId="urn:microsoft.com/office/officeart/2008/layout/LinedList"/>
    <dgm:cxn modelId="{A2691F74-66C9-45B7-B3E3-DAB382CB539E}" type="presParOf" srcId="{670BCC84-08B2-4989-82CA-00E2B7F6B545}" destId="{38A419AD-3A9D-4B01-A86E-476A296B9627}" srcOrd="1" destOrd="0" presId="urn:microsoft.com/office/officeart/2008/layout/LinedList"/>
    <dgm:cxn modelId="{BBC5D3EA-2073-47AA-81C9-7896F9E466D6}" type="presParOf" srcId="{CE30A632-D7EE-4171-996C-42712AC55E6B}" destId="{B9D71D25-C157-476C-BDC3-FC68C26F796C}" srcOrd="8" destOrd="0" presId="urn:microsoft.com/office/officeart/2008/layout/LinedList"/>
    <dgm:cxn modelId="{7375D52C-A628-4794-AE2C-24AA877EDDCF}" type="presParOf" srcId="{CE30A632-D7EE-4171-996C-42712AC55E6B}" destId="{31EC34F1-8F5B-453D-BA85-0B4968E3B822}" srcOrd="9" destOrd="0" presId="urn:microsoft.com/office/officeart/2008/layout/LinedList"/>
    <dgm:cxn modelId="{610A421E-E1F1-473E-9850-39298890AA8D}" type="presParOf" srcId="{31EC34F1-8F5B-453D-BA85-0B4968E3B822}" destId="{EF2A702C-A4BB-45C4-996F-980A3C04EC50}" srcOrd="0" destOrd="0" presId="urn:microsoft.com/office/officeart/2008/layout/LinedList"/>
    <dgm:cxn modelId="{71E94969-3761-449E-A04F-6873792C5136}" type="presParOf" srcId="{31EC34F1-8F5B-453D-BA85-0B4968E3B822}" destId="{87E7FF87-0480-4625-9061-A0F75617B47F}" srcOrd="1" destOrd="0" presId="urn:microsoft.com/office/officeart/2008/layout/LinedList"/>
    <dgm:cxn modelId="{4080D39A-FC53-492F-89C6-B28DC6CF6EED}" type="presParOf" srcId="{CE30A632-D7EE-4171-996C-42712AC55E6B}" destId="{6E59338F-A8C0-4C38-B022-DF929FDB3A98}" srcOrd="10" destOrd="0" presId="urn:microsoft.com/office/officeart/2008/layout/LinedList"/>
    <dgm:cxn modelId="{42013480-BBC0-4D31-A14B-F4403AC5A044}" type="presParOf" srcId="{CE30A632-D7EE-4171-996C-42712AC55E6B}" destId="{B4A08401-99C3-4728-AFD8-411812A30F4F}" srcOrd="11" destOrd="0" presId="urn:microsoft.com/office/officeart/2008/layout/LinedList"/>
    <dgm:cxn modelId="{F7B6D152-9EEF-4BAC-A1E8-0A5DD1E1F438}" type="presParOf" srcId="{B4A08401-99C3-4728-AFD8-411812A30F4F}" destId="{A1468B64-7555-4534-BD13-642DCD6F2127}" srcOrd="0" destOrd="0" presId="urn:microsoft.com/office/officeart/2008/layout/LinedList"/>
    <dgm:cxn modelId="{8DFF46EC-FC60-4DEE-B68B-CFE7B4BF2B9F}" type="presParOf" srcId="{B4A08401-99C3-4728-AFD8-411812A30F4F}" destId="{F3A6D890-6625-4373-BBDA-F02E54A2203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E31167-6A41-41AB-A434-A24B53518296}">
      <dsp:nvSpPr>
        <dsp:cNvPr id="0" name=""/>
        <dsp:cNvSpPr/>
      </dsp:nvSpPr>
      <dsp:spPr>
        <a:xfrm>
          <a:off x="1030942" y="765163"/>
          <a:ext cx="1268817" cy="1268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A91528-EFE2-41F6-89B7-53CF4AC2EB7C}">
      <dsp:nvSpPr>
        <dsp:cNvPr id="0" name=""/>
        <dsp:cNvSpPr/>
      </dsp:nvSpPr>
      <dsp:spPr>
        <a:xfrm>
          <a:off x="255554" y="2385017"/>
          <a:ext cx="28195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Jonathan – Team Manager &amp; Analyzer</a:t>
          </a:r>
        </a:p>
      </dsp:txBody>
      <dsp:txXfrm>
        <a:off x="255554" y="2385017"/>
        <a:ext cx="2819593" cy="720000"/>
      </dsp:txXfrm>
    </dsp:sp>
    <dsp:sp modelId="{C38B54D4-94DE-4655-8E1D-7BFE49CE7AF5}">
      <dsp:nvSpPr>
        <dsp:cNvPr id="0" name=""/>
        <dsp:cNvSpPr/>
      </dsp:nvSpPr>
      <dsp:spPr>
        <a:xfrm>
          <a:off x="4343964" y="765163"/>
          <a:ext cx="1268817" cy="1268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127EE1-5293-499C-A2BF-6C6246CE0649}">
      <dsp:nvSpPr>
        <dsp:cNvPr id="0" name=""/>
        <dsp:cNvSpPr/>
      </dsp:nvSpPr>
      <dsp:spPr>
        <a:xfrm>
          <a:off x="3568576" y="2385017"/>
          <a:ext cx="28195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Kazuki – Client Liaison &amp; Visualizer</a:t>
          </a:r>
        </a:p>
      </dsp:txBody>
      <dsp:txXfrm>
        <a:off x="3568576" y="2385017"/>
        <a:ext cx="2819593" cy="720000"/>
      </dsp:txXfrm>
    </dsp:sp>
    <dsp:sp modelId="{7A736F17-5155-4570-B8A5-2DFB561A804A}">
      <dsp:nvSpPr>
        <dsp:cNvPr id="0" name=""/>
        <dsp:cNvSpPr/>
      </dsp:nvSpPr>
      <dsp:spPr>
        <a:xfrm>
          <a:off x="7656987" y="765163"/>
          <a:ext cx="1268817" cy="1268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7CD10E-9984-4CC5-91EC-F87E1336125D}">
      <dsp:nvSpPr>
        <dsp:cNvPr id="0" name=""/>
        <dsp:cNvSpPr/>
      </dsp:nvSpPr>
      <dsp:spPr>
        <a:xfrm>
          <a:off x="6881599" y="2385017"/>
          <a:ext cx="28195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Jeampy – Data Modeler and Documentation</a:t>
          </a:r>
        </a:p>
      </dsp:txBody>
      <dsp:txXfrm>
        <a:off x="6881599" y="2385017"/>
        <a:ext cx="2819593"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6F550-4820-4D59-AEEA-F8D93751562C}">
      <dsp:nvSpPr>
        <dsp:cNvPr id="0" name=""/>
        <dsp:cNvSpPr/>
      </dsp:nvSpPr>
      <dsp:spPr>
        <a:xfrm>
          <a:off x="0" y="1935090"/>
          <a:ext cx="9956747" cy="0"/>
        </a:xfrm>
        <a:prstGeom prst="line">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BA0D3436-2BA8-4A78-977C-484D8AEEC0C9}">
      <dsp:nvSpPr>
        <dsp:cNvPr id="0" name=""/>
        <dsp:cNvSpPr/>
      </dsp:nvSpPr>
      <dsp:spPr>
        <a:xfrm>
          <a:off x="277310" y="2078287"/>
          <a:ext cx="4055818" cy="437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5 Feb.</a:t>
          </a:r>
        </a:p>
      </dsp:txBody>
      <dsp:txXfrm>
        <a:off x="277310" y="2078287"/>
        <a:ext cx="4055818" cy="437330"/>
      </dsp:txXfrm>
    </dsp:sp>
    <dsp:sp modelId="{B22F5808-85EB-40E7-916B-CAE7676FFBAB}">
      <dsp:nvSpPr>
        <dsp:cNvPr id="0" name=""/>
        <dsp:cNvSpPr/>
      </dsp:nvSpPr>
      <dsp:spPr>
        <a:xfrm>
          <a:off x="777" y="539890"/>
          <a:ext cx="4608884" cy="659865"/>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rtl="0">
            <a:lnSpc>
              <a:spcPct val="90000"/>
            </a:lnSpc>
            <a:spcBef>
              <a:spcPct val="0"/>
            </a:spcBef>
            <a:spcAft>
              <a:spcPct val="35000"/>
            </a:spcAft>
            <a:buNone/>
          </a:pPr>
          <a:r>
            <a:rPr lang="en-US" sz="1700" kern="1200"/>
            <a:t>Sprint 1</a:t>
          </a:r>
          <a:r>
            <a:rPr lang="en-US" sz="1700" kern="1200">
              <a:latin typeface="Neue Haas Grotesk Text Pro"/>
            </a:rPr>
            <a:t> – Data Collections and Database</a:t>
          </a:r>
          <a:endParaRPr lang="en-US" sz="1700" kern="1200"/>
        </a:p>
      </dsp:txBody>
      <dsp:txXfrm>
        <a:off x="32989" y="572102"/>
        <a:ext cx="4544460" cy="595441"/>
      </dsp:txXfrm>
    </dsp:sp>
    <dsp:sp modelId="{B0E29F40-3558-4396-B783-9113E012B3C3}">
      <dsp:nvSpPr>
        <dsp:cNvPr id="0" name=""/>
        <dsp:cNvSpPr/>
      </dsp:nvSpPr>
      <dsp:spPr>
        <a:xfrm>
          <a:off x="2305220" y="1199756"/>
          <a:ext cx="0" cy="735334"/>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4C33C6E-033F-4A7A-B4C0-9EB8FFBF2CF0}">
      <dsp:nvSpPr>
        <dsp:cNvPr id="0" name=""/>
        <dsp:cNvSpPr/>
      </dsp:nvSpPr>
      <dsp:spPr>
        <a:xfrm>
          <a:off x="2950464" y="1354563"/>
          <a:ext cx="4055818" cy="437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latin typeface="Neue Haas Grotesk Text Pro"/>
            </a:rPr>
            <a:t>19</a:t>
          </a:r>
          <a:r>
            <a:rPr lang="en-US" sz="2000" kern="1200"/>
            <a:t> Mar.</a:t>
          </a:r>
        </a:p>
      </dsp:txBody>
      <dsp:txXfrm>
        <a:off x="2950464" y="1354563"/>
        <a:ext cx="4055818" cy="437330"/>
      </dsp:txXfrm>
    </dsp:sp>
    <dsp:sp modelId="{AF51729E-6372-4C78-B741-2FFCA5489763}">
      <dsp:nvSpPr>
        <dsp:cNvPr id="0" name=""/>
        <dsp:cNvSpPr/>
      </dsp:nvSpPr>
      <dsp:spPr>
        <a:xfrm>
          <a:off x="2276193" y="1906064"/>
          <a:ext cx="58052" cy="5805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B622CF1-775D-4E0E-9493-E5613A6880F1}">
      <dsp:nvSpPr>
        <dsp:cNvPr id="0" name=""/>
        <dsp:cNvSpPr/>
      </dsp:nvSpPr>
      <dsp:spPr>
        <a:xfrm>
          <a:off x="2673931" y="2670424"/>
          <a:ext cx="4608884" cy="659865"/>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rtl="0">
            <a:lnSpc>
              <a:spcPct val="90000"/>
            </a:lnSpc>
            <a:spcBef>
              <a:spcPct val="0"/>
            </a:spcBef>
            <a:spcAft>
              <a:spcPct val="35000"/>
            </a:spcAft>
            <a:buNone/>
          </a:pPr>
          <a:r>
            <a:rPr lang="en-US" sz="1700" kern="1200"/>
            <a:t>Sprint 2</a:t>
          </a:r>
          <a:r>
            <a:rPr lang="en-US" sz="1700" kern="1200">
              <a:latin typeface="Neue Haas Grotesk Text Pro"/>
            </a:rPr>
            <a:t> – Model Building and Testing</a:t>
          </a:r>
          <a:endParaRPr lang="en-US" sz="1700" kern="1200"/>
        </a:p>
      </dsp:txBody>
      <dsp:txXfrm>
        <a:off x="2706143" y="2702636"/>
        <a:ext cx="4544460" cy="595441"/>
      </dsp:txXfrm>
    </dsp:sp>
    <dsp:sp modelId="{C6957BD5-D47B-4580-AC50-F3F42E878500}">
      <dsp:nvSpPr>
        <dsp:cNvPr id="0" name=""/>
        <dsp:cNvSpPr/>
      </dsp:nvSpPr>
      <dsp:spPr>
        <a:xfrm>
          <a:off x="4978373" y="1935090"/>
          <a:ext cx="0" cy="735334"/>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C563DF6-3499-4B55-8E5A-2230CF3E740E}">
      <dsp:nvSpPr>
        <dsp:cNvPr id="0" name=""/>
        <dsp:cNvSpPr/>
      </dsp:nvSpPr>
      <dsp:spPr>
        <a:xfrm>
          <a:off x="5623617" y="2078287"/>
          <a:ext cx="4055818" cy="437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24 Apr.</a:t>
          </a:r>
        </a:p>
      </dsp:txBody>
      <dsp:txXfrm>
        <a:off x="5623617" y="2078287"/>
        <a:ext cx="4055818" cy="437330"/>
      </dsp:txXfrm>
    </dsp:sp>
    <dsp:sp modelId="{72F18EC2-90C1-4D22-A6B0-3B8E2C98CD6F}">
      <dsp:nvSpPr>
        <dsp:cNvPr id="0" name=""/>
        <dsp:cNvSpPr/>
      </dsp:nvSpPr>
      <dsp:spPr>
        <a:xfrm>
          <a:off x="4949347" y="1906064"/>
          <a:ext cx="58052" cy="5805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C689B9C-418A-4785-BB6C-8D86EF0BA0CB}">
      <dsp:nvSpPr>
        <dsp:cNvPr id="0" name=""/>
        <dsp:cNvSpPr/>
      </dsp:nvSpPr>
      <dsp:spPr>
        <a:xfrm>
          <a:off x="5347084" y="539890"/>
          <a:ext cx="4608884" cy="659865"/>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rtl="0">
            <a:lnSpc>
              <a:spcPct val="90000"/>
            </a:lnSpc>
            <a:spcBef>
              <a:spcPct val="0"/>
            </a:spcBef>
            <a:spcAft>
              <a:spcPct val="35000"/>
            </a:spcAft>
            <a:buNone/>
          </a:pPr>
          <a:r>
            <a:rPr lang="en-US" sz="1700" kern="1200"/>
            <a:t>Sprint 3</a:t>
          </a:r>
          <a:r>
            <a:rPr lang="en-US" sz="1700" kern="1200">
              <a:latin typeface="Neue Haas Grotesk Text Pro"/>
            </a:rPr>
            <a:t> - Visualizations</a:t>
          </a:r>
          <a:endParaRPr lang="en-US" sz="1700" kern="1200"/>
        </a:p>
      </dsp:txBody>
      <dsp:txXfrm>
        <a:off x="5379296" y="572102"/>
        <a:ext cx="4544460" cy="595441"/>
      </dsp:txXfrm>
    </dsp:sp>
    <dsp:sp modelId="{AA6AABE0-6C3C-4A01-9C38-89E5AAEF3746}">
      <dsp:nvSpPr>
        <dsp:cNvPr id="0" name=""/>
        <dsp:cNvSpPr/>
      </dsp:nvSpPr>
      <dsp:spPr>
        <a:xfrm>
          <a:off x="7651526" y="1199756"/>
          <a:ext cx="0" cy="735334"/>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FFA1EEB-A32A-4B2C-A9F6-23AE7131031E}">
      <dsp:nvSpPr>
        <dsp:cNvPr id="0" name=""/>
        <dsp:cNvSpPr/>
      </dsp:nvSpPr>
      <dsp:spPr>
        <a:xfrm>
          <a:off x="7622500" y="1906064"/>
          <a:ext cx="58052" cy="5805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F99FF7-D863-4F1C-BB9E-BC0B6BADAC03}">
      <dsp:nvSpPr>
        <dsp:cNvPr id="0" name=""/>
        <dsp:cNvSpPr/>
      </dsp:nvSpPr>
      <dsp:spPr>
        <a:xfrm>
          <a:off x="894263" y="967606"/>
          <a:ext cx="924704" cy="9247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39458E-9BD8-4CB2-AFA1-59CE369DD56B}">
      <dsp:nvSpPr>
        <dsp:cNvPr id="0" name=""/>
        <dsp:cNvSpPr/>
      </dsp:nvSpPr>
      <dsp:spPr>
        <a:xfrm>
          <a:off x="329165" y="2182574"/>
          <a:ext cx="205489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Google Colab</a:t>
          </a:r>
        </a:p>
      </dsp:txBody>
      <dsp:txXfrm>
        <a:off x="329165" y="2182574"/>
        <a:ext cx="2054898" cy="720000"/>
      </dsp:txXfrm>
    </dsp:sp>
    <dsp:sp modelId="{B9168214-B633-4365-B772-D55B06B83843}">
      <dsp:nvSpPr>
        <dsp:cNvPr id="0" name=""/>
        <dsp:cNvSpPr/>
      </dsp:nvSpPr>
      <dsp:spPr>
        <a:xfrm>
          <a:off x="3308768" y="967606"/>
          <a:ext cx="924704" cy="9247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4CEE1A-F1F5-4904-92F3-831F8236D17B}">
      <dsp:nvSpPr>
        <dsp:cNvPr id="0" name=""/>
        <dsp:cNvSpPr/>
      </dsp:nvSpPr>
      <dsp:spPr>
        <a:xfrm>
          <a:off x="2743671" y="2182574"/>
          <a:ext cx="205489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BERT</a:t>
          </a:r>
        </a:p>
      </dsp:txBody>
      <dsp:txXfrm>
        <a:off x="2743671" y="2182574"/>
        <a:ext cx="2054898" cy="720000"/>
      </dsp:txXfrm>
    </dsp:sp>
    <dsp:sp modelId="{02AB79B6-E45E-42E9-ABCB-01CFDF8D6E75}">
      <dsp:nvSpPr>
        <dsp:cNvPr id="0" name=""/>
        <dsp:cNvSpPr/>
      </dsp:nvSpPr>
      <dsp:spPr>
        <a:xfrm>
          <a:off x="5723274" y="967606"/>
          <a:ext cx="924704" cy="9247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520366-83FB-49A2-B263-9C1EFFAF6354}">
      <dsp:nvSpPr>
        <dsp:cNvPr id="0" name=""/>
        <dsp:cNvSpPr/>
      </dsp:nvSpPr>
      <dsp:spPr>
        <a:xfrm>
          <a:off x="5158177" y="2182574"/>
          <a:ext cx="205489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PCA</a:t>
          </a:r>
        </a:p>
      </dsp:txBody>
      <dsp:txXfrm>
        <a:off x="5158177" y="2182574"/>
        <a:ext cx="2054898" cy="720000"/>
      </dsp:txXfrm>
    </dsp:sp>
    <dsp:sp modelId="{4A5E8C72-A80C-4519-B7D2-C05CB93E99CE}">
      <dsp:nvSpPr>
        <dsp:cNvPr id="0" name=""/>
        <dsp:cNvSpPr/>
      </dsp:nvSpPr>
      <dsp:spPr>
        <a:xfrm>
          <a:off x="8137779" y="967606"/>
          <a:ext cx="924704" cy="9247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4E576D-96E4-487B-B844-F57BE751EC13}">
      <dsp:nvSpPr>
        <dsp:cNvPr id="0" name=""/>
        <dsp:cNvSpPr/>
      </dsp:nvSpPr>
      <dsp:spPr>
        <a:xfrm>
          <a:off x="7572682" y="2182574"/>
          <a:ext cx="205489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SVM</a:t>
          </a:r>
        </a:p>
      </dsp:txBody>
      <dsp:txXfrm>
        <a:off x="7572682" y="2182574"/>
        <a:ext cx="2054898"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BED32E-D21C-4ECE-A853-329D33FEBE90}">
      <dsp:nvSpPr>
        <dsp:cNvPr id="0" name=""/>
        <dsp:cNvSpPr/>
      </dsp:nvSpPr>
      <dsp:spPr>
        <a:xfrm>
          <a:off x="0" y="1889"/>
          <a:ext cx="995674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AEB331-723C-4F1B-AAF8-0F5694FCCC05}">
      <dsp:nvSpPr>
        <dsp:cNvPr id="0" name=""/>
        <dsp:cNvSpPr/>
      </dsp:nvSpPr>
      <dsp:spPr>
        <a:xfrm>
          <a:off x="0" y="1889"/>
          <a:ext cx="9956747" cy="64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Precision – Accuracy of predictions</a:t>
          </a:r>
        </a:p>
      </dsp:txBody>
      <dsp:txXfrm>
        <a:off x="0" y="1889"/>
        <a:ext cx="9956747" cy="644400"/>
      </dsp:txXfrm>
    </dsp:sp>
    <dsp:sp modelId="{52D081F4-4507-47FA-A290-B407C3AA229A}">
      <dsp:nvSpPr>
        <dsp:cNvPr id="0" name=""/>
        <dsp:cNvSpPr/>
      </dsp:nvSpPr>
      <dsp:spPr>
        <a:xfrm>
          <a:off x="0" y="646289"/>
          <a:ext cx="995674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B7DCF1-5611-4CBD-A6A0-671EFB0FA437}">
      <dsp:nvSpPr>
        <dsp:cNvPr id="0" name=""/>
        <dsp:cNvSpPr/>
      </dsp:nvSpPr>
      <dsp:spPr>
        <a:xfrm>
          <a:off x="0" y="646289"/>
          <a:ext cx="9956747" cy="64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Recall – Identifies true positives out of all positives</a:t>
          </a:r>
        </a:p>
      </dsp:txBody>
      <dsp:txXfrm>
        <a:off x="0" y="646289"/>
        <a:ext cx="9956747" cy="644400"/>
      </dsp:txXfrm>
    </dsp:sp>
    <dsp:sp modelId="{E1849240-1B38-4167-AF6E-17585F81F05D}">
      <dsp:nvSpPr>
        <dsp:cNvPr id="0" name=""/>
        <dsp:cNvSpPr/>
      </dsp:nvSpPr>
      <dsp:spPr>
        <a:xfrm>
          <a:off x="0" y="1290690"/>
          <a:ext cx="995674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0A9CB1-E2CC-4107-A730-64595274DF61}">
      <dsp:nvSpPr>
        <dsp:cNvPr id="0" name=""/>
        <dsp:cNvSpPr/>
      </dsp:nvSpPr>
      <dsp:spPr>
        <a:xfrm>
          <a:off x="0" y="1290690"/>
          <a:ext cx="9956747" cy="64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F1-score – Performance of the model</a:t>
          </a:r>
        </a:p>
      </dsp:txBody>
      <dsp:txXfrm>
        <a:off x="0" y="1290690"/>
        <a:ext cx="9956747" cy="644400"/>
      </dsp:txXfrm>
    </dsp:sp>
    <dsp:sp modelId="{CB02DC3A-4F6C-4886-BC17-4508538621DA}">
      <dsp:nvSpPr>
        <dsp:cNvPr id="0" name=""/>
        <dsp:cNvSpPr/>
      </dsp:nvSpPr>
      <dsp:spPr>
        <a:xfrm>
          <a:off x="0" y="1935090"/>
          <a:ext cx="995674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EA4E39-068E-4A2D-9C98-E973D3E0E369}">
      <dsp:nvSpPr>
        <dsp:cNvPr id="0" name=""/>
        <dsp:cNvSpPr/>
      </dsp:nvSpPr>
      <dsp:spPr>
        <a:xfrm>
          <a:off x="0" y="1935090"/>
          <a:ext cx="9956747" cy="64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Support – Occurrence of a certain identifier</a:t>
          </a:r>
        </a:p>
      </dsp:txBody>
      <dsp:txXfrm>
        <a:off x="0" y="1935090"/>
        <a:ext cx="9956747" cy="644400"/>
      </dsp:txXfrm>
    </dsp:sp>
    <dsp:sp modelId="{B9D71D25-C157-476C-BDC3-FC68C26F796C}">
      <dsp:nvSpPr>
        <dsp:cNvPr id="0" name=""/>
        <dsp:cNvSpPr/>
      </dsp:nvSpPr>
      <dsp:spPr>
        <a:xfrm>
          <a:off x="0" y="2579490"/>
          <a:ext cx="995674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2A702C-A4BB-45C4-996F-980A3C04EC50}">
      <dsp:nvSpPr>
        <dsp:cNvPr id="0" name=""/>
        <dsp:cNvSpPr/>
      </dsp:nvSpPr>
      <dsp:spPr>
        <a:xfrm>
          <a:off x="0" y="2579490"/>
          <a:ext cx="9956747" cy="64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Confusion Matrix – TP – TN – FP – FN</a:t>
          </a:r>
        </a:p>
      </dsp:txBody>
      <dsp:txXfrm>
        <a:off x="0" y="2579490"/>
        <a:ext cx="9956747" cy="644400"/>
      </dsp:txXfrm>
    </dsp:sp>
    <dsp:sp modelId="{6E59338F-A8C0-4C38-B022-DF929FDB3A98}">
      <dsp:nvSpPr>
        <dsp:cNvPr id="0" name=""/>
        <dsp:cNvSpPr/>
      </dsp:nvSpPr>
      <dsp:spPr>
        <a:xfrm>
          <a:off x="0" y="3223891"/>
          <a:ext cx="995674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468B64-7555-4534-BD13-642DCD6F2127}">
      <dsp:nvSpPr>
        <dsp:cNvPr id="0" name=""/>
        <dsp:cNvSpPr/>
      </dsp:nvSpPr>
      <dsp:spPr>
        <a:xfrm>
          <a:off x="0" y="3223891"/>
          <a:ext cx="9956747" cy="64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Best Possible Model base on results?</a:t>
          </a:r>
        </a:p>
      </dsp:txBody>
      <dsp:txXfrm>
        <a:off x="0" y="3223891"/>
        <a:ext cx="9956747" cy="6444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FigureOut">
              <a:rPr lang="en-US" dirty="0"/>
              <a:t>5/2/2025</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298678004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FigureOut">
              <a:rPr lang="en-US" dirty="0"/>
              <a:t>5/2/2025</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326840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FigureOut">
              <a:rPr lang="en-US" dirty="0"/>
              <a:t>5/2/2025</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2868770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FigureOut">
              <a:rPr lang="en-US" dirty="0"/>
              <a:t>5/2/2025</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11345518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FigureOut">
              <a:rPr lang="en-US" dirty="0"/>
              <a:t>5/2/2025</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2715316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FigureOut">
              <a:rPr lang="en-US" dirty="0"/>
              <a:t>5/2/2025</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2954375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FigureOut">
              <a:rPr lang="en-US" dirty="0"/>
              <a:t>5/2/2025</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1069038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FigureOut">
              <a:rPr lang="en-US" dirty="0"/>
              <a:t>5/2/2025</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1043573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FigureOut">
              <a:rPr lang="en-US" dirty="0"/>
              <a:t>5/2/2025</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7484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FigureOut">
              <a:rPr lang="en-US" dirty="0"/>
              <a:t>5/2/2025</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3678808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78CDE2-0C1B-D3BE-F399-98D983EF4534}"/>
              </a:ext>
            </a:extLst>
          </p:cNvPr>
          <p:cNvSpPr>
            <a:spLocks noGrp="1" noChangeAspect="1"/>
          </p:cNvSpPr>
          <p:nvPr>
            <p:ph type="pic" idx="1"/>
          </p:nvPr>
        </p:nvSpPr>
        <p:spPr>
          <a:xfrm>
            <a:off x="5105400" y="838200"/>
            <a:ext cx="6249988" cy="51815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FigureOut">
              <a:rPr lang="en-US" dirty="0"/>
              <a:t>5/2/2025</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149807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FigureOut">
              <a:rPr lang="en-US" dirty="0"/>
              <a:t>5/2/2025</a:t>
            </a:fld>
            <a:endParaRPr lang="en-US"/>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dirty="0"/>
              <a:t>‹#›</a:t>
            </a:fld>
            <a:endParaRPr lang="en-US"/>
          </a:p>
        </p:txBody>
      </p:sp>
    </p:spTree>
    <p:extLst>
      <p:ext uri="{BB962C8B-B14F-4D97-AF65-F5344CB8AC3E}">
        <p14:creationId xmlns:p14="http://schemas.microsoft.com/office/powerpoint/2010/main" val="21138649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528">
          <p15:clr>
            <a:srgbClr val="F26B43"/>
          </p15:clr>
        </p15:guide>
        <p15:guide id="19" orient="horz" pos="2160">
          <p15:clr>
            <a:srgbClr val="F26B43"/>
          </p15:clr>
        </p15:guide>
        <p15:guide id="20"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hyperlink" Target="https://colab.research.google.com/drive/1uqbrhHOIEJBAN2yWUlKLnbkqgtcVw7dW?usp=sharing" TargetMode="External"/><Relationship Id="rId2" Type="http://schemas.openxmlformats.org/officeDocument/2006/relationships/hyperlink" Target="https://colab.research.google.com/drive/19NsYrBzBklDdzFAFgyX-szN2juvOkIL3?authuser=1#scrollTo=LgCUPYS1DO5v"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GGC-DSA/Kaggle-Spr2025/blob/main/SVM.ipyn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Sprint 2: Disaster</a:t>
            </a:r>
            <a:r>
              <a:t> Tweet Classification Using Machine Learning</a:t>
            </a:r>
          </a:p>
        </p:txBody>
      </p:sp>
      <p:sp>
        <p:nvSpPr>
          <p:cNvPr id="3" name="Subtitle 2"/>
          <p:cNvSpPr>
            <a:spLocks noGrp="1"/>
          </p:cNvSpPr>
          <p:nvPr>
            <p:ph type="subTitle" idx="1"/>
          </p:nvPr>
        </p:nvSpPr>
        <p:spPr>
          <a:xfrm>
            <a:off x="308550" y="3740903"/>
            <a:ext cx="8132227" cy="2278897"/>
          </a:xfrm>
        </p:spPr>
        <p:txBody>
          <a:bodyPr>
            <a:normAutofit fontScale="55000" lnSpcReduction="20000"/>
          </a:bodyPr>
          <a:lstStyle/>
          <a:p>
            <a:r>
              <a:t>Analyzing Social Media Posts for Emergency Response</a:t>
            </a:r>
          </a:p>
          <a:p>
            <a:r>
              <a:rPr lang="en-US"/>
              <a:t>by</a:t>
            </a:r>
          </a:p>
          <a:p>
            <a:pPr marL="285750" indent="-285750">
              <a:buFont typeface="Arial"/>
              <a:buChar char="•"/>
            </a:pPr>
            <a:r>
              <a:rPr lang="en-US" sz="2600"/>
              <a:t>Jonathan – Team Manager &amp; Analyzer</a:t>
            </a:r>
          </a:p>
          <a:p>
            <a:pPr marL="285750" indent="-285750">
              <a:buFont typeface="Arial"/>
              <a:buChar char="•"/>
            </a:pPr>
            <a:r>
              <a:rPr lang="en-US" sz="2600"/>
              <a:t>Kazuki – Client Liaison &amp; Visualizer</a:t>
            </a:r>
          </a:p>
          <a:p>
            <a:pPr marL="285750" indent="-285750">
              <a:buFont typeface="Arial"/>
              <a:buChar char="•"/>
            </a:pPr>
            <a:r>
              <a:rPr lang="en-US" sz="2600" err="1"/>
              <a:t>Jeampy</a:t>
            </a:r>
            <a:r>
              <a:rPr lang="en-US" sz="2600"/>
              <a:t> – Data Modeler and Documentation</a:t>
            </a:r>
          </a:p>
          <a:p>
            <a:endParaRPr lang="en-US"/>
          </a:p>
          <a:p>
            <a:r>
              <a:t>March 2025</a:t>
            </a:r>
          </a:p>
        </p:txBody>
      </p:sp>
    </p:spTree>
    <p:extLst>
      <p:ext uri="{BB962C8B-B14F-4D97-AF65-F5344CB8AC3E}">
        <p14:creationId xmlns:p14="http://schemas.microsoft.com/office/powerpoint/2010/main" val="95335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9AC1-FB04-4C04-08E4-04760E97B8F8}"/>
              </a:ext>
            </a:extLst>
          </p:cNvPr>
          <p:cNvSpPr>
            <a:spLocks noGrp="1"/>
          </p:cNvSpPr>
          <p:nvPr>
            <p:ph type="title"/>
          </p:nvPr>
        </p:nvSpPr>
        <p:spPr>
          <a:xfrm>
            <a:off x="308387" y="620202"/>
            <a:ext cx="9956747" cy="1438780"/>
          </a:xfrm>
        </p:spPr>
        <p:txBody>
          <a:bodyPr anchor="b">
            <a:normAutofit/>
          </a:bodyPr>
          <a:lstStyle/>
          <a:p>
            <a:r>
              <a:rPr lang="en-US"/>
              <a:t>What do the results mean?</a:t>
            </a:r>
          </a:p>
        </p:txBody>
      </p:sp>
      <p:sp>
        <p:nvSpPr>
          <p:cNvPr id="4" name="Date Placeholder 3">
            <a:extLst>
              <a:ext uri="{FF2B5EF4-FFF2-40B4-BE49-F238E27FC236}">
                <a16:creationId xmlns:a16="http://schemas.microsoft.com/office/drawing/2014/main" id="{E5E13C0E-F185-142C-FFED-7D2D3AA47295}"/>
              </a:ext>
            </a:extLst>
          </p:cNvPr>
          <p:cNvSpPr>
            <a:spLocks noGrp="1"/>
          </p:cNvSpPr>
          <p:nvPr>
            <p:ph type="dt" sz="half" idx="10"/>
          </p:nvPr>
        </p:nvSpPr>
        <p:spPr>
          <a:xfrm>
            <a:off x="340137" y="63202"/>
            <a:ext cx="2743200" cy="318221"/>
          </a:xfrm>
        </p:spPr>
        <p:txBody>
          <a:bodyPr anchor="ctr">
            <a:normAutofit/>
          </a:bodyPr>
          <a:lstStyle/>
          <a:p>
            <a:pPr>
              <a:spcAft>
                <a:spcPts val="600"/>
              </a:spcAft>
            </a:pPr>
            <a:fld id="{93E5E906-5CD7-4798-8BEC-8701E0D33D21}" type="datetime1">
              <a:rPr lang="en-US"/>
              <a:pPr>
                <a:spcAft>
                  <a:spcPts val="600"/>
                </a:spcAft>
              </a:pPr>
              <a:t>5/2/2025</a:t>
            </a:fld>
            <a:endParaRPr lang="en-US"/>
          </a:p>
        </p:txBody>
      </p:sp>
      <p:sp>
        <p:nvSpPr>
          <p:cNvPr id="5" name="Footer Placeholder 4">
            <a:extLst>
              <a:ext uri="{FF2B5EF4-FFF2-40B4-BE49-F238E27FC236}">
                <a16:creationId xmlns:a16="http://schemas.microsoft.com/office/drawing/2014/main" id="{59482F49-1099-8EBD-84CD-89C85D49711A}"/>
              </a:ext>
            </a:extLst>
          </p:cNvPr>
          <p:cNvSpPr>
            <a:spLocks noGrp="1"/>
          </p:cNvSpPr>
          <p:nvPr>
            <p:ph type="ftr" sz="quarter" idx="11"/>
          </p:nvPr>
        </p:nvSpPr>
        <p:spPr>
          <a:xfrm>
            <a:off x="7344016" y="6424761"/>
            <a:ext cx="4059936"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87F406EB-C26B-7F63-B0CD-9F04221D55AA}"/>
              </a:ext>
            </a:extLst>
          </p:cNvPr>
          <p:cNvSpPr>
            <a:spLocks noGrp="1"/>
          </p:cNvSpPr>
          <p:nvPr>
            <p:ph type="sldNum" sz="quarter" idx="12"/>
          </p:nvPr>
        </p:nvSpPr>
        <p:spPr>
          <a:xfrm>
            <a:off x="11403951" y="6425816"/>
            <a:ext cx="429768" cy="365125"/>
          </a:xfrm>
        </p:spPr>
        <p:txBody>
          <a:bodyPr anchor="ctr">
            <a:normAutofit/>
          </a:bodyPr>
          <a:lstStyle/>
          <a:p>
            <a:pPr>
              <a:spcAft>
                <a:spcPts val="600"/>
              </a:spcAft>
            </a:pPr>
            <a:fld id="{6E91CC32-6A6B-4E2E-BBA1-6864F305DA26}" type="slidenum">
              <a:rPr lang="en-US" dirty="0"/>
              <a:pPr>
                <a:spcAft>
                  <a:spcPts val="600"/>
                </a:spcAft>
              </a:pPr>
              <a:t>10</a:t>
            </a:fld>
            <a:endParaRPr lang="en-US"/>
          </a:p>
        </p:txBody>
      </p:sp>
      <p:graphicFrame>
        <p:nvGraphicFramePr>
          <p:cNvPr id="8" name="Content Placeholder 2">
            <a:extLst>
              <a:ext uri="{FF2B5EF4-FFF2-40B4-BE49-F238E27FC236}">
                <a16:creationId xmlns:a16="http://schemas.microsoft.com/office/drawing/2014/main" id="{093A030A-0CA0-C257-FD89-2911C7772D63}"/>
              </a:ext>
            </a:extLst>
          </p:cNvPr>
          <p:cNvGraphicFramePr>
            <a:graphicFrameLocks noGrp="1"/>
          </p:cNvGraphicFramePr>
          <p:nvPr>
            <p:ph idx="1"/>
            <p:extLst>
              <p:ext uri="{D42A27DB-BD31-4B8C-83A1-F6EECF244321}">
                <p14:modId xmlns:p14="http://schemas.microsoft.com/office/powerpoint/2010/main" val="937394084"/>
              </p:ext>
            </p:extLst>
          </p:nvPr>
        </p:nvGraphicFramePr>
        <p:xfrm>
          <a:off x="335467" y="2306781"/>
          <a:ext cx="9956747" cy="3870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2504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35F62-B478-CA39-8A97-3A0DD04BB49C}"/>
              </a:ext>
            </a:extLst>
          </p:cNvPr>
          <p:cNvSpPr>
            <a:spLocks noGrp="1"/>
          </p:cNvSpPr>
          <p:nvPr>
            <p:ph type="title"/>
          </p:nvPr>
        </p:nvSpPr>
        <p:spPr>
          <a:xfrm>
            <a:off x="308387" y="489573"/>
            <a:ext cx="9967632" cy="622352"/>
          </a:xfrm>
        </p:spPr>
        <p:txBody>
          <a:bodyPr>
            <a:normAutofit fontScale="90000"/>
          </a:bodyPr>
          <a:lstStyle/>
          <a:p>
            <a:r>
              <a:rPr lang="en-US"/>
              <a:t>RBF vs Linear vs Poly vs Sigmoid</a:t>
            </a:r>
          </a:p>
        </p:txBody>
      </p:sp>
      <p:pic>
        <p:nvPicPr>
          <p:cNvPr id="7" name="Content Placeholder 6" descr="A screenshot of a computer screen&#10;&#10;AI-generated content may be incorrect.">
            <a:extLst>
              <a:ext uri="{FF2B5EF4-FFF2-40B4-BE49-F238E27FC236}">
                <a16:creationId xmlns:a16="http://schemas.microsoft.com/office/drawing/2014/main" id="{5F22C6BB-A3E6-BB11-D7B1-E9D688BBBBF3}"/>
              </a:ext>
            </a:extLst>
          </p:cNvPr>
          <p:cNvPicPr>
            <a:picLocks noGrp="1" noChangeAspect="1"/>
          </p:cNvPicPr>
          <p:nvPr>
            <p:ph idx="1"/>
          </p:nvPr>
        </p:nvPicPr>
        <p:blipFill>
          <a:blip r:embed="rId2"/>
          <a:stretch>
            <a:fillRect/>
          </a:stretch>
        </p:blipFill>
        <p:spPr>
          <a:xfrm>
            <a:off x="309133" y="1104745"/>
            <a:ext cx="3978729" cy="2660197"/>
          </a:xfrm>
        </p:spPr>
      </p:pic>
      <p:sp>
        <p:nvSpPr>
          <p:cNvPr id="4" name="Date Placeholder 3">
            <a:extLst>
              <a:ext uri="{FF2B5EF4-FFF2-40B4-BE49-F238E27FC236}">
                <a16:creationId xmlns:a16="http://schemas.microsoft.com/office/drawing/2014/main" id="{8A4201A1-B491-1279-E604-30DECE17F5BC}"/>
              </a:ext>
            </a:extLst>
          </p:cNvPr>
          <p:cNvSpPr>
            <a:spLocks noGrp="1"/>
          </p:cNvSpPr>
          <p:nvPr>
            <p:ph type="dt" sz="half" idx="10"/>
          </p:nvPr>
        </p:nvSpPr>
        <p:spPr/>
        <p:txBody>
          <a:bodyPr/>
          <a:lstStyle/>
          <a:p>
            <a:fld id="{8DFF2D50-8787-482C-B89A-954F46E22E77}" type="datetime1">
              <a:t>5/2/2025</a:t>
            </a:fld>
            <a:endParaRPr lang="en-US"/>
          </a:p>
        </p:txBody>
      </p:sp>
      <p:sp>
        <p:nvSpPr>
          <p:cNvPr id="5" name="Footer Placeholder 4">
            <a:extLst>
              <a:ext uri="{FF2B5EF4-FFF2-40B4-BE49-F238E27FC236}">
                <a16:creationId xmlns:a16="http://schemas.microsoft.com/office/drawing/2014/main" id="{98D7B6EE-8D36-A31B-6FC1-773D35EE6C3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5E19EAE-5F30-CCFE-63D2-648648D32870}"/>
              </a:ext>
            </a:extLst>
          </p:cNvPr>
          <p:cNvSpPr>
            <a:spLocks noGrp="1"/>
          </p:cNvSpPr>
          <p:nvPr>
            <p:ph type="sldNum" sz="quarter" idx="12"/>
          </p:nvPr>
        </p:nvSpPr>
        <p:spPr/>
        <p:txBody>
          <a:bodyPr/>
          <a:lstStyle/>
          <a:p>
            <a:fld id="{6E91CC32-6A6B-4E2E-BBA1-6864F305DA26}" type="slidenum">
              <a:rPr lang="en-US" dirty="0"/>
              <a:t>11</a:t>
            </a:fld>
            <a:endParaRPr lang="en-US"/>
          </a:p>
        </p:txBody>
      </p:sp>
      <p:pic>
        <p:nvPicPr>
          <p:cNvPr id="8" name="Picture 7" descr="A screenshot of a computer&#10;&#10;AI-generated content may be incorrect.">
            <a:extLst>
              <a:ext uri="{FF2B5EF4-FFF2-40B4-BE49-F238E27FC236}">
                <a16:creationId xmlns:a16="http://schemas.microsoft.com/office/drawing/2014/main" id="{A528621B-0AF1-C407-116A-76F2519E6C38}"/>
              </a:ext>
            </a:extLst>
          </p:cNvPr>
          <p:cNvPicPr>
            <a:picLocks noChangeAspect="1"/>
          </p:cNvPicPr>
          <p:nvPr/>
        </p:nvPicPr>
        <p:blipFill>
          <a:blip r:embed="rId3"/>
          <a:stretch>
            <a:fillRect/>
          </a:stretch>
        </p:blipFill>
        <p:spPr>
          <a:xfrm>
            <a:off x="4289653" y="1102178"/>
            <a:ext cx="4059011" cy="2661558"/>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7C6A7D92-9175-2996-E8D2-477B9C166595}"/>
              </a:ext>
            </a:extLst>
          </p:cNvPr>
          <p:cNvPicPr>
            <a:picLocks noChangeAspect="1"/>
          </p:cNvPicPr>
          <p:nvPr/>
        </p:nvPicPr>
        <p:blipFill>
          <a:blip r:embed="rId4"/>
          <a:stretch>
            <a:fillRect/>
          </a:stretch>
        </p:blipFill>
        <p:spPr>
          <a:xfrm>
            <a:off x="8340316" y="1104946"/>
            <a:ext cx="3851275" cy="2662555"/>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FD2025F2-526B-514E-C347-B738863781A7}"/>
              </a:ext>
            </a:extLst>
          </p:cNvPr>
          <p:cNvPicPr>
            <a:picLocks noChangeAspect="1"/>
          </p:cNvPicPr>
          <p:nvPr/>
        </p:nvPicPr>
        <p:blipFill>
          <a:blip r:embed="rId5"/>
          <a:stretch>
            <a:fillRect/>
          </a:stretch>
        </p:blipFill>
        <p:spPr>
          <a:xfrm>
            <a:off x="4291330" y="3772351"/>
            <a:ext cx="4060010" cy="2621101"/>
          </a:xfrm>
          <a:prstGeom prst="rect">
            <a:avLst/>
          </a:prstGeom>
        </p:spPr>
      </p:pic>
    </p:spTree>
    <p:extLst>
      <p:ext uri="{BB962C8B-B14F-4D97-AF65-F5344CB8AC3E}">
        <p14:creationId xmlns:p14="http://schemas.microsoft.com/office/powerpoint/2010/main" val="2000753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3A00-EEE3-F514-3AF8-4CB2471B77BC}"/>
              </a:ext>
            </a:extLst>
          </p:cNvPr>
          <p:cNvSpPr>
            <a:spLocks noGrp="1"/>
          </p:cNvSpPr>
          <p:nvPr>
            <p:ph type="title"/>
          </p:nvPr>
        </p:nvSpPr>
        <p:spPr/>
        <p:txBody>
          <a:bodyPr/>
          <a:lstStyle/>
          <a:p>
            <a:r>
              <a:rPr lang="en-US"/>
              <a:t>BERT Model - Kazuki</a:t>
            </a:r>
          </a:p>
        </p:txBody>
      </p:sp>
      <p:sp>
        <p:nvSpPr>
          <p:cNvPr id="3" name="Content Placeholder 2">
            <a:extLst>
              <a:ext uri="{FF2B5EF4-FFF2-40B4-BE49-F238E27FC236}">
                <a16:creationId xmlns:a16="http://schemas.microsoft.com/office/drawing/2014/main" id="{361E2C70-32DB-9D78-7337-814CC9F67198}"/>
              </a:ext>
            </a:extLst>
          </p:cNvPr>
          <p:cNvSpPr>
            <a:spLocks noGrp="1"/>
          </p:cNvSpPr>
          <p:nvPr>
            <p:ph idx="1"/>
          </p:nvPr>
        </p:nvSpPr>
        <p:spPr/>
        <p:txBody>
          <a:bodyPr vert="horz" lIns="91440" tIns="45720" rIns="91440" bIns="45720" rtlCol="0" anchor="t">
            <a:normAutofit fontScale="92500" lnSpcReduction="20000"/>
          </a:bodyPr>
          <a:lstStyle/>
          <a:p>
            <a:pPr>
              <a:buFont typeface="Wingdings" panose="020B0604020202020204" pitchFamily="34" charset="0"/>
              <a:buChar char="v"/>
            </a:pPr>
            <a:r>
              <a:rPr lang="en-US"/>
              <a:t>Tokenization Pipeline </a:t>
            </a:r>
          </a:p>
          <a:p>
            <a:pPr lvl="1">
              <a:buFont typeface="Wingdings" panose="020B0604020202020204" pitchFamily="34" charset="0"/>
              <a:buChar char="Ø"/>
            </a:pPr>
            <a:r>
              <a:rPr lang="en-US"/>
              <a:t>Normalization</a:t>
            </a:r>
          </a:p>
          <a:p>
            <a:pPr lvl="1">
              <a:buFont typeface="Wingdings" panose="020B0604020202020204" pitchFamily="34" charset="0"/>
              <a:buChar char="Ø"/>
            </a:pPr>
            <a:r>
              <a:rPr lang="en-US"/>
              <a:t>Pre-tokenization</a:t>
            </a:r>
          </a:p>
          <a:p>
            <a:pPr lvl="1">
              <a:buFont typeface="Wingdings" panose="020B0604020202020204" pitchFamily="34" charset="0"/>
              <a:buChar char="Ø"/>
            </a:pPr>
            <a:r>
              <a:rPr lang="en-US"/>
              <a:t>Model (</a:t>
            </a:r>
            <a:r>
              <a:rPr lang="en-US" err="1"/>
              <a:t>WordPiece</a:t>
            </a:r>
            <a:r>
              <a:rPr lang="en-US"/>
              <a:t>)</a:t>
            </a:r>
          </a:p>
          <a:p>
            <a:pPr lvl="1">
              <a:buFont typeface="Wingdings" panose="020B0604020202020204" pitchFamily="34" charset="0"/>
              <a:buChar char="Ø"/>
            </a:pPr>
            <a:r>
              <a:rPr lang="en-US"/>
              <a:t>Post-processing [CLS] [SEP]</a:t>
            </a:r>
          </a:p>
          <a:p>
            <a:pPr>
              <a:buFont typeface="Wingdings" panose="020B0604020202020204" pitchFamily="34" charset="0"/>
              <a:buChar char="v"/>
            </a:pPr>
            <a:r>
              <a:rPr lang="en-US"/>
              <a:t>Embedding</a:t>
            </a:r>
          </a:p>
          <a:p>
            <a:pPr lvl="1">
              <a:buFont typeface="Wingdings" panose="020B0604020202020204" pitchFamily="34" charset="0"/>
              <a:buChar char="Ø"/>
            </a:pPr>
            <a:r>
              <a:rPr lang="en-US"/>
              <a:t>Positional Encoding </a:t>
            </a:r>
          </a:p>
          <a:p>
            <a:pPr lvl="1">
              <a:buFont typeface="Wingdings" panose="020B0604020202020204" pitchFamily="34" charset="0"/>
              <a:buChar char="Ø"/>
            </a:pPr>
            <a:r>
              <a:rPr lang="en-US"/>
              <a:t>Segment Embedding</a:t>
            </a:r>
          </a:p>
          <a:p>
            <a:pPr lvl="1">
              <a:buFont typeface="Wingdings" panose="020B0604020202020204" pitchFamily="34" charset="0"/>
              <a:buChar char="Ø"/>
            </a:pPr>
            <a:r>
              <a:rPr lang="en-US"/>
              <a:t>Token Embedding</a:t>
            </a:r>
          </a:p>
          <a:p>
            <a:pPr marL="228600" lvl="1" indent="0">
              <a:buNone/>
            </a:pPr>
            <a:br>
              <a:rPr lang="en-US"/>
            </a:br>
            <a:r>
              <a:rPr lang="en-US">
                <a:hlinkClick r:id="rId2"/>
              </a:rPr>
              <a:t>BERT Notebook</a:t>
            </a:r>
            <a:endParaRPr lang="en-US"/>
          </a:p>
          <a:p>
            <a:pPr marL="228600" lvl="1" indent="0">
              <a:buNone/>
            </a:pPr>
            <a:r>
              <a:rPr lang="en-US">
                <a:hlinkClick r:id="rId3"/>
              </a:rPr>
              <a:t>BERT Notebook 2</a:t>
            </a:r>
            <a:endParaRPr lang="en-US"/>
          </a:p>
          <a:p>
            <a:pPr marL="0" indent="0">
              <a:buNone/>
            </a:pPr>
            <a:endParaRPr lang="en-US"/>
          </a:p>
        </p:txBody>
      </p:sp>
    </p:spTree>
    <p:extLst>
      <p:ext uri="{BB962C8B-B14F-4D97-AF65-F5344CB8AC3E}">
        <p14:creationId xmlns:p14="http://schemas.microsoft.com/office/powerpoint/2010/main" val="1545617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Machine Learning Pipeline</a:t>
            </a:r>
          </a:p>
        </p:txBody>
      </p:sp>
      <p:sp>
        <p:nvSpPr>
          <p:cNvPr id="3" name="Content Placeholder 2"/>
          <p:cNvSpPr>
            <a:spLocks noGrp="1"/>
          </p:cNvSpPr>
          <p:nvPr>
            <p:ph idx="1"/>
          </p:nvPr>
        </p:nvSpPr>
        <p:spPr/>
        <p:txBody>
          <a:bodyPr vert="horz" lIns="91440" tIns="45720" rIns="91440" bIns="45720" rtlCol="0" anchor="t">
            <a:normAutofit/>
          </a:bodyPr>
          <a:lstStyle/>
          <a:p>
            <a:r>
              <a:t>TF-IDF Vectorization: Convert text to numeric features</a:t>
            </a:r>
          </a:p>
          <a:p>
            <a:r>
              <a:t>PCA: Dimensionality reduction </a:t>
            </a:r>
          </a:p>
          <a:p>
            <a:r>
              <a:t>Logistic Regression: Model for classification</a:t>
            </a:r>
          </a:p>
          <a:p>
            <a:r>
              <a:t>Used scikit-learn for implementation</a:t>
            </a:r>
          </a:p>
        </p:txBody>
      </p:sp>
    </p:spTree>
    <p:extLst>
      <p:ext uri="{BB962C8B-B14F-4D97-AF65-F5344CB8AC3E}">
        <p14:creationId xmlns:p14="http://schemas.microsoft.com/office/powerpoint/2010/main" val="1798511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a:t>
            </a:r>
          </a:p>
        </p:txBody>
      </p:sp>
      <p:sp>
        <p:nvSpPr>
          <p:cNvPr id="3" name="Content Placeholder 2"/>
          <p:cNvSpPr>
            <a:spLocks noGrp="1"/>
          </p:cNvSpPr>
          <p:nvPr>
            <p:ph idx="1"/>
          </p:nvPr>
        </p:nvSpPr>
        <p:spPr/>
        <p:txBody>
          <a:bodyPr vert="horz" lIns="91440" tIns="45720" rIns="91440" bIns="45720" rtlCol="0" anchor="t">
            <a:normAutofit/>
          </a:bodyPr>
          <a:lstStyle/>
          <a:p>
            <a:pPr>
              <a:buFont typeface="Arial"/>
            </a:pPr>
            <a:r>
              <a:t>Visualized class distribution (disaster vs non-disaster)</a:t>
            </a:r>
            <a:endParaRPr lang="en-US"/>
          </a:p>
          <a:p>
            <a:r>
              <a:t>Analyzed tweet length distribution using histogram</a:t>
            </a:r>
          </a:p>
          <a:p>
            <a:r>
              <a:t>Used Seaborn and Matplotlib for plots</a:t>
            </a:r>
          </a:p>
        </p:txBody>
      </p:sp>
    </p:spTree>
    <p:extLst>
      <p:ext uri="{BB962C8B-B14F-4D97-AF65-F5344CB8AC3E}">
        <p14:creationId xmlns:p14="http://schemas.microsoft.com/office/powerpoint/2010/main" val="2521072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422376A-0749-7185-47FD-EF91707651CA}"/>
              </a:ext>
            </a:extLst>
          </p:cNvPr>
          <p:cNvPicPr>
            <a:picLocks noGrp="1" noChangeAspect="1"/>
          </p:cNvPicPr>
          <p:nvPr>
            <p:ph idx="1"/>
          </p:nvPr>
        </p:nvPicPr>
        <p:blipFill>
          <a:blip r:embed="rId2"/>
          <a:stretch>
            <a:fillRect/>
          </a:stretch>
        </p:blipFill>
        <p:spPr>
          <a:xfrm>
            <a:off x="803500" y="68263"/>
            <a:ext cx="10584999" cy="6721475"/>
          </a:xfrm>
          <a:noFill/>
        </p:spPr>
      </p:pic>
      <p:sp>
        <p:nvSpPr>
          <p:cNvPr id="4" name="Date Placeholder 3" hidden="1">
            <a:extLst>
              <a:ext uri="{FF2B5EF4-FFF2-40B4-BE49-F238E27FC236}">
                <a16:creationId xmlns:a16="http://schemas.microsoft.com/office/drawing/2014/main" id="{886F9D8D-4684-D90E-77E8-1371003C91A8}"/>
              </a:ext>
            </a:extLst>
          </p:cNvPr>
          <p:cNvSpPr>
            <a:spLocks noGrp="1"/>
          </p:cNvSpPr>
          <p:nvPr>
            <p:ph type="dt" sz="half" idx="10"/>
          </p:nvPr>
        </p:nvSpPr>
        <p:spPr/>
        <p:txBody>
          <a:bodyPr/>
          <a:lstStyle/>
          <a:p>
            <a:pPr>
              <a:spcAft>
                <a:spcPts val="600"/>
              </a:spcAft>
            </a:pPr>
            <a:fld id="{465D8303-D28E-4533-A152-2BB8E0EF5222}" type="datetime1">
              <a:pPr>
                <a:spcAft>
                  <a:spcPts val="600"/>
                </a:spcAft>
              </a:pPr>
              <a:t>5/2/2025</a:t>
            </a:fld>
            <a:endParaRPr lang="en-US"/>
          </a:p>
        </p:txBody>
      </p:sp>
      <p:sp>
        <p:nvSpPr>
          <p:cNvPr id="5" name="Footer Placeholder 4">
            <a:extLst>
              <a:ext uri="{FF2B5EF4-FFF2-40B4-BE49-F238E27FC236}">
                <a16:creationId xmlns:a16="http://schemas.microsoft.com/office/drawing/2014/main" id="{5707F00E-09DF-F01A-8A00-B962075E750B}"/>
              </a:ext>
            </a:extLst>
          </p:cNvPr>
          <p:cNvSpPr>
            <a:spLocks noGrp="1"/>
          </p:cNvSpPr>
          <p:nvPr>
            <p:ph type="ftr" sz="quarter" idx="11"/>
          </p:nvPr>
        </p:nvSpPr>
        <p:spPr/>
        <p:txBody>
          <a:bodyPr/>
          <a:lstStyle/>
          <a:p>
            <a:pPr>
              <a:spcAft>
                <a:spcPts val="600"/>
              </a:spcAft>
            </a:pPr>
            <a:r>
              <a:rPr lang="en-US"/>
              <a:t>
              </a:t>
            </a:r>
          </a:p>
        </p:txBody>
      </p:sp>
      <p:sp>
        <p:nvSpPr>
          <p:cNvPr id="6" name="Slide Number Placeholder 5" hidden="1">
            <a:extLst>
              <a:ext uri="{FF2B5EF4-FFF2-40B4-BE49-F238E27FC236}">
                <a16:creationId xmlns:a16="http://schemas.microsoft.com/office/drawing/2014/main" id="{11210AEA-5FA0-E4CA-181A-7978AD233EA8}"/>
              </a:ext>
            </a:extLst>
          </p:cNvPr>
          <p:cNvSpPr>
            <a:spLocks noGrp="1"/>
          </p:cNvSpPr>
          <p:nvPr>
            <p:ph type="sldNum" sz="quarter" idx="12"/>
          </p:nvPr>
        </p:nvSpPr>
        <p:spPr/>
        <p:txBody>
          <a:bodyPr/>
          <a:lstStyle/>
          <a:p>
            <a:pPr>
              <a:spcAft>
                <a:spcPts val="600"/>
              </a:spcAft>
            </a:pPr>
            <a:fld id="{6E91CC32-6A6B-4E2E-BBA1-6864F305DA26}" type="slidenum">
              <a:rPr lang="en-US" dirty="0"/>
              <a:pPr>
                <a:spcAft>
                  <a:spcPts val="600"/>
                </a:spcAft>
              </a:pPr>
              <a:t>15</a:t>
            </a:fld>
            <a:endParaRPr lang="en-US"/>
          </a:p>
        </p:txBody>
      </p:sp>
    </p:spTree>
    <p:extLst>
      <p:ext uri="{BB962C8B-B14F-4D97-AF65-F5344CB8AC3E}">
        <p14:creationId xmlns:p14="http://schemas.microsoft.com/office/powerpoint/2010/main" val="407375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Word Clouds</a:t>
            </a:r>
          </a:p>
        </p:txBody>
      </p:sp>
      <p:sp>
        <p:nvSpPr>
          <p:cNvPr id="3" name="Content Placeholder 2"/>
          <p:cNvSpPr>
            <a:spLocks noGrp="1"/>
          </p:cNvSpPr>
          <p:nvPr>
            <p:ph idx="1"/>
          </p:nvPr>
        </p:nvSpPr>
        <p:spPr/>
        <p:txBody>
          <a:bodyPr vert="horz" lIns="91440" tIns="45720" rIns="91440" bIns="45720" rtlCol="0" anchor="t">
            <a:normAutofit/>
          </a:bodyPr>
          <a:lstStyle/>
          <a:p>
            <a:r>
              <a:t> Created separate word clouds for:</a:t>
            </a:r>
            <a:endParaRPr lang="en-US"/>
          </a:p>
          <a:p>
            <a:pPr lvl="1">
              <a:buFont typeface="Courier New" panose="020B0604020202020204" pitchFamily="34" charset="0"/>
              <a:buChar char="o"/>
            </a:pPr>
            <a:r>
              <a:t>Disaster </a:t>
            </a:r>
            <a:r>
              <a:rPr lang="en-US"/>
              <a:t>tweets</a:t>
            </a:r>
          </a:p>
          <a:p>
            <a:pPr lvl="1">
              <a:buFont typeface="Courier New" panose="020B0604020202020204" pitchFamily="34" charset="0"/>
              <a:buChar char="o"/>
            </a:pPr>
            <a:r>
              <a:rPr lang="en-US"/>
              <a:t>Non-disaster</a:t>
            </a:r>
            <a:r>
              <a:t> tweets</a:t>
            </a:r>
            <a:endParaRPr lang="en-US"/>
          </a:p>
          <a:p>
            <a:r>
              <a:t>Visualized most frequent words</a:t>
            </a:r>
          </a:p>
          <a:p>
            <a:endParaRPr/>
          </a:p>
        </p:txBody>
      </p:sp>
    </p:spTree>
    <p:extLst>
      <p:ext uri="{BB962C8B-B14F-4D97-AF65-F5344CB8AC3E}">
        <p14:creationId xmlns:p14="http://schemas.microsoft.com/office/powerpoint/2010/main" val="34160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word cloud with different colored letters&#10;&#10;AI-generated content may be incorrect.">
            <a:extLst>
              <a:ext uri="{FF2B5EF4-FFF2-40B4-BE49-F238E27FC236}">
                <a16:creationId xmlns:a16="http://schemas.microsoft.com/office/drawing/2014/main" id="{6D83F2D8-DC01-79D1-EC67-79E4C471EF2F}"/>
              </a:ext>
            </a:extLst>
          </p:cNvPr>
          <p:cNvPicPr>
            <a:picLocks noGrp="1" noChangeAspect="1"/>
          </p:cNvPicPr>
          <p:nvPr>
            <p:ph idx="1"/>
          </p:nvPr>
        </p:nvPicPr>
        <p:blipFill>
          <a:blip r:embed="rId2"/>
          <a:stretch>
            <a:fillRect/>
          </a:stretch>
        </p:blipFill>
        <p:spPr>
          <a:xfrm>
            <a:off x="120650" y="157497"/>
            <a:ext cx="11950700" cy="6543007"/>
          </a:xfrm>
          <a:noFill/>
        </p:spPr>
      </p:pic>
      <p:sp>
        <p:nvSpPr>
          <p:cNvPr id="4" name="Date Placeholder 3" hidden="1">
            <a:extLst>
              <a:ext uri="{FF2B5EF4-FFF2-40B4-BE49-F238E27FC236}">
                <a16:creationId xmlns:a16="http://schemas.microsoft.com/office/drawing/2014/main" id="{835BDE02-CC83-783E-6F9C-A8106CEAB6E3}"/>
              </a:ext>
            </a:extLst>
          </p:cNvPr>
          <p:cNvSpPr>
            <a:spLocks noGrp="1"/>
          </p:cNvSpPr>
          <p:nvPr>
            <p:ph type="dt" sz="half" idx="10"/>
          </p:nvPr>
        </p:nvSpPr>
        <p:spPr/>
        <p:txBody>
          <a:bodyPr/>
          <a:lstStyle/>
          <a:p>
            <a:pPr>
              <a:spcAft>
                <a:spcPts val="600"/>
              </a:spcAft>
            </a:pPr>
            <a:fld id="{3D8EA65A-D237-437B-9520-124864ECAE2C}" type="datetime1">
              <a:pPr>
                <a:spcAft>
                  <a:spcPts val="600"/>
                </a:spcAft>
              </a:pPr>
              <a:t>5/2/2025</a:t>
            </a:fld>
            <a:endParaRPr lang="en-US"/>
          </a:p>
        </p:txBody>
      </p:sp>
      <p:sp>
        <p:nvSpPr>
          <p:cNvPr id="5" name="Footer Placeholder 4">
            <a:extLst>
              <a:ext uri="{FF2B5EF4-FFF2-40B4-BE49-F238E27FC236}">
                <a16:creationId xmlns:a16="http://schemas.microsoft.com/office/drawing/2014/main" id="{C5C86BAA-A9B0-3E89-81D9-B9F9FF2BF5E0}"/>
              </a:ext>
            </a:extLst>
          </p:cNvPr>
          <p:cNvSpPr>
            <a:spLocks noGrp="1"/>
          </p:cNvSpPr>
          <p:nvPr>
            <p:ph type="ftr" sz="quarter" idx="11"/>
          </p:nvPr>
        </p:nvSpPr>
        <p:spPr/>
        <p:txBody>
          <a:bodyPr/>
          <a:lstStyle/>
          <a:p>
            <a:pPr>
              <a:spcAft>
                <a:spcPts val="600"/>
              </a:spcAft>
            </a:pPr>
            <a:r>
              <a:rPr lang="en-US"/>
              <a:t>
              </a:t>
            </a:r>
          </a:p>
        </p:txBody>
      </p:sp>
      <p:sp>
        <p:nvSpPr>
          <p:cNvPr id="6" name="Slide Number Placeholder 5" hidden="1">
            <a:extLst>
              <a:ext uri="{FF2B5EF4-FFF2-40B4-BE49-F238E27FC236}">
                <a16:creationId xmlns:a16="http://schemas.microsoft.com/office/drawing/2014/main" id="{2C525BB3-1E9B-6D3C-5F69-ACB83E6452D9}"/>
              </a:ext>
            </a:extLst>
          </p:cNvPr>
          <p:cNvSpPr>
            <a:spLocks noGrp="1"/>
          </p:cNvSpPr>
          <p:nvPr>
            <p:ph type="sldNum" sz="quarter" idx="12"/>
          </p:nvPr>
        </p:nvSpPr>
        <p:spPr/>
        <p:txBody>
          <a:bodyPr/>
          <a:lstStyle/>
          <a:p>
            <a:pPr>
              <a:spcAft>
                <a:spcPts val="600"/>
              </a:spcAft>
            </a:pPr>
            <a:fld id="{6E91CC32-6A6B-4E2E-BBA1-6864F305DA26}" type="slidenum">
              <a:rPr lang="en-US" dirty="0"/>
              <a:pPr>
                <a:spcAft>
                  <a:spcPts val="600"/>
                </a:spcAft>
              </a:pPr>
              <a:t>17</a:t>
            </a:fld>
            <a:endParaRPr lang="en-US"/>
          </a:p>
        </p:txBody>
      </p:sp>
    </p:spTree>
    <p:extLst>
      <p:ext uri="{BB962C8B-B14F-4D97-AF65-F5344CB8AC3E}">
        <p14:creationId xmlns:p14="http://schemas.microsoft.com/office/powerpoint/2010/main" val="3549413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word cloud with different colored letters&#10;&#10;AI-generated content may be incorrect.">
            <a:extLst>
              <a:ext uri="{FF2B5EF4-FFF2-40B4-BE49-F238E27FC236}">
                <a16:creationId xmlns:a16="http://schemas.microsoft.com/office/drawing/2014/main" id="{293F9EB0-AED1-CD30-9921-30215DD8AC78}"/>
              </a:ext>
            </a:extLst>
          </p:cNvPr>
          <p:cNvPicPr>
            <a:picLocks noGrp="1" noChangeAspect="1"/>
          </p:cNvPicPr>
          <p:nvPr>
            <p:ph idx="1"/>
          </p:nvPr>
        </p:nvPicPr>
        <p:blipFill>
          <a:blip r:embed="rId2"/>
          <a:stretch>
            <a:fillRect/>
          </a:stretch>
        </p:blipFill>
        <p:spPr>
          <a:xfrm>
            <a:off x="120650" y="306880"/>
            <a:ext cx="11950700" cy="6244240"/>
          </a:xfrm>
          <a:noFill/>
        </p:spPr>
      </p:pic>
      <p:sp>
        <p:nvSpPr>
          <p:cNvPr id="4" name="Date Placeholder 3" hidden="1">
            <a:extLst>
              <a:ext uri="{FF2B5EF4-FFF2-40B4-BE49-F238E27FC236}">
                <a16:creationId xmlns:a16="http://schemas.microsoft.com/office/drawing/2014/main" id="{E13BAE9A-78A8-ACCD-7A31-0C79AE19CD54}"/>
              </a:ext>
            </a:extLst>
          </p:cNvPr>
          <p:cNvSpPr>
            <a:spLocks noGrp="1"/>
          </p:cNvSpPr>
          <p:nvPr>
            <p:ph type="dt" sz="half" idx="10"/>
          </p:nvPr>
        </p:nvSpPr>
        <p:spPr/>
        <p:txBody>
          <a:bodyPr/>
          <a:lstStyle/>
          <a:p>
            <a:pPr>
              <a:spcAft>
                <a:spcPts val="600"/>
              </a:spcAft>
            </a:pPr>
            <a:fld id="{709479DD-32B4-4076-ACFA-5EBA6431FE38}" type="datetime1">
              <a:pPr>
                <a:spcAft>
                  <a:spcPts val="600"/>
                </a:spcAft>
              </a:pPr>
              <a:t>5/2/2025</a:t>
            </a:fld>
            <a:endParaRPr lang="en-US"/>
          </a:p>
        </p:txBody>
      </p:sp>
      <p:sp>
        <p:nvSpPr>
          <p:cNvPr id="5" name="Footer Placeholder 4">
            <a:extLst>
              <a:ext uri="{FF2B5EF4-FFF2-40B4-BE49-F238E27FC236}">
                <a16:creationId xmlns:a16="http://schemas.microsoft.com/office/drawing/2014/main" id="{CDCEABB8-8356-D74F-9FA4-6C6E8045828B}"/>
              </a:ext>
            </a:extLst>
          </p:cNvPr>
          <p:cNvSpPr>
            <a:spLocks noGrp="1"/>
          </p:cNvSpPr>
          <p:nvPr>
            <p:ph type="ftr" sz="quarter" idx="11"/>
          </p:nvPr>
        </p:nvSpPr>
        <p:spPr/>
        <p:txBody>
          <a:bodyPr/>
          <a:lstStyle/>
          <a:p>
            <a:pPr>
              <a:spcAft>
                <a:spcPts val="600"/>
              </a:spcAft>
            </a:pPr>
            <a:r>
              <a:rPr lang="en-US"/>
              <a:t>
              </a:t>
            </a:r>
          </a:p>
        </p:txBody>
      </p:sp>
      <p:sp>
        <p:nvSpPr>
          <p:cNvPr id="6" name="Slide Number Placeholder 5" hidden="1">
            <a:extLst>
              <a:ext uri="{FF2B5EF4-FFF2-40B4-BE49-F238E27FC236}">
                <a16:creationId xmlns:a16="http://schemas.microsoft.com/office/drawing/2014/main" id="{8120AEC1-A5C6-6BB6-E14D-417E99488E54}"/>
              </a:ext>
            </a:extLst>
          </p:cNvPr>
          <p:cNvSpPr>
            <a:spLocks noGrp="1"/>
          </p:cNvSpPr>
          <p:nvPr>
            <p:ph type="sldNum" sz="quarter" idx="12"/>
          </p:nvPr>
        </p:nvSpPr>
        <p:spPr/>
        <p:txBody>
          <a:bodyPr/>
          <a:lstStyle/>
          <a:p>
            <a:pPr>
              <a:spcAft>
                <a:spcPts val="600"/>
              </a:spcAft>
            </a:pPr>
            <a:fld id="{6E91CC32-6A6B-4E2E-BBA1-6864F305DA26}" type="slidenum">
              <a:rPr lang="en-US" dirty="0"/>
              <a:pPr>
                <a:spcAft>
                  <a:spcPts val="600"/>
                </a:spcAft>
              </a:pPr>
              <a:t>18</a:t>
            </a:fld>
            <a:endParaRPr lang="en-US"/>
          </a:p>
        </p:txBody>
      </p:sp>
    </p:spTree>
    <p:extLst>
      <p:ext uri="{BB962C8B-B14F-4D97-AF65-F5344CB8AC3E}">
        <p14:creationId xmlns:p14="http://schemas.microsoft.com/office/powerpoint/2010/main" val="2890652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FE65A-56EE-A651-AB9A-F57C72B7CCCC}"/>
              </a:ext>
            </a:extLst>
          </p:cNvPr>
          <p:cNvSpPr>
            <a:spLocks noGrp="1"/>
          </p:cNvSpPr>
          <p:nvPr>
            <p:ph type="title"/>
          </p:nvPr>
        </p:nvSpPr>
        <p:spPr>
          <a:xfrm>
            <a:off x="308387" y="620202"/>
            <a:ext cx="9956747" cy="1438780"/>
          </a:xfrm>
        </p:spPr>
        <p:txBody>
          <a:bodyPr anchor="b">
            <a:normAutofit/>
          </a:bodyPr>
          <a:lstStyle/>
          <a:p>
            <a:r>
              <a:rPr lang="en-US" b="0"/>
              <a:t>Distribution of character lengths of tweets.</a:t>
            </a:r>
            <a:endParaRPr lang="en-US"/>
          </a:p>
        </p:txBody>
      </p:sp>
      <p:pic>
        <p:nvPicPr>
          <p:cNvPr id="7" name="Content Placeholder 6" descr="A graph of a number of characters&#10;&#10;AI-generated content may be incorrect.">
            <a:extLst>
              <a:ext uri="{FF2B5EF4-FFF2-40B4-BE49-F238E27FC236}">
                <a16:creationId xmlns:a16="http://schemas.microsoft.com/office/drawing/2014/main" id="{8269606B-C67D-A53A-492B-15B9D9FD1D24}"/>
              </a:ext>
            </a:extLst>
          </p:cNvPr>
          <p:cNvPicPr>
            <a:picLocks noGrp="1" noChangeAspect="1"/>
          </p:cNvPicPr>
          <p:nvPr>
            <p:ph idx="1"/>
          </p:nvPr>
        </p:nvPicPr>
        <p:blipFill>
          <a:blip r:embed="rId2"/>
          <a:stretch>
            <a:fillRect/>
          </a:stretch>
        </p:blipFill>
        <p:spPr>
          <a:xfrm>
            <a:off x="2128506" y="2306781"/>
            <a:ext cx="6370668" cy="3870181"/>
          </a:xfrm>
          <a:noFill/>
        </p:spPr>
      </p:pic>
      <p:sp>
        <p:nvSpPr>
          <p:cNvPr id="4" name="Date Placeholder 3">
            <a:extLst>
              <a:ext uri="{FF2B5EF4-FFF2-40B4-BE49-F238E27FC236}">
                <a16:creationId xmlns:a16="http://schemas.microsoft.com/office/drawing/2014/main" id="{D3FA190D-66B5-6D4A-8DD4-DD0C7DCA6500}"/>
              </a:ext>
            </a:extLst>
          </p:cNvPr>
          <p:cNvSpPr>
            <a:spLocks noGrp="1"/>
          </p:cNvSpPr>
          <p:nvPr>
            <p:ph type="dt" sz="half" idx="10"/>
          </p:nvPr>
        </p:nvSpPr>
        <p:spPr>
          <a:xfrm>
            <a:off x="340137" y="63202"/>
            <a:ext cx="2743200" cy="318221"/>
          </a:xfrm>
        </p:spPr>
        <p:txBody>
          <a:bodyPr anchor="ctr">
            <a:normAutofit/>
          </a:bodyPr>
          <a:lstStyle/>
          <a:p>
            <a:pPr>
              <a:spcAft>
                <a:spcPts val="600"/>
              </a:spcAft>
            </a:pPr>
            <a:fld id="{15B07C40-C169-443F-81D7-678D25A49988}" type="datetime1">
              <a:rPr lang="en-US"/>
              <a:pPr>
                <a:spcAft>
                  <a:spcPts val="600"/>
                </a:spcAft>
              </a:pPr>
              <a:t>5/2/2025</a:t>
            </a:fld>
            <a:endParaRPr lang="en-US"/>
          </a:p>
        </p:txBody>
      </p:sp>
      <p:sp>
        <p:nvSpPr>
          <p:cNvPr id="5" name="Footer Placeholder 4">
            <a:extLst>
              <a:ext uri="{FF2B5EF4-FFF2-40B4-BE49-F238E27FC236}">
                <a16:creationId xmlns:a16="http://schemas.microsoft.com/office/drawing/2014/main" id="{3E9D159D-6499-B04F-5C73-0B82C6150705}"/>
              </a:ext>
            </a:extLst>
          </p:cNvPr>
          <p:cNvSpPr>
            <a:spLocks noGrp="1"/>
          </p:cNvSpPr>
          <p:nvPr>
            <p:ph type="ftr" sz="quarter" idx="11"/>
          </p:nvPr>
        </p:nvSpPr>
        <p:spPr>
          <a:xfrm>
            <a:off x="7344016" y="6424761"/>
            <a:ext cx="4059936"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D2628091-69A1-C1C6-D033-A514ADC3F9C7}"/>
              </a:ext>
            </a:extLst>
          </p:cNvPr>
          <p:cNvSpPr>
            <a:spLocks noGrp="1"/>
          </p:cNvSpPr>
          <p:nvPr>
            <p:ph type="sldNum" sz="quarter" idx="12"/>
          </p:nvPr>
        </p:nvSpPr>
        <p:spPr>
          <a:xfrm>
            <a:off x="11403951" y="6425816"/>
            <a:ext cx="429768" cy="365125"/>
          </a:xfrm>
        </p:spPr>
        <p:txBody>
          <a:bodyPr anchor="ctr">
            <a:normAutofit/>
          </a:bodyPr>
          <a:lstStyle/>
          <a:p>
            <a:pPr>
              <a:spcAft>
                <a:spcPts val="600"/>
              </a:spcAft>
            </a:pPr>
            <a:fld id="{6E91CC32-6A6B-4E2E-BBA1-6864F305DA26}" type="slidenum">
              <a:rPr lang="en-US" dirty="0"/>
              <a:pPr>
                <a:spcAft>
                  <a:spcPts val="600"/>
                </a:spcAft>
              </a:pPr>
              <a:t>19</a:t>
            </a:fld>
            <a:endParaRPr lang="en-US"/>
          </a:p>
        </p:txBody>
      </p:sp>
    </p:spTree>
    <p:extLst>
      <p:ext uri="{BB962C8B-B14F-4D97-AF65-F5344CB8AC3E}">
        <p14:creationId xmlns:p14="http://schemas.microsoft.com/office/powerpoint/2010/main" val="2625803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D37C-C21F-4D71-442E-2AFCFCB47496}"/>
              </a:ext>
            </a:extLst>
          </p:cNvPr>
          <p:cNvSpPr>
            <a:spLocks noGrp="1"/>
          </p:cNvSpPr>
          <p:nvPr>
            <p:ph type="title"/>
          </p:nvPr>
        </p:nvSpPr>
        <p:spPr>
          <a:xfrm>
            <a:off x="308387" y="620202"/>
            <a:ext cx="9956747" cy="1438780"/>
          </a:xfrm>
        </p:spPr>
        <p:txBody>
          <a:bodyPr anchor="b">
            <a:normAutofit/>
          </a:bodyPr>
          <a:lstStyle/>
          <a:p>
            <a:r>
              <a:rPr lang="en-US"/>
              <a:t>Roles</a:t>
            </a:r>
          </a:p>
        </p:txBody>
      </p:sp>
      <p:sp>
        <p:nvSpPr>
          <p:cNvPr id="9" name="Date Placeholder 3">
            <a:extLst>
              <a:ext uri="{FF2B5EF4-FFF2-40B4-BE49-F238E27FC236}">
                <a16:creationId xmlns:a16="http://schemas.microsoft.com/office/drawing/2014/main" id="{4A73222F-C237-14C7-A2FE-34AF652476AD}"/>
              </a:ext>
            </a:extLst>
          </p:cNvPr>
          <p:cNvSpPr>
            <a:spLocks noGrp="1"/>
          </p:cNvSpPr>
          <p:nvPr>
            <p:ph type="dt" sz="half" idx="10"/>
          </p:nvPr>
        </p:nvSpPr>
        <p:spPr>
          <a:xfrm>
            <a:off x="340137" y="63202"/>
            <a:ext cx="2743200" cy="318221"/>
          </a:xfrm>
        </p:spPr>
        <p:txBody>
          <a:bodyPr/>
          <a:lstStyle/>
          <a:p>
            <a:pPr>
              <a:spcAft>
                <a:spcPts val="600"/>
              </a:spcAft>
            </a:pPr>
            <a:fld id="{BF1DC555-CEC2-4D11-BF9E-796161D02BFF}" type="datetime1">
              <a:pPr>
                <a:spcAft>
                  <a:spcPts val="600"/>
                </a:spcAft>
              </a:pPr>
              <a:t>5/2/2025</a:t>
            </a:fld>
            <a:endParaRPr lang="en-US"/>
          </a:p>
        </p:txBody>
      </p:sp>
      <p:sp>
        <p:nvSpPr>
          <p:cNvPr id="11" name="Footer Placeholder 4">
            <a:extLst>
              <a:ext uri="{FF2B5EF4-FFF2-40B4-BE49-F238E27FC236}">
                <a16:creationId xmlns:a16="http://schemas.microsoft.com/office/drawing/2014/main" id="{40A5DA77-1D7B-8271-B766-8813BDE2F840}"/>
              </a:ext>
            </a:extLst>
          </p:cNvPr>
          <p:cNvSpPr>
            <a:spLocks noGrp="1"/>
          </p:cNvSpPr>
          <p:nvPr>
            <p:ph type="ftr" sz="quarter" idx="11"/>
          </p:nvPr>
        </p:nvSpPr>
        <p:spPr>
          <a:xfrm>
            <a:off x="7344016" y="6424761"/>
            <a:ext cx="4059936" cy="365125"/>
          </a:xfrm>
        </p:spPr>
        <p:txBody>
          <a:bodyPr/>
          <a:lstStyle/>
          <a:p>
            <a:pPr>
              <a:spcAft>
                <a:spcPts val="600"/>
              </a:spcAft>
            </a:pPr>
            <a:r>
              <a:rPr lang="en-US"/>
              <a:t>
              </a:t>
            </a:r>
          </a:p>
        </p:txBody>
      </p:sp>
      <p:sp>
        <p:nvSpPr>
          <p:cNvPr id="13" name="Slide Number Placeholder 5">
            <a:extLst>
              <a:ext uri="{FF2B5EF4-FFF2-40B4-BE49-F238E27FC236}">
                <a16:creationId xmlns:a16="http://schemas.microsoft.com/office/drawing/2014/main" id="{5EDF5A96-BD81-23AB-4CF9-4C80A059C516}"/>
              </a:ext>
            </a:extLst>
          </p:cNvPr>
          <p:cNvSpPr>
            <a:spLocks noGrp="1"/>
          </p:cNvSpPr>
          <p:nvPr>
            <p:ph type="sldNum" sz="quarter" idx="12"/>
          </p:nvPr>
        </p:nvSpPr>
        <p:spPr>
          <a:xfrm>
            <a:off x="11403951" y="6425816"/>
            <a:ext cx="429768" cy="365125"/>
          </a:xfrm>
        </p:spPr>
        <p:txBody>
          <a:bodyPr/>
          <a:lstStyle/>
          <a:p>
            <a:pPr>
              <a:spcAft>
                <a:spcPts val="600"/>
              </a:spcAft>
            </a:pPr>
            <a:fld id="{6E91CC32-6A6B-4E2E-BBA1-6864F305DA26}" type="slidenum">
              <a:rPr lang="en-US" dirty="0"/>
              <a:pPr>
                <a:spcAft>
                  <a:spcPts val="600"/>
                </a:spcAft>
              </a:pPr>
              <a:t>2</a:t>
            </a:fld>
            <a:endParaRPr lang="en-US"/>
          </a:p>
        </p:txBody>
      </p:sp>
      <p:graphicFrame>
        <p:nvGraphicFramePr>
          <p:cNvPr id="5" name="Content Placeholder 2">
            <a:extLst>
              <a:ext uri="{FF2B5EF4-FFF2-40B4-BE49-F238E27FC236}">
                <a16:creationId xmlns:a16="http://schemas.microsoft.com/office/drawing/2014/main" id="{B4743BFD-DF71-DED2-3541-ED48EE095F4E}"/>
              </a:ext>
            </a:extLst>
          </p:cNvPr>
          <p:cNvGraphicFramePr>
            <a:graphicFrameLocks noGrp="1"/>
          </p:cNvGraphicFramePr>
          <p:nvPr>
            <p:ph idx="1"/>
            <p:extLst>
              <p:ext uri="{D42A27DB-BD31-4B8C-83A1-F6EECF244321}">
                <p14:modId xmlns:p14="http://schemas.microsoft.com/office/powerpoint/2010/main" val="1993267622"/>
              </p:ext>
            </p:extLst>
          </p:nvPr>
        </p:nvGraphicFramePr>
        <p:xfrm>
          <a:off x="335467" y="2306781"/>
          <a:ext cx="9956747" cy="3870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653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Training and Testing</a:t>
            </a:r>
          </a:p>
        </p:txBody>
      </p:sp>
      <p:sp>
        <p:nvSpPr>
          <p:cNvPr id="3" name="Content Placeholder 2"/>
          <p:cNvSpPr>
            <a:spLocks noGrp="1"/>
          </p:cNvSpPr>
          <p:nvPr>
            <p:ph idx="1"/>
          </p:nvPr>
        </p:nvSpPr>
        <p:spPr/>
        <p:txBody>
          <a:bodyPr vert="horz" lIns="91440" tIns="45720" rIns="91440" bIns="45720" rtlCol="0" anchor="t">
            <a:normAutofit/>
          </a:bodyPr>
          <a:lstStyle/>
          <a:p>
            <a:r>
              <a:t>Split data: 80% training, 20% validation</a:t>
            </a:r>
          </a:p>
          <a:p>
            <a:r>
              <a:t>Applied TF-IDF and PCA to both sets</a:t>
            </a:r>
          </a:p>
          <a:p>
            <a:r>
              <a:t>Trained Logistic Regression model</a:t>
            </a:r>
          </a:p>
          <a:p>
            <a:r>
              <a:t>Made predictions and evaluated results</a:t>
            </a:r>
          </a:p>
        </p:txBody>
      </p:sp>
    </p:spTree>
    <p:extLst>
      <p:ext uri="{BB962C8B-B14F-4D97-AF65-F5344CB8AC3E}">
        <p14:creationId xmlns:p14="http://schemas.microsoft.com/office/powerpoint/2010/main" val="1774156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Performance Evaluation</a:t>
            </a:r>
          </a:p>
        </p:txBody>
      </p:sp>
      <p:sp>
        <p:nvSpPr>
          <p:cNvPr id="3" name="Content Placeholder 2"/>
          <p:cNvSpPr>
            <a:spLocks noGrp="1"/>
          </p:cNvSpPr>
          <p:nvPr>
            <p:ph idx="1"/>
          </p:nvPr>
        </p:nvSpPr>
        <p:spPr/>
        <p:txBody>
          <a:bodyPr vert="horz" lIns="91440" tIns="45720" rIns="91440" bIns="45720" rtlCol="0" anchor="t">
            <a:normAutofit/>
          </a:bodyPr>
          <a:lstStyle/>
          <a:p>
            <a:r>
              <a:t>• Evaluation Metrics:</a:t>
            </a:r>
          </a:p>
          <a:p>
            <a:r>
              <a:t>   - Accuracy: Overall correctness of predictions</a:t>
            </a:r>
          </a:p>
          <a:p>
            <a:r>
              <a:t>   - F1 Score: Balance between precision and recall</a:t>
            </a:r>
          </a:p>
          <a:p>
            <a:r>
              <a:t>• Results:</a:t>
            </a:r>
          </a:p>
          <a:p>
            <a:r>
              <a:t>   - Validation Accuracy: ~</a:t>
            </a:r>
            <a:r>
              <a:rPr lang="en-US"/>
              <a:t>72.4</a:t>
            </a:r>
            <a:r>
              <a:t>%</a:t>
            </a:r>
          </a:p>
          <a:p>
            <a:r>
              <a:t>   - F1 Score: ~</a:t>
            </a:r>
            <a:r>
              <a:rPr lang="en-US"/>
              <a:t>0.70</a:t>
            </a:r>
            <a:endParaRPr/>
          </a:p>
          <a:p>
            <a:r>
              <a:t>• Indicates </a:t>
            </a:r>
            <a:r>
              <a:rPr lang="en-US"/>
              <a:t>good performance</a:t>
            </a:r>
            <a:r>
              <a:t> for imbalanced classification</a:t>
            </a:r>
          </a:p>
        </p:txBody>
      </p:sp>
    </p:spTree>
    <p:extLst>
      <p:ext uri="{BB962C8B-B14F-4D97-AF65-F5344CB8AC3E}">
        <p14:creationId xmlns:p14="http://schemas.microsoft.com/office/powerpoint/2010/main" val="2557138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41EB-A8AD-1E47-0FDC-E5BCB130057A}"/>
              </a:ext>
            </a:extLst>
          </p:cNvPr>
          <p:cNvSpPr>
            <a:spLocks noGrp="1"/>
          </p:cNvSpPr>
          <p:nvPr>
            <p:ph type="title"/>
          </p:nvPr>
        </p:nvSpPr>
        <p:spPr/>
        <p:txBody>
          <a:bodyPr/>
          <a:lstStyle/>
          <a:p>
            <a:r>
              <a:rPr lang="en-US"/>
              <a:t>Results Between Models</a:t>
            </a:r>
          </a:p>
        </p:txBody>
      </p:sp>
      <p:sp>
        <p:nvSpPr>
          <p:cNvPr id="4" name="Date Placeholder 3">
            <a:extLst>
              <a:ext uri="{FF2B5EF4-FFF2-40B4-BE49-F238E27FC236}">
                <a16:creationId xmlns:a16="http://schemas.microsoft.com/office/drawing/2014/main" id="{CD50D41D-212D-D6FB-4693-DF8CF908FF03}"/>
              </a:ext>
            </a:extLst>
          </p:cNvPr>
          <p:cNvSpPr>
            <a:spLocks noGrp="1"/>
          </p:cNvSpPr>
          <p:nvPr>
            <p:ph type="dt" sz="half" idx="10"/>
          </p:nvPr>
        </p:nvSpPr>
        <p:spPr/>
        <p:txBody>
          <a:bodyPr/>
          <a:lstStyle/>
          <a:p>
            <a:fld id="{C81DA34F-5975-4CDF-8EE1-C9E1CECCC48A}" type="datetime1">
              <a:t>5/2/2025</a:t>
            </a:fld>
            <a:endParaRPr lang="en-US"/>
          </a:p>
        </p:txBody>
      </p:sp>
      <p:sp>
        <p:nvSpPr>
          <p:cNvPr id="5" name="Footer Placeholder 4">
            <a:extLst>
              <a:ext uri="{FF2B5EF4-FFF2-40B4-BE49-F238E27FC236}">
                <a16:creationId xmlns:a16="http://schemas.microsoft.com/office/drawing/2014/main" id="{4774802A-55CB-1F69-A5B8-8233C2D2DE4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24F6C6B-B5D7-A139-DE16-07849011428F}"/>
              </a:ext>
            </a:extLst>
          </p:cNvPr>
          <p:cNvSpPr>
            <a:spLocks noGrp="1"/>
          </p:cNvSpPr>
          <p:nvPr>
            <p:ph type="sldNum" sz="quarter" idx="12"/>
          </p:nvPr>
        </p:nvSpPr>
        <p:spPr/>
        <p:txBody>
          <a:bodyPr/>
          <a:lstStyle/>
          <a:p>
            <a:fld id="{6E91CC32-6A6B-4E2E-BBA1-6864F305DA26}" type="slidenum">
              <a:rPr lang="en-US" dirty="0"/>
              <a:t>22</a:t>
            </a:fld>
            <a:endParaRPr lang="en-US"/>
          </a:p>
        </p:txBody>
      </p:sp>
      <p:pic>
        <p:nvPicPr>
          <p:cNvPr id="7" name="Picture 6" descr="A screenshot of a computer&#10;&#10;AI-generated content may be incorrect.">
            <a:extLst>
              <a:ext uri="{FF2B5EF4-FFF2-40B4-BE49-F238E27FC236}">
                <a16:creationId xmlns:a16="http://schemas.microsoft.com/office/drawing/2014/main" id="{66B4B2F4-FD5F-BEDE-DDE1-13FC8FB3D099}"/>
              </a:ext>
            </a:extLst>
          </p:cNvPr>
          <p:cNvPicPr>
            <a:picLocks noChangeAspect="1"/>
          </p:cNvPicPr>
          <p:nvPr/>
        </p:nvPicPr>
        <p:blipFill>
          <a:blip r:embed="rId2"/>
          <a:stretch>
            <a:fillRect/>
          </a:stretch>
        </p:blipFill>
        <p:spPr>
          <a:xfrm>
            <a:off x="308405" y="2720316"/>
            <a:ext cx="3777153" cy="1947017"/>
          </a:xfrm>
          <a:prstGeom prst="rect">
            <a:avLst/>
          </a:prstGeom>
        </p:spPr>
      </p:pic>
      <p:pic>
        <p:nvPicPr>
          <p:cNvPr id="8" name="Picture 7" descr="A screen shot of a computer program&#10;&#10;AI-generated content may be incorrect.">
            <a:extLst>
              <a:ext uri="{FF2B5EF4-FFF2-40B4-BE49-F238E27FC236}">
                <a16:creationId xmlns:a16="http://schemas.microsoft.com/office/drawing/2014/main" id="{787712BE-7B56-09CD-C04E-FA95660CE8FD}"/>
              </a:ext>
            </a:extLst>
          </p:cNvPr>
          <p:cNvPicPr>
            <a:picLocks noChangeAspect="1"/>
          </p:cNvPicPr>
          <p:nvPr/>
        </p:nvPicPr>
        <p:blipFill>
          <a:blip r:embed="rId3"/>
          <a:stretch>
            <a:fillRect/>
          </a:stretch>
        </p:blipFill>
        <p:spPr>
          <a:xfrm>
            <a:off x="4430104" y="2713673"/>
            <a:ext cx="6871175" cy="1939984"/>
          </a:xfrm>
          <a:prstGeom prst="rect">
            <a:avLst/>
          </a:prstGeom>
        </p:spPr>
      </p:pic>
      <p:sp>
        <p:nvSpPr>
          <p:cNvPr id="9" name="TextBox 8">
            <a:extLst>
              <a:ext uri="{FF2B5EF4-FFF2-40B4-BE49-F238E27FC236}">
                <a16:creationId xmlns:a16="http://schemas.microsoft.com/office/drawing/2014/main" id="{ADD03547-346A-061A-C411-B35D9B189069}"/>
              </a:ext>
            </a:extLst>
          </p:cNvPr>
          <p:cNvSpPr txBox="1"/>
          <p:nvPr/>
        </p:nvSpPr>
        <p:spPr>
          <a:xfrm>
            <a:off x="1734805" y="2067534"/>
            <a:ext cx="9390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SVM (RBF)</a:t>
            </a:r>
          </a:p>
        </p:txBody>
      </p:sp>
      <p:sp>
        <p:nvSpPr>
          <p:cNvPr id="10" name="TextBox 9">
            <a:extLst>
              <a:ext uri="{FF2B5EF4-FFF2-40B4-BE49-F238E27FC236}">
                <a16:creationId xmlns:a16="http://schemas.microsoft.com/office/drawing/2014/main" id="{12E49638-123F-6DE8-DBCE-AFB6B0278E38}"/>
              </a:ext>
            </a:extLst>
          </p:cNvPr>
          <p:cNvSpPr txBox="1"/>
          <p:nvPr/>
        </p:nvSpPr>
        <p:spPr>
          <a:xfrm>
            <a:off x="7101373" y="2067533"/>
            <a:ext cx="7648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PCA</a:t>
            </a:r>
          </a:p>
        </p:txBody>
      </p:sp>
      <p:pic>
        <p:nvPicPr>
          <p:cNvPr id="3" name="Picture 2" descr="A screenshot of a computer program&#10;&#10;AI-generated content may be incorrect.">
            <a:extLst>
              <a:ext uri="{FF2B5EF4-FFF2-40B4-BE49-F238E27FC236}">
                <a16:creationId xmlns:a16="http://schemas.microsoft.com/office/drawing/2014/main" id="{950E21A7-C10A-FD81-25E0-41DAE0DE5218}"/>
              </a:ext>
            </a:extLst>
          </p:cNvPr>
          <p:cNvPicPr>
            <a:picLocks noChangeAspect="1"/>
          </p:cNvPicPr>
          <p:nvPr/>
        </p:nvPicPr>
        <p:blipFill>
          <a:blip r:embed="rId4"/>
          <a:stretch>
            <a:fillRect/>
          </a:stretch>
        </p:blipFill>
        <p:spPr>
          <a:xfrm>
            <a:off x="3052512" y="4898857"/>
            <a:ext cx="3480135" cy="1712495"/>
          </a:xfrm>
          <a:prstGeom prst="rect">
            <a:avLst/>
          </a:prstGeom>
        </p:spPr>
      </p:pic>
      <p:sp>
        <p:nvSpPr>
          <p:cNvPr id="11" name="TextBox 10">
            <a:extLst>
              <a:ext uri="{FF2B5EF4-FFF2-40B4-BE49-F238E27FC236}">
                <a16:creationId xmlns:a16="http://schemas.microsoft.com/office/drawing/2014/main" id="{F1BF5F23-93C2-784A-B8C2-3989CDB9B91E}"/>
              </a:ext>
            </a:extLst>
          </p:cNvPr>
          <p:cNvSpPr txBox="1"/>
          <p:nvPr/>
        </p:nvSpPr>
        <p:spPr>
          <a:xfrm>
            <a:off x="1428929" y="5375218"/>
            <a:ext cx="12535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BERT</a:t>
            </a:r>
          </a:p>
        </p:txBody>
      </p:sp>
    </p:spTree>
    <p:extLst>
      <p:ext uri="{BB962C8B-B14F-4D97-AF65-F5344CB8AC3E}">
        <p14:creationId xmlns:p14="http://schemas.microsoft.com/office/powerpoint/2010/main" val="3453734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3DE4-D5E9-5213-01BB-4B9FC511BE7C}"/>
              </a:ext>
            </a:extLst>
          </p:cNvPr>
          <p:cNvSpPr>
            <a:spLocks noGrp="1"/>
          </p:cNvSpPr>
          <p:nvPr>
            <p:ph type="title"/>
          </p:nvPr>
        </p:nvSpPr>
        <p:spPr/>
        <p:txBody>
          <a:bodyPr/>
          <a:lstStyle/>
          <a:p>
            <a:r>
              <a:rPr lang="en-US"/>
              <a:t>Team Plan For Iteration 3</a:t>
            </a:r>
          </a:p>
        </p:txBody>
      </p:sp>
      <p:sp>
        <p:nvSpPr>
          <p:cNvPr id="3" name="Content Placeholder 2">
            <a:extLst>
              <a:ext uri="{FF2B5EF4-FFF2-40B4-BE49-F238E27FC236}">
                <a16:creationId xmlns:a16="http://schemas.microsoft.com/office/drawing/2014/main" id="{07B49AA4-841F-87DC-DE14-B7C6A1B370E1}"/>
              </a:ext>
            </a:extLst>
          </p:cNvPr>
          <p:cNvSpPr>
            <a:spLocks noGrp="1"/>
          </p:cNvSpPr>
          <p:nvPr>
            <p:ph idx="1"/>
          </p:nvPr>
        </p:nvSpPr>
        <p:spPr/>
        <p:txBody>
          <a:bodyPr vert="horz" lIns="91440" tIns="45720" rIns="91440" bIns="45720" rtlCol="0" anchor="t">
            <a:normAutofit/>
          </a:bodyPr>
          <a:lstStyle/>
          <a:p>
            <a:r>
              <a:rPr lang="en-US"/>
              <a:t>Work on visualizations for our models (ROC Curve, Loss Curve)</a:t>
            </a:r>
          </a:p>
          <a:p>
            <a:r>
              <a:rPr lang="en-US"/>
              <a:t>Improve upon the BERT model for better results</a:t>
            </a:r>
          </a:p>
        </p:txBody>
      </p:sp>
      <p:pic>
        <p:nvPicPr>
          <p:cNvPr id="4" name="Picture 3" descr="ROC And AUC Curves In ML Made Simple &amp; How To Tutorial">
            <a:extLst>
              <a:ext uri="{FF2B5EF4-FFF2-40B4-BE49-F238E27FC236}">
                <a16:creationId xmlns:a16="http://schemas.microsoft.com/office/drawing/2014/main" id="{ED8E2943-59E1-4A0A-B5EC-F748DC0D9E07}"/>
              </a:ext>
            </a:extLst>
          </p:cNvPr>
          <p:cNvPicPr>
            <a:picLocks noChangeAspect="1"/>
          </p:cNvPicPr>
          <p:nvPr/>
        </p:nvPicPr>
        <p:blipFill>
          <a:blip r:embed="rId2"/>
          <a:stretch>
            <a:fillRect/>
          </a:stretch>
        </p:blipFill>
        <p:spPr>
          <a:xfrm>
            <a:off x="1084404" y="3487403"/>
            <a:ext cx="4354285" cy="2468335"/>
          </a:xfrm>
          <a:prstGeom prst="rect">
            <a:avLst/>
          </a:prstGeom>
        </p:spPr>
      </p:pic>
    </p:spTree>
    <p:extLst>
      <p:ext uri="{BB962C8B-B14F-4D97-AF65-F5344CB8AC3E}">
        <p14:creationId xmlns:p14="http://schemas.microsoft.com/office/powerpoint/2010/main" val="3756312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4907-0B1D-8D29-0FA9-F7748732CA7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Burndown Chart</a:t>
            </a:r>
          </a:p>
        </p:txBody>
      </p:sp>
      <p:pic>
        <p:nvPicPr>
          <p:cNvPr id="8" name="Content Placeholder 7" descr="A graph with red line&#10;&#10;AI-generated content may be incorrect.">
            <a:extLst>
              <a:ext uri="{FF2B5EF4-FFF2-40B4-BE49-F238E27FC236}">
                <a16:creationId xmlns:a16="http://schemas.microsoft.com/office/drawing/2014/main" id="{B0E56731-2F70-C641-3A2E-03DA5A31E7EB}"/>
              </a:ext>
            </a:extLst>
          </p:cNvPr>
          <p:cNvPicPr>
            <a:picLocks noGrp="1" noChangeAspect="1"/>
          </p:cNvPicPr>
          <p:nvPr>
            <p:ph idx="1"/>
          </p:nvPr>
        </p:nvPicPr>
        <p:blipFill>
          <a:blip r:embed="rId2"/>
          <a:stretch>
            <a:fillRect/>
          </a:stretch>
        </p:blipFill>
        <p:spPr>
          <a:xfrm>
            <a:off x="334963" y="2339507"/>
            <a:ext cx="9956800" cy="3804586"/>
          </a:xfrm>
          <a:prstGeom prst="rect">
            <a:avLst/>
          </a:prstGeom>
        </p:spPr>
      </p:pic>
    </p:spTree>
    <p:extLst>
      <p:ext uri="{BB962C8B-B14F-4D97-AF65-F5344CB8AC3E}">
        <p14:creationId xmlns:p14="http://schemas.microsoft.com/office/powerpoint/2010/main" val="2951483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A26F-FC85-C6E0-A7FD-E0AA29B20FB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Velocity Chart</a:t>
            </a:r>
          </a:p>
        </p:txBody>
      </p:sp>
      <p:pic>
        <p:nvPicPr>
          <p:cNvPr id="4" name="Content Placeholder 3" descr="A screen shot of a graph&#10;&#10;AI-generated content may be incorrect.">
            <a:extLst>
              <a:ext uri="{FF2B5EF4-FFF2-40B4-BE49-F238E27FC236}">
                <a16:creationId xmlns:a16="http://schemas.microsoft.com/office/drawing/2014/main" id="{38350214-0DBA-028E-196D-F8DD46747FA1}"/>
              </a:ext>
            </a:extLst>
          </p:cNvPr>
          <p:cNvPicPr>
            <a:picLocks noGrp="1" noChangeAspect="1"/>
          </p:cNvPicPr>
          <p:nvPr>
            <p:ph idx="1"/>
          </p:nvPr>
        </p:nvPicPr>
        <p:blipFill>
          <a:blip r:embed="rId2"/>
          <a:stretch>
            <a:fillRect/>
          </a:stretch>
        </p:blipFill>
        <p:spPr>
          <a:xfrm>
            <a:off x="717997" y="2306638"/>
            <a:ext cx="9190731" cy="3870325"/>
          </a:xfrm>
          <a:prstGeom prst="rect">
            <a:avLst/>
          </a:prstGeom>
        </p:spPr>
      </p:pic>
    </p:spTree>
    <p:extLst>
      <p:ext uri="{BB962C8B-B14F-4D97-AF65-F5344CB8AC3E}">
        <p14:creationId xmlns:p14="http://schemas.microsoft.com/office/powerpoint/2010/main" val="2587321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Q&amp;A</a:t>
            </a:r>
          </a:p>
        </p:txBody>
      </p:sp>
      <p:sp>
        <p:nvSpPr>
          <p:cNvPr id="3" name="Content Placeholder 2"/>
          <p:cNvSpPr>
            <a:spLocks noGrp="1"/>
          </p:cNvSpPr>
          <p:nvPr>
            <p:ph idx="1"/>
          </p:nvPr>
        </p:nvSpPr>
        <p:spPr/>
        <p:txBody>
          <a:bodyPr/>
          <a:lstStyle/>
          <a:p>
            <a:r>
              <a:t>Thank you for your attention!</a:t>
            </a:r>
          </a:p>
          <a:p>
            <a:r>
              <a:t>Any questions?</a:t>
            </a:r>
          </a:p>
        </p:txBody>
      </p:sp>
    </p:spTree>
    <p:extLst>
      <p:ext uri="{BB962C8B-B14F-4D97-AF65-F5344CB8AC3E}">
        <p14:creationId xmlns:p14="http://schemas.microsoft.com/office/powerpoint/2010/main" val="443804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2AB1D-6614-9B97-E261-E931740E71B1}"/>
              </a:ext>
            </a:extLst>
          </p:cNvPr>
          <p:cNvSpPr>
            <a:spLocks noGrp="1"/>
          </p:cNvSpPr>
          <p:nvPr>
            <p:ph type="title"/>
          </p:nvPr>
        </p:nvSpPr>
        <p:spPr>
          <a:xfrm>
            <a:off x="308387" y="620202"/>
            <a:ext cx="9956747" cy="1438780"/>
          </a:xfrm>
        </p:spPr>
        <p:txBody>
          <a:bodyPr anchor="b">
            <a:normAutofit/>
          </a:bodyPr>
          <a:lstStyle/>
          <a:p>
            <a:r>
              <a:rPr lang="en-US"/>
              <a:t>Sprints</a:t>
            </a:r>
          </a:p>
        </p:txBody>
      </p:sp>
      <p:sp>
        <p:nvSpPr>
          <p:cNvPr id="4" name="Date Placeholder 3">
            <a:extLst>
              <a:ext uri="{FF2B5EF4-FFF2-40B4-BE49-F238E27FC236}">
                <a16:creationId xmlns:a16="http://schemas.microsoft.com/office/drawing/2014/main" id="{D53C7B8D-5C3A-F8A7-98E5-5D9ED81CDEFA}"/>
              </a:ext>
            </a:extLst>
          </p:cNvPr>
          <p:cNvSpPr>
            <a:spLocks noGrp="1"/>
          </p:cNvSpPr>
          <p:nvPr>
            <p:ph type="dt" sz="half" idx="10"/>
          </p:nvPr>
        </p:nvSpPr>
        <p:spPr>
          <a:xfrm>
            <a:off x="340137" y="63202"/>
            <a:ext cx="2743200" cy="318221"/>
          </a:xfrm>
        </p:spPr>
        <p:txBody>
          <a:bodyPr anchor="ctr">
            <a:normAutofit/>
          </a:bodyPr>
          <a:lstStyle/>
          <a:p>
            <a:pPr>
              <a:spcAft>
                <a:spcPts val="600"/>
              </a:spcAft>
            </a:pPr>
            <a:fld id="{72D27934-1F3F-4D4A-A6E8-718E7F059B5B}" type="datetime1">
              <a:pPr>
                <a:spcAft>
                  <a:spcPts val="600"/>
                </a:spcAft>
              </a:pPr>
              <a:t>5/2/2025</a:t>
            </a:fld>
            <a:endParaRPr lang="en-US"/>
          </a:p>
        </p:txBody>
      </p:sp>
      <p:sp>
        <p:nvSpPr>
          <p:cNvPr id="5" name="Footer Placeholder 4">
            <a:extLst>
              <a:ext uri="{FF2B5EF4-FFF2-40B4-BE49-F238E27FC236}">
                <a16:creationId xmlns:a16="http://schemas.microsoft.com/office/drawing/2014/main" id="{10023956-4A19-4EA2-EF86-1D8242E0ED11}"/>
              </a:ext>
            </a:extLst>
          </p:cNvPr>
          <p:cNvSpPr>
            <a:spLocks noGrp="1"/>
          </p:cNvSpPr>
          <p:nvPr>
            <p:ph type="ftr" sz="quarter" idx="11"/>
          </p:nvPr>
        </p:nvSpPr>
        <p:spPr>
          <a:xfrm>
            <a:off x="7344016" y="6424761"/>
            <a:ext cx="4059936"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44EDEED4-F5BE-4631-2CF1-11A22CD39CBF}"/>
              </a:ext>
            </a:extLst>
          </p:cNvPr>
          <p:cNvSpPr>
            <a:spLocks noGrp="1"/>
          </p:cNvSpPr>
          <p:nvPr>
            <p:ph type="sldNum" sz="quarter" idx="12"/>
          </p:nvPr>
        </p:nvSpPr>
        <p:spPr>
          <a:xfrm>
            <a:off x="11403951" y="6425816"/>
            <a:ext cx="429768" cy="365125"/>
          </a:xfrm>
        </p:spPr>
        <p:txBody>
          <a:bodyPr anchor="ctr">
            <a:normAutofit/>
          </a:bodyPr>
          <a:lstStyle/>
          <a:p>
            <a:pPr>
              <a:spcAft>
                <a:spcPts val="600"/>
              </a:spcAft>
            </a:pPr>
            <a:fld id="{6E91CC32-6A6B-4E2E-BBA1-6864F305DA26}" type="slidenum">
              <a:rPr lang="en-US" dirty="0"/>
              <a:pPr>
                <a:spcAft>
                  <a:spcPts val="600"/>
                </a:spcAft>
              </a:pPr>
              <a:t>3</a:t>
            </a:fld>
            <a:endParaRPr lang="en-US"/>
          </a:p>
        </p:txBody>
      </p:sp>
      <p:graphicFrame>
        <p:nvGraphicFramePr>
          <p:cNvPr id="8" name="Content Placeholder 2">
            <a:extLst>
              <a:ext uri="{FF2B5EF4-FFF2-40B4-BE49-F238E27FC236}">
                <a16:creationId xmlns:a16="http://schemas.microsoft.com/office/drawing/2014/main" id="{E99E25BB-9CD9-BB04-A325-ECE5324EC949}"/>
              </a:ext>
            </a:extLst>
          </p:cNvPr>
          <p:cNvGraphicFramePr>
            <a:graphicFrameLocks noGrp="1"/>
          </p:cNvGraphicFramePr>
          <p:nvPr>
            <p:ph idx="1"/>
            <p:extLst>
              <p:ext uri="{D42A27DB-BD31-4B8C-83A1-F6EECF244321}">
                <p14:modId xmlns:p14="http://schemas.microsoft.com/office/powerpoint/2010/main" val="3707189523"/>
              </p:ext>
            </p:extLst>
          </p:nvPr>
        </p:nvGraphicFramePr>
        <p:xfrm>
          <a:off x="335467" y="2306781"/>
          <a:ext cx="9956747" cy="3870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5631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92477-DD4A-83AA-0F78-224DFB3AF943}"/>
              </a:ext>
            </a:extLst>
          </p:cNvPr>
          <p:cNvSpPr>
            <a:spLocks noGrp="1"/>
          </p:cNvSpPr>
          <p:nvPr>
            <p:ph type="title"/>
          </p:nvPr>
        </p:nvSpPr>
        <p:spPr>
          <a:xfrm>
            <a:off x="308387" y="620202"/>
            <a:ext cx="9956747" cy="1438780"/>
          </a:xfrm>
        </p:spPr>
        <p:txBody>
          <a:bodyPr anchor="b">
            <a:normAutofit/>
          </a:bodyPr>
          <a:lstStyle/>
          <a:p>
            <a:r>
              <a:rPr lang="en-US"/>
              <a:t>Technology and NLP Methods</a:t>
            </a:r>
          </a:p>
        </p:txBody>
      </p:sp>
      <p:sp>
        <p:nvSpPr>
          <p:cNvPr id="9" name="Date Placeholder 3">
            <a:extLst>
              <a:ext uri="{FF2B5EF4-FFF2-40B4-BE49-F238E27FC236}">
                <a16:creationId xmlns:a16="http://schemas.microsoft.com/office/drawing/2014/main" id="{6BFEE04B-5954-A614-BF91-E70A3F7225D0}"/>
              </a:ext>
            </a:extLst>
          </p:cNvPr>
          <p:cNvSpPr>
            <a:spLocks noGrp="1"/>
          </p:cNvSpPr>
          <p:nvPr>
            <p:ph type="dt" sz="half" idx="10"/>
          </p:nvPr>
        </p:nvSpPr>
        <p:spPr>
          <a:xfrm>
            <a:off x="340137" y="63202"/>
            <a:ext cx="2743200" cy="318221"/>
          </a:xfrm>
        </p:spPr>
        <p:txBody>
          <a:bodyPr/>
          <a:lstStyle/>
          <a:p>
            <a:pPr>
              <a:spcAft>
                <a:spcPts val="600"/>
              </a:spcAft>
            </a:pPr>
            <a:fld id="{90E296D1-60D3-44A7-85E0-0586210ED4A2}" type="datetime1">
              <a:pPr>
                <a:spcAft>
                  <a:spcPts val="600"/>
                </a:spcAft>
              </a:pPr>
              <a:t>5/2/2025</a:t>
            </a:fld>
            <a:endParaRPr lang="en-US"/>
          </a:p>
        </p:txBody>
      </p:sp>
      <p:sp>
        <p:nvSpPr>
          <p:cNvPr id="11" name="Footer Placeholder 4">
            <a:extLst>
              <a:ext uri="{FF2B5EF4-FFF2-40B4-BE49-F238E27FC236}">
                <a16:creationId xmlns:a16="http://schemas.microsoft.com/office/drawing/2014/main" id="{1F2EBE20-02D4-5968-5ED2-C17CCF95CA6F}"/>
              </a:ext>
            </a:extLst>
          </p:cNvPr>
          <p:cNvSpPr>
            <a:spLocks noGrp="1"/>
          </p:cNvSpPr>
          <p:nvPr>
            <p:ph type="ftr" sz="quarter" idx="11"/>
          </p:nvPr>
        </p:nvSpPr>
        <p:spPr>
          <a:xfrm>
            <a:off x="7344016" y="6424761"/>
            <a:ext cx="4059936" cy="365125"/>
          </a:xfrm>
        </p:spPr>
        <p:txBody>
          <a:bodyPr/>
          <a:lstStyle/>
          <a:p>
            <a:pPr>
              <a:spcAft>
                <a:spcPts val="600"/>
              </a:spcAft>
            </a:pPr>
            <a:r>
              <a:rPr lang="en-US"/>
              <a:t>
              </a:t>
            </a:r>
          </a:p>
        </p:txBody>
      </p:sp>
      <p:sp>
        <p:nvSpPr>
          <p:cNvPr id="13" name="Slide Number Placeholder 5">
            <a:extLst>
              <a:ext uri="{FF2B5EF4-FFF2-40B4-BE49-F238E27FC236}">
                <a16:creationId xmlns:a16="http://schemas.microsoft.com/office/drawing/2014/main" id="{C760DA3D-9777-9B9A-B12C-F38F9A3E9B6B}"/>
              </a:ext>
            </a:extLst>
          </p:cNvPr>
          <p:cNvSpPr>
            <a:spLocks noGrp="1"/>
          </p:cNvSpPr>
          <p:nvPr>
            <p:ph type="sldNum" sz="quarter" idx="12"/>
          </p:nvPr>
        </p:nvSpPr>
        <p:spPr>
          <a:xfrm>
            <a:off x="11403951" y="6425816"/>
            <a:ext cx="429768" cy="365125"/>
          </a:xfrm>
        </p:spPr>
        <p:txBody>
          <a:bodyPr/>
          <a:lstStyle/>
          <a:p>
            <a:pPr>
              <a:spcAft>
                <a:spcPts val="600"/>
              </a:spcAft>
            </a:pPr>
            <a:fld id="{6E91CC32-6A6B-4E2E-BBA1-6864F305DA26}" type="slidenum">
              <a:rPr lang="en-US" dirty="0"/>
              <a:pPr>
                <a:spcAft>
                  <a:spcPts val="600"/>
                </a:spcAft>
              </a:pPr>
              <a:t>4</a:t>
            </a:fld>
            <a:endParaRPr lang="en-US"/>
          </a:p>
        </p:txBody>
      </p:sp>
      <p:graphicFrame>
        <p:nvGraphicFramePr>
          <p:cNvPr id="5" name="Content Placeholder 2">
            <a:extLst>
              <a:ext uri="{FF2B5EF4-FFF2-40B4-BE49-F238E27FC236}">
                <a16:creationId xmlns:a16="http://schemas.microsoft.com/office/drawing/2014/main" id="{1BD8C012-D2B3-DC70-F476-106FFD37CD44}"/>
              </a:ext>
            </a:extLst>
          </p:cNvPr>
          <p:cNvGraphicFramePr>
            <a:graphicFrameLocks noGrp="1"/>
          </p:cNvGraphicFramePr>
          <p:nvPr>
            <p:ph idx="1"/>
            <p:extLst>
              <p:ext uri="{D42A27DB-BD31-4B8C-83A1-F6EECF244321}">
                <p14:modId xmlns:p14="http://schemas.microsoft.com/office/powerpoint/2010/main" val="4034882603"/>
              </p:ext>
            </p:extLst>
          </p:nvPr>
        </p:nvGraphicFramePr>
        <p:xfrm>
          <a:off x="335467" y="2306781"/>
          <a:ext cx="9956747" cy="3870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966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95" y="766636"/>
            <a:ext cx="3951745" cy="1510628"/>
          </a:xfrm>
        </p:spPr>
        <p:txBody>
          <a:bodyPr anchor="t">
            <a:normAutofit/>
          </a:bodyPr>
          <a:lstStyle/>
          <a:p>
            <a:r>
              <a:t>Dataset Overview</a:t>
            </a:r>
          </a:p>
        </p:txBody>
      </p:sp>
      <p:pic>
        <p:nvPicPr>
          <p:cNvPr id="24" name="Picture 23" descr="A screenshot of a table&#10;&#10;AI-generated content may be incorrect.">
            <a:extLst>
              <a:ext uri="{FF2B5EF4-FFF2-40B4-BE49-F238E27FC236}">
                <a16:creationId xmlns:a16="http://schemas.microsoft.com/office/drawing/2014/main" id="{CC440A2F-30D7-75C1-7643-A85AAC45C2B5}"/>
              </a:ext>
            </a:extLst>
          </p:cNvPr>
          <p:cNvPicPr>
            <a:picLocks noChangeAspect="1"/>
          </p:cNvPicPr>
          <p:nvPr/>
        </p:nvPicPr>
        <p:blipFill>
          <a:blip r:embed="rId2"/>
          <a:stretch>
            <a:fillRect/>
          </a:stretch>
        </p:blipFill>
        <p:spPr>
          <a:xfrm>
            <a:off x="6467445" y="702452"/>
            <a:ext cx="3525898" cy="5317347"/>
          </a:xfrm>
          <a:prstGeom prst="rect">
            <a:avLst/>
          </a:prstGeom>
          <a:noFill/>
        </p:spPr>
      </p:pic>
      <p:sp>
        <p:nvSpPr>
          <p:cNvPr id="3" name="Content Placeholder 2"/>
          <p:cNvSpPr>
            <a:spLocks noGrp="1"/>
          </p:cNvSpPr>
          <p:nvPr>
            <p:ph type="body" sz="half" idx="2"/>
          </p:nvPr>
        </p:nvSpPr>
        <p:spPr>
          <a:xfrm>
            <a:off x="323953" y="2277264"/>
            <a:ext cx="3752747" cy="3742535"/>
          </a:xfrm>
        </p:spPr>
        <p:txBody>
          <a:bodyPr vert="horz" lIns="91440" tIns="45720" rIns="91440" bIns="45720" rtlCol="0" anchor="t">
            <a:normAutofit/>
          </a:bodyPr>
          <a:lstStyle/>
          <a:p>
            <a:pPr marL="285750" indent="-285750">
              <a:buChar char="•"/>
            </a:pPr>
            <a:r>
              <a:rPr lang="en-US"/>
              <a:t> </a:t>
            </a:r>
            <a:r>
              <a:t>Source: train.csv (e.g., from Kaggle)</a:t>
            </a:r>
            <a:endParaRPr lang="en-US"/>
          </a:p>
          <a:p>
            <a:pPr marL="285750" indent="-285750">
              <a:buChar char="•"/>
            </a:pPr>
            <a:r>
              <a:t> Columns:</a:t>
            </a:r>
            <a:endParaRPr lang="en-US"/>
          </a:p>
          <a:p>
            <a:pPr marL="742950" lvl="1" indent="-285750">
              <a:buFont typeface="Courier New" panose="020B0604020202020204" pitchFamily="34" charset="0"/>
              <a:buChar char="o"/>
            </a:pPr>
            <a:r>
              <a:rPr lang="en-US"/>
              <a:t>text: Tweet content</a:t>
            </a:r>
          </a:p>
          <a:p>
            <a:pPr marL="742950" lvl="1" indent="-285750">
              <a:buFont typeface="Courier New" panose="020B0604020202020204" pitchFamily="34" charset="0"/>
              <a:buChar char="o"/>
            </a:pPr>
            <a:r>
              <a:rPr lang="en-US" sz="1600"/>
              <a:t>target: 1 = Disaster, 0 = Non-disaster</a:t>
            </a:r>
            <a:endParaRPr lang="en-US"/>
          </a:p>
          <a:p>
            <a:pPr marL="285750" indent="-285750">
              <a:buChar char="•"/>
            </a:pPr>
            <a:r>
              <a:rPr lang="en-US"/>
              <a:t>Real-world</a:t>
            </a:r>
            <a:r>
              <a:t> disaster-related tweets dataset.</a:t>
            </a:r>
          </a:p>
        </p:txBody>
      </p:sp>
      <p:sp>
        <p:nvSpPr>
          <p:cNvPr id="39" name="Date Placeholder 4">
            <a:extLst>
              <a:ext uri="{FF2B5EF4-FFF2-40B4-BE49-F238E27FC236}">
                <a16:creationId xmlns:a16="http://schemas.microsoft.com/office/drawing/2014/main" id="{FB694740-F49E-F599-0B4A-7C8EB2756A21}"/>
              </a:ext>
            </a:extLst>
          </p:cNvPr>
          <p:cNvSpPr>
            <a:spLocks noGrp="1"/>
          </p:cNvSpPr>
          <p:nvPr>
            <p:ph type="dt" sz="half" idx="10"/>
          </p:nvPr>
        </p:nvSpPr>
        <p:spPr>
          <a:xfrm>
            <a:off x="340137" y="63202"/>
            <a:ext cx="2743200" cy="318221"/>
          </a:xfrm>
        </p:spPr>
        <p:txBody>
          <a:bodyPr/>
          <a:lstStyle/>
          <a:p>
            <a:pPr>
              <a:spcAft>
                <a:spcPts val="600"/>
              </a:spcAft>
            </a:pPr>
            <a:fld id="{8A6D69C5-3770-4B2A-93C4-AC58515A0E51}" type="datetime1">
              <a:pPr>
                <a:spcAft>
                  <a:spcPts val="600"/>
                </a:spcAft>
              </a:pPr>
              <a:t>5/2/2025</a:t>
            </a:fld>
            <a:endParaRPr lang="en-US"/>
          </a:p>
        </p:txBody>
      </p:sp>
      <p:sp>
        <p:nvSpPr>
          <p:cNvPr id="40" name="Footer Placeholder 5">
            <a:extLst>
              <a:ext uri="{FF2B5EF4-FFF2-40B4-BE49-F238E27FC236}">
                <a16:creationId xmlns:a16="http://schemas.microsoft.com/office/drawing/2014/main" id="{0E413779-BAB8-183F-3D27-B40DD2198B58}"/>
              </a:ext>
            </a:extLst>
          </p:cNvPr>
          <p:cNvSpPr>
            <a:spLocks noGrp="1"/>
          </p:cNvSpPr>
          <p:nvPr>
            <p:ph type="ftr" sz="quarter" idx="11"/>
          </p:nvPr>
        </p:nvSpPr>
        <p:spPr>
          <a:xfrm>
            <a:off x="7344016" y="6424761"/>
            <a:ext cx="4059936" cy="365125"/>
          </a:xfrm>
        </p:spPr>
        <p:txBody>
          <a:bodyPr/>
          <a:lstStyle/>
          <a:p>
            <a:pPr>
              <a:spcAft>
                <a:spcPts val="600"/>
              </a:spcAft>
            </a:pPr>
            <a:r>
              <a:rPr lang="en-US"/>
              <a:t>
              </a:t>
            </a:r>
          </a:p>
        </p:txBody>
      </p:sp>
      <p:sp>
        <p:nvSpPr>
          <p:cNvPr id="41" name="Slide Number Placeholder 6">
            <a:extLst>
              <a:ext uri="{FF2B5EF4-FFF2-40B4-BE49-F238E27FC236}">
                <a16:creationId xmlns:a16="http://schemas.microsoft.com/office/drawing/2014/main" id="{B013133A-D7FC-B2B3-1204-86255494824C}"/>
              </a:ext>
            </a:extLst>
          </p:cNvPr>
          <p:cNvSpPr>
            <a:spLocks noGrp="1"/>
          </p:cNvSpPr>
          <p:nvPr>
            <p:ph type="sldNum" sz="quarter" idx="12"/>
          </p:nvPr>
        </p:nvSpPr>
        <p:spPr>
          <a:xfrm>
            <a:off x="11403951" y="6425816"/>
            <a:ext cx="429768" cy="365125"/>
          </a:xfrm>
        </p:spPr>
        <p:txBody>
          <a:bodyPr/>
          <a:lstStyle/>
          <a:p>
            <a:pPr>
              <a:spcAft>
                <a:spcPts val="600"/>
              </a:spcAft>
            </a:pPr>
            <a:fld id="{6E91CC32-6A6B-4E2E-BBA1-6864F305DA26}" type="slidenum">
              <a:rPr lang="en-US" dirty="0"/>
              <a:pPr>
                <a:spcAft>
                  <a:spcPts val="600"/>
                </a:spcAft>
              </a:pPr>
              <a:t>5</a:t>
            </a:fld>
            <a:endParaRPr lang="en-US"/>
          </a:p>
        </p:txBody>
      </p:sp>
    </p:spTree>
    <p:extLst>
      <p:ext uri="{BB962C8B-B14F-4D97-AF65-F5344CB8AC3E}">
        <p14:creationId xmlns:p14="http://schemas.microsoft.com/office/powerpoint/2010/main" val="249635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vert="horz" lIns="91440" tIns="45720" rIns="91440" bIns="45720" rtlCol="0" anchor="t">
            <a:normAutofit/>
          </a:bodyPr>
          <a:lstStyle/>
          <a:p>
            <a:r>
              <a:t> Social media, especially Twitter, is used during disasters.</a:t>
            </a:r>
            <a:endParaRPr lang="en-US"/>
          </a:p>
          <a:p>
            <a:r>
              <a:t> Objective: Automatically classify tweets as disaster-related or not.</a:t>
            </a:r>
          </a:p>
          <a:p>
            <a:r>
              <a:t> Helps emergency responders filter real-time information efficiently.</a:t>
            </a:r>
          </a:p>
        </p:txBody>
      </p:sp>
    </p:spTree>
    <p:extLst>
      <p:ext uri="{BB962C8B-B14F-4D97-AF65-F5344CB8AC3E}">
        <p14:creationId xmlns:p14="http://schemas.microsoft.com/office/powerpoint/2010/main" val="1089875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Preprocessing</a:t>
            </a:r>
          </a:p>
        </p:txBody>
      </p:sp>
      <p:sp>
        <p:nvSpPr>
          <p:cNvPr id="3" name="Content Placeholder 2"/>
          <p:cNvSpPr>
            <a:spLocks noGrp="1"/>
          </p:cNvSpPr>
          <p:nvPr>
            <p:ph idx="1"/>
          </p:nvPr>
        </p:nvSpPr>
        <p:spPr/>
        <p:txBody>
          <a:bodyPr vert="horz" lIns="91440" tIns="45720" rIns="91440" bIns="45720" rtlCol="0" anchor="t">
            <a:normAutofit/>
          </a:bodyPr>
          <a:lstStyle/>
          <a:p>
            <a:r>
              <a:t>Converted text to lowercase</a:t>
            </a:r>
            <a:endParaRPr lang="en-US"/>
          </a:p>
          <a:p>
            <a:r>
              <a:t>Removed URLs, digits, punctuation</a:t>
            </a:r>
          </a:p>
          <a:p>
            <a:r>
              <a:t>Applied text cleaning function</a:t>
            </a:r>
          </a:p>
          <a:p>
            <a:r>
              <a:t>Stored clean text in a new column '</a:t>
            </a:r>
            <a:r>
              <a:rPr err="1"/>
              <a:t>clean_text</a:t>
            </a:r>
            <a:r>
              <a:t>'</a:t>
            </a:r>
          </a:p>
        </p:txBody>
      </p:sp>
    </p:spTree>
    <p:extLst>
      <p:ext uri="{BB962C8B-B14F-4D97-AF65-F5344CB8AC3E}">
        <p14:creationId xmlns:p14="http://schemas.microsoft.com/office/powerpoint/2010/main" val="1267367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9678-9F77-7B39-5804-20A57366DDF9}"/>
              </a:ext>
            </a:extLst>
          </p:cNvPr>
          <p:cNvSpPr>
            <a:spLocks noGrp="1"/>
          </p:cNvSpPr>
          <p:nvPr>
            <p:ph type="title"/>
          </p:nvPr>
        </p:nvSpPr>
        <p:spPr/>
        <p:txBody>
          <a:bodyPr/>
          <a:lstStyle/>
          <a:p>
            <a:r>
              <a:rPr lang="en-US"/>
              <a:t>Support Vector Machine - Jon</a:t>
            </a:r>
          </a:p>
        </p:txBody>
      </p:sp>
      <p:sp>
        <p:nvSpPr>
          <p:cNvPr id="3" name="Content Placeholder 2">
            <a:extLst>
              <a:ext uri="{FF2B5EF4-FFF2-40B4-BE49-F238E27FC236}">
                <a16:creationId xmlns:a16="http://schemas.microsoft.com/office/drawing/2014/main" id="{6E38D5C1-C49D-9DD9-454F-2A732D5E9E53}"/>
              </a:ext>
            </a:extLst>
          </p:cNvPr>
          <p:cNvSpPr>
            <a:spLocks noGrp="1"/>
          </p:cNvSpPr>
          <p:nvPr>
            <p:ph idx="1"/>
          </p:nvPr>
        </p:nvSpPr>
        <p:spPr/>
        <p:txBody>
          <a:bodyPr vert="horz" lIns="91440" tIns="45720" rIns="91440" bIns="45720" rtlCol="0" anchor="t">
            <a:normAutofit/>
          </a:bodyPr>
          <a:lstStyle/>
          <a:p>
            <a:r>
              <a:rPr lang="en-US"/>
              <a:t>Support Vector Machine (SVM)</a:t>
            </a:r>
          </a:p>
          <a:p>
            <a:pPr lvl="1">
              <a:buFont typeface="Courier New" panose="020B0604020202020204" pitchFamily="34" charset="0"/>
              <a:buChar char="o"/>
            </a:pPr>
            <a:r>
              <a:rPr lang="en-US"/>
              <a:t>Supervised learning algorithm that allows for image, text, and speech classification.</a:t>
            </a:r>
          </a:p>
          <a:p>
            <a:pPr lvl="1">
              <a:buFont typeface="Courier New" panose="020B0604020202020204" pitchFamily="34" charset="0"/>
              <a:buChar char="o"/>
            </a:pPr>
            <a:r>
              <a:rPr lang="en-US">
                <a:hlinkClick r:id="rId2"/>
              </a:rPr>
              <a:t>SVM in Github</a:t>
            </a:r>
          </a:p>
          <a:p>
            <a:endParaRPr lang="en-US"/>
          </a:p>
        </p:txBody>
      </p:sp>
      <p:pic>
        <p:nvPicPr>
          <p:cNvPr id="5" name="Picture 4" descr="A screenshot of a computer code&#10;&#10;AI-generated content may be incorrect.">
            <a:extLst>
              <a:ext uri="{FF2B5EF4-FFF2-40B4-BE49-F238E27FC236}">
                <a16:creationId xmlns:a16="http://schemas.microsoft.com/office/drawing/2014/main" id="{D79E16E6-4CCF-5D9C-DE68-95816017CF57}"/>
              </a:ext>
            </a:extLst>
          </p:cNvPr>
          <p:cNvPicPr>
            <a:picLocks noChangeAspect="1"/>
          </p:cNvPicPr>
          <p:nvPr/>
        </p:nvPicPr>
        <p:blipFill>
          <a:blip r:embed="rId3"/>
          <a:stretch>
            <a:fillRect/>
          </a:stretch>
        </p:blipFill>
        <p:spPr>
          <a:xfrm>
            <a:off x="315686" y="3428320"/>
            <a:ext cx="11538856" cy="2613932"/>
          </a:xfrm>
          <a:prstGeom prst="rect">
            <a:avLst/>
          </a:prstGeom>
        </p:spPr>
      </p:pic>
    </p:spTree>
    <p:extLst>
      <p:ext uri="{BB962C8B-B14F-4D97-AF65-F5344CB8AC3E}">
        <p14:creationId xmlns:p14="http://schemas.microsoft.com/office/powerpoint/2010/main" val="1598099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2BD43-9325-1BB4-61CF-4CDEA71DA3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46C00-FEDB-C6C5-851D-893151B3ACE0}"/>
              </a:ext>
            </a:extLst>
          </p:cNvPr>
          <p:cNvSpPr>
            <a:spLocks noGrp="1"/>
          </p:cNvSpPr>
          <p:nvPr>
            <p:ph type="title"/>
          </p:nvPr>
        </p:nvSpPr>
        <p:spPr/>
        <p:txBody>
          <a:bodyPr/>
          <a:lstStyle/>
          <a:p>
            <a:r>
              <a:rPr lang="en-US"/>
              <a:t>SVM Results based on Kernels</a:t>
            </a:r>
          </a:p>
        </p:txBody>
      </p:sp>
      <p:sp>
        <p:nvSpPr>
          <p:cNvPr id="3" name="Content Placeholder 2">
            <a:extLst>
              <a:ext uri="{FF2B5EF4-FFF2-40B4-BE49-F238E27FC236}">
                <a16:creationId xmlns:a16="http://schemas.microsoft.com/office/drawing/2014/main" id="{C86627AB-7202-0F6E-714A-62D6850141CE}"/>
              </a:ext>
            </a:extLst>
          </p:cNvPr>
          <p:cNvSpPr>
            <a:spLocks noGrp="1"/>
          </p:cNvSpPr>
          <p:nvPr>
            <p:ph idx="1"/>
          </p:nvPr>
        </p:nvSpPr>
        <p:spPr/>
        <p:txBody>
          <a:bodyPr vert="horz" lIns="91440" tIns="45720" rIns="91440" bIns="45720" rtlCol="0" anchor="t">
            <a:normAutofit/>
          </a:bodyPr>
          <a:lstStyle/>
          <a:p>
            <a:r>
              <a:rPr lang="en-US"/>
              <a:t>Radial Basis Function – Measures similarity between data points</a:t>
            </a:r>
          </a:p>
          <a:p>
            <a:r>
              <a:rPr lang="en-US"/>
              <a:t>Linear – Clear line to separate classes</a:t>
            </a:r>
          </a:p>
          <a:p>
            <a:r>
              <a:rPr lang="en-US"/>
              <a:t>Polynomial – Not as easy to separate classes but still follows a pattern</a:t>
            </a:r>
          </a:p>
          <a:p>
            <a:r>
              <a:rPr lang="en-US"/>
              <a:t>Sigmoid – S shape boundary. Less used and is generally used with data that has a sigmoidal pattern</a:t>
            </a:r>
          </a:p>
          <a:p>
            <a:endParaRPr lang="en-US"/>
          </a:p>
          <a:p>
            <a:endParaRPr lang="en-US"/>
          </a:p>
          <a:p>
            <a:endParaRPr lang="en-US"/>
          </a:p>
        </p:txBody>
      </p:sp>
      <p:pic>
        <p:nvPicPr>
          <p:cNvPr id="4" name="Picture 3" descr="A graph of a function&#10;&#10;AI-generated content may be incorrect.">
            <a:extLst>
              <a:ext uri="{FF2B5EF4-FFF2-40B4-BE49-F238E27FC236}">
                <a16:creationId xmlns:a16="http://schemas.microsoft.com/office/drawing/2014/main" id="{349AE4E8-5D1B-5EFF-AEB4-CF0258354FB1}"/>
              </a:ext>
            </a:extLst>
          </p:cNvPr>
          <p:cNvPicPr>
            <a:picLocks noChangeAspect="1"/>
          </p:cNvPicPr>
          <p:nvPr/>
        </p:nvPicPr>
        <p:blipFill>
          <a:blip r:embed="rId2"/>
          <a:stretch>
            <a:fillRect/>
          </a:stretch>
        </p:blipFill>
        <p:spPr>
          <a:xfrm>
            <a:off x="7543800" y="4241347"/>
            <a:ext cx="2743200" cy="2294164"/>
          </a:xfrm>
          <a:prstGeom prst="rect">
            <a:avLst/>
          </a:prstGeom>
        </p:spPr>
      </p:pic>
    </p:spTree>
    <p:extLst>
      <p:ext uri="{BB962C8B-B14F-4D97-AF65-F5344CB8AC3E}">
        <p14:creationId xmlns:p14="http://schemas.microsoft.com/office/powerpoint/2010/main" val="867270324"/>
      </p:ext>
    </p:extLst>
  </p:cSld>
  <p:clrMapOvr>
    <a:masterClrMapping/>
  </p:clrMapOvr>
</p:sld>
</file>

<file path=ppt/theme/theme1.xml><?xml version="1.0" encoding="utf-8"?>
<a:theme xmlns:a="http://schemas.openxmlformats.org/drawingml/2006/main" name="DylanVTI">
  <a:themeElements>
    <a:clrScheme name="DylanVTI">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DylanVTI">
      <a:majorFont>
        <a:latin typeface="Neue Haas Grotesk Text Pro"/>
        <a:ea typeface=""/>
        <a:cs typeface=""/>
      </a:majorFont>
      <a:minorFont>
        <a:latin typeface="Neue Haas Grotesk Text Pro"/>
        <a:ea typeface=""/>
        <a:cs typeface=""/>
      </a:minorFont>
    </a:fontScheme>
    <a:fmtScheme name="Dylan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CD0E21EA-FD0B-4FCD-9D95-B274E3CB7535}" vid="{F2F2D961-94DA-46D9-ABD7-77D6D5FB2C2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DylanVTI</vt:lpstr>
      <vt:lpstr>Sprint 2: Disaster Tweet Classification Using Machine Learning</vt:lpstr>
      <vt:lpstr>Roles</vt:lpstr>
      <vt:lpstr>Sprints</vt:lpstr>
      <vt:lpstr>Technology and NLP Methods</vt:lpstr>
      <vt:lpstr>Dataset Overview</vt:lpstr>
      <vt:lpstr>Problem Statement</vt:lpstr>
      <vt:lpstr>Data Preprocessing</vt:lpstr>
      <vt:lpstr>Support Vector Machine - Jon</vt:lpstr>
      <vt:lpstr>SVM Results based on Kernels</vt:lpstr>
      <vt:lpstr>What do the results mean?</vt:lpstr>
      <vt:lpstr>RBF vs Linear vs Poly vs Sigmoid</vt:lpstr>
      <vt:lpstr>BERT Model - Kazuki</vt:lpstr>
      <vt:lpstr>Machine Learning Pipeline</vt:lpstr>
      <vt:lpstr>Exploratory Data Analysis</vt:lpstr>
      <vt:lpstr>PowerPoint Presentation</vt:lpstr>
      <vt:lpstr>Word Clouds</vt:lpstr>
      <vt:lpstr>PowerPoint Presentation</vt:lpstr>
      <vt:lpstr>PowerPoint Presentation</vt:lpstr>
      <vt:lpstr>Distribution of character lengths of tweets.</vt:lpstr>
      <vt:lpstr>Model Training and Testing</vt:lpstr>
      <vt:lpstr>Model Performance Evaluation</vt:lpstr>
      <vt:lpstr>Results Between Models</vt:lpstr>
      <vt:lpstr>Team Plan For Iteration 3</vt:lpstr>
      <vt:lpstr>Burndown Chart</vt:lpstr>
      <vt:lpstr>Velocity Chart</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cp:revision>
  <dcterms:created xsi:type="dcterms:W3CDTF">2025-03-19T22:44:29Z</dcterms:created>
  <dcterms:modified xsi:type="dcterms:W3CDTF">2025-05-02T17:51:25Z</dcterms:modified>
</cp:coreProperties>
</file>