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7" r:id="rId6"/>
    <p:sldId id="271" r:id="rId7"/>
    <p:sldId id="268" r:id="rId8"/>
    <p:sldId id="263" r:id="rId9"/>
    <p:sldId id="273" r:id="rId10"/>
    <p:sldId id="278" r:id="rId11"/>
    <p:sldId id="279" r:id="rId12"/>
    <p:sldId id="280" r:id="rId13"/>
    <p:sldId id="266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50AE8-AD67-BA4E-6D53-3814F87F2964}" v="167" dt="2025-02-04T00:40:17.429"/>
    <p1510:client id="{2AD7F5BD-A03D-EC72-493C-688D17AA70C8}" v="10" dt="2025-02-05T23:42:18.732"/>
    <p1510:client id="{3BAC6FD9-14A2-9048-C1DF-CEF0BC6E3188}" v="3" dt="2025-02-05T23:49:19.847"/>
    <p1510:client id="{422FF4E3-301B-E6A1-8153-868A9161CF71}" v="278" dt="2025-02-04T00:46:08.192"/>
    <p1510:client id="{987FD99A-E196-93C2-C401-24AE4440A3D4}" v="95" dt="2025-02-05T23:35:16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EFB2-57E7-4964-BDCC-19C3EE0ECF8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2477D3-2B9E-49F0-AB68-F4F24CDC9249}">
      <dgm:prSet/>
      <dgm:spPr/>
      <dgm:t>
        <a:bodyPr/>
        <a:lstStyle/>
        <a:p>
          <a:r>
            <a:rPr lang="en-US"/>
            <a:t>Jonathan Tran - Project Manager and Data Analyst</a:t>
          </a:r>
        </a:p>
      </dgm:t>
    </dgm:pt>
    <dgm:pt modelId="{FF3A093C-BDBF-4E00-931B-DA1507FC135E}" type="parTrans" cxnId="{DC9D5A45-ACC4-46F3-92AD-E51070709227}">
      <dgm:prSet/>
      <dgm:spPr/>
      <dgm:t>
        <a:bodyPr/>
        <a:lstStyle/>
        <a:p>
          <a:endParaRPr lang="en-US"/>
        </a:p>
      </dgm:t>
    </dgm:pt>
    <dgm:pt modelId="{BFA1C76A-B998-4213-B85C-B2E305DE7E1A}" type="sibTrans" cxnId="{DC9D5A45-ACC4-46F3-92AD-E5107070922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22A3325-264F-4717-B893-A7E728081443}">
      <dgm:prSet/>
      <dgm:spPr/>
      <dgm:t>
        <a:bodyPr/>
        <a:lstStyle/>
        <a:p>
          <a:r>
            <a:rPr lang="en-US"/>
            <a:t>Kazuki Susuki - Client Liaison and Data Visualizer</a:t>
          </a:r>
        </a:p>
      </dgm:t>
    </dgm:pt>
    <dgm:pt modelId="{F6B95031-6FEA-4D8C-947E-73C03E7E5EE0}" type="parTrans" cxnId="{9A86DE7C-E280-4DB8-B282-B4DE8231A02F}">
      <dgm:prSet/>
      <dgm:spPr/>
      <dgm:t>
        <a:bodyPr/>
        <a:lstStyle/>
        <a:p>
          <a:endParaRPr lang="en-US"/>
        </a:p>
      </dgm:t>
    </dgm:pt>
    <dgm:pt modelId="{C50EED97-D85C-4BC9-98E0-DECB6E729344}" type="sibTrans" cxnId="{9A86DE7C-E280-4DB8-B282-B4DE8231A02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640B857-A86C-4557-9030-4299F48A268D}">
      <dgm:prSet/>
      <dgm:spPr/>
      <dgm:t>
        <a:bodyPr/>
        <a:lstStyle/>
        <a:p>
          <a:r>
            <a:rPr lang="en-US"/>
            <a:t>Jeampy Kalambayi - Data Modeler and Project Documentation</a:t>
          </a:r>
        </a:p>
      </dgm:t>
    </dgm:pt>
    <dgm:pt modelId="{E491DA61-6ADF-4D17-AAA5-17D8F0A56D12}" type="parTrans" cxnId="{BEE80C11-4518-4809-8BBC-C02E66B11C24}">
      <dgm:prSet/>
      <dgm:spPr/>
      <dgm:t>
        <a:bodyPr/>
        <a:lstStyle/>
        <a:p>
          <a:endParaRPr lang="en-US"/>
        </a:p>
      </dgm:t>
    </dgm:pt>
    <dgm:pt modelId="{32D65121-524A-4C9B-83C2-894138CB26B2}" type="sibTrans" cxnId="{BEE80C11-4518-4809-8BBC-C02E66B11C2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8DEA063-5FD7-4C9D-9A18-81EDD2C6F8AC}" type="pres">
      <dgm:prSet presAssocID="{7B2FEFB2-57E7-4964-BDCC-19C3EE0ECF8C}" presName="Name0" presStyleCnt="0">
        <dgm:presLayoutVars>
          <dgm:animLvl val="lvl"/>
          <dgm:resizeHandles val="exact"/>
        </dgm:presLayoutVars>
      </dgm:prSet>
      <dgm:spPr/>
    </dgm:pt>
    <dgm:pt modelId="{E70AF50B-F1F5-4A5D-8CA4-9F9B1D63DDFE}" type="pres">
      <dgm:prSet presAssocID="{FC2477D3-2B9E-49F0-AB68-F4F24CDC9249}" presName="compositeNode" presStyleCnt="0">
        <dgm:presLayoutVars>
          <dgm:bulletEnabled val="1"/>
        </dgm:presLayoutVars>
      </dgm:prSet>
      <dgm:spPr/>
    </dgm:pt>
    <dgm:pt modelId="{6EB0839F-FF1C-405D-ABB0-2B8E6E4E463E}" type="pres">
      <dgm:prSet presAssocID="{FC2477D3-2B9E-49F0-AB68-F4F24CDC9249}" presName="bgRect" presStyleLbl="alignNode1" presStyleIdx="0" presStyleCnt="3"/>
      <dgm:spPr/>
    </dgm:pt>
    <dgm:pt modelId="{9EA13729-A4DC-4D0C-A7E2-46941BE1BC22}" type="pres">
      <dgm:prSet presAssocID="{BFA1C76A-B998-4213-B85C-B2E305DE7E1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EBA5493-F113-4832-87BD-FB99FC49E7EF}" type="pres">
      <dgm:prSet presAssocID="{FC2477D3-2B9E-49F0-AB68-F4F24CDC9249}" presName="nodeRect" presStyleLbl="alignNode1" presStyleIdx="0" presStyleCnt="3">
        <dgm:presLayoutVars>
          <dgm:bulletEnabled val="1"/>
        </dgm:presLayoutVars>
      </dgm:prSet>
      <dgm:spPr/>
    </dgm:pt>
    <dgm:pt modelId="{4EE1BB72-3C7C-425A-BFDE-80CDF39DADB9}" type="pres">
      <dgm:prSet presAssocID="{BFA1C76A-B998-4213-B85C-B2E305DE7E1A}" presName="sibTrans" presStyleCnt="0"/>
      <dgm:spPr/>
    </dgm:pt>
    <dgm:pt modelId="{306757AE-6989-4986-86AF-1A057B22CCF8}" type="pres">
      <dgm:prSet presAssocID="{A22A3325-264F-4717-B893-A7E728081443}" presName="compositeNode" presStyleCnt="0">
        <dgm:presLayoutVars>
          <dgm:bulletEnabled val="1"/>
        </dgm:presLayoutVars>
      </dgm:prSet>
      <dgm:spPr/>
    </dgm:pt>
    <dgm:pt modelId="{B2751980-DEC4-444B-8139-5F44A2034402}" type="pres">
      <dgm:prSet presAssocID="{A22A3325-264F-4717-B893-A7E728081443}" presName="bgRect" presStyleLbl="alignNode1" presStyleIdx="1" presStyleCnt="3"/>
      <dgm:spPr/>
    </dgm:pt>
    <dgm:pt modelId="{960B999D-54FE-4014-B70F-EBAF6BE89FFB}" type="pres">
      <dgm:prSet presAssocID="{C50EED97-D85C-4BC9-98E0-DECB6E72934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3AAD671-2B17-4BCF-AEEC-4B4DEF3D6579}" type="pres">
      <dgm:prSet presAssocID="{A22A3325-264F-4717-B893-A7E728081443}" presName="nodeRect" presStyleLbl="alignNode1" presStyleIdx="1" presStyleCnt="3">
        <dgm:presLayoutVars>
          <dgm:bulletEnabled val="1"/>
        </dgm:presLayoutVars>
      </dgm:prSet>
      <dgm:spPr/>
    </dgm:pt>
    <dgm:pt modelId="{956B4BE2-1858-45BA-B73C-FB43CEB941DC}" type="pres">
      <dgm:prSet presAssocID="{C50EED97-D85C-4BC9-98E0-DECB6E729344}" presName="sibTrans" presStyleCnt="0"/>
      <dgm:spPr/>
    </dgm:pt>
    <dgm:pt modelId="{3F9F43C8-1903-4D42-82B3-174518111058}" type="pres">
      <dgm:prSet presAssocID="{0640B857-A86C-4557-9030-4299F48A268D}" presName="compositeNode" presStyleCnt="0">
        <dgm:presLayoutVars>
          <dgm:bulletEnabled val="1"/>
        </dgm:presLayoutVars>
      </dgm:prSet>
      <dgm:spPr/>
    </dgm:pt>
    <dgm:pt modelId="{EDDF0D59-7E68-4ED0-8C1B-DFA88700B0FF}" type="pres">
      <dgm:prSet presAssocID="{0640B857-A86C-4557-9030-4299F48A268D}" presName="bgRect" presStyleLbl="alignNode1" presStyleIdx="2" presStyleCnt="3"/>
      <dgm:spPr/>
    </dgm:pt>
    <dgm:pt modelId="{DD1CD1FF-D7BD-4D54-B16A-F21BE49711A9}" type="pres">
      <dgm:prSet presAssocID="{32D65121-524A-4C9B-83C2-894138CB26B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D152A4E-D9C7-423C-BEE5-6A50D699AAD6}" type="pres">
      <dgm:prSet presAssocID="{0640B857-A86C-4557-9030-4299F48A268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94BD20B-023A-444B-A324-C785F85E0280}" type="presOf" srcId="{C50EED97-D85C-4BC9-98E0-DECB6E729344}" destId="{960B999D-54FE-4014-B70F-EBAF6BE89FFB}" srcOrd="0" destOrd="0" presId="urn:microsoft.com/office/officeart/2016/7/layout/LinearBlockProcessNumbered"/>
    <dgm:cxn modelId="{BEE80C11-4518-4809-8BBC-C02E66B11C24}" srcId="{7B2FEFB2-57E7-4964-BDCC-19C3EE0ECF8C}" destId="{0640B857-A86C-4557-9030-4299F48A268D}" srcOrd="2" destOrd="0" parTransId="{E491DA61-6ADF-4D17-AAA5-17D8F0A56D12}" sibTransId="{32D65121-524A-4C9B-83C2-894138CB26B2}"/>
    <dgm:cxn modelId="{E1619717-489A-4B52-80DE-EE020E0A55D7}" type="presOf" srcId="{32D65121-524A-4C9B-83C2-894138CB26B2}" destId="{DD1CD1FF-D7BD-4D54-B16A-F21BE49711A9}" srcOrd="0" destOrd="0" presId="urn:microsoft.com/office/officeart/2016/7/layout/LinearBlockProcessNumbered"/>
    <dgm:cxn modelId="{A95ED823-AC7F-49A0-8759-3FC5038E62CB}" type="presOf" srcId="{7B2FEFB2-57E7-4964-BDCC-19C3EE0ECF8C}" destId="{F8DEA063-5FD7-4C9D-9A18-81EDD2C6F8AC}" srcOrd="0" destOrd="0" presId="urn:microsoft.com/office/officeart/2016/7/layout/LinearBlockProcessNumbered"/>
    <dgm:cxn modelId="{5D26CD5D-E362-45A0-B3E2-5A0E2F7B9415}" type="presOf" srcId="{FC2477D3-2B9E-49F0-AB68-F4F24CDC9249}" destId="{6EB0839F-FF1C-405D-ABB0-2B8E6E4E463E}" srcOrd="0" destOrd="0" presId="urn:microsoft.com/office/officeart/2016/7/layout/LinearBlockProcessNumbered"/>
    <dgm:cxn modelId="{98EB6265-D552-4E2F-8AB8-BED268CDDA00}" type="presOf" srcId="{A22A3325-264F-4717-B893-A7E728081443}" destId="{B2751980-DEC4-444B-8139-5F44A2034402}" srcOrd="0" destOrd="0" presId="urn:microsoft.com/office/officeart/2016/7/layout/LinearBlockProcessNumbered"/>
    <dgm:cxn modelId="{DC9D5A45-ACC4-46F3-92AD-E51070709227}" srcId="{7B2FEFB2-57E7-4964-BDCC-19C3EE0ECF8C}" destId="{FC2477D3-2B9E-49F0-AB68-F4F24CDC9249}" srcOrd="0" destOrd="0" parTransId="{FF3A093C-BDBF-4E00-931B-DA1507FC135E}" sibTransId="{BFA1C76A-B998-4213-B85C-B2E305DE7E1A}"/>
    <dgm:cxn modelId="{9A86DE7C-E280-4DB8-B282-B4DE8231A02F}" srcId="{7B2FEFB2-57E7-4964-BDCC-19C3EE0ECF8C}" destId="{A22A3325-264F-4717-B893-A7E728081443}" srcOrd="1" destOrd="0" parTransId="{F6B95031-6FEA-4D8C-947E-73C03E7E5EE0}" sibTransId="{C50EED97-D85C-4BC9-98E0-DECB6E729344}"/>
    <dgm:cxn modelId="{361F3D81-2F18-4CA7-BFCE-8592E9615E19}" type="presOf" srcId="{0640B857-A86C-4557-9030-4299F48A268D}" destId="{AD152A4E-D9C7-423C-BEE5-6A50D699AAD6}" srcOrd="1" destOrd="0" presId="urn:microsoft.com/office/officeart/2016/7/layout/LinearBlockProcessNumbered"/>
    <dgm:cxn modelId="{87BD5E90-0628-47A2-826B-23330D2F9662}" type="presOf" srcId="{0640B857-A86C-4557-9030-4299F48A268D}" destId="{EDDF0D59-7E68-4ED0-8C1B-DFA88700B0FF}" srcOrd="0" destOrd="0" presId="urn:microsoft.com/office/officeart/2016/7/layout/LinearBlockProcessNumbered"/>
    <dgm:cxn modelId="{492639AE-A668-43E1-8548-D85067A7C6C2}" type="presOf" srcId="{A22A3325-264F-4717-B893-A7E728081443}" destId="{C3AAD671-2B17-4BCF-AEEC-4B4DEF3D6579}" srcOrd="1" destOrd="0" presId="urn:microsoft.com/office/officeart/2016/7/layout/LinearBlockProcessNumbered"/>
    <dgm:cxn modelId="{741E75EF-391E-451F-979E-9D684784D7F7}" type="presOf" srcId="{FC2477D3-2B9E-49F0-AB68-F4F24CDC9249}" destId="{CEBA5493-F113-4832-87BD-FB99FC49E7EF}" srcOrd="1" destOrd="0" presId="urn:microsoft.com/office/officeart/2016/7/layout/LinearBlockProcessNumbered"/>
    <dgm:cxn modelId="{565F65FD-1D07-4C7E-A2B5-3BB62911083A}" type="presOf" srcId="{BFA1C76A-B998-4213-B85C-B2E305DE7E1A}" destId="{9EA13729-A4DC-4D0C-A7E2-46941BE1BC22}" srcOrd="0" destOrd="0" presId="urn:microsoft.com/office/officeart/2016/7/layout/LinearBlockProcessNumbered"/>
    <dgm:cxn modelId="{1481A2D0-D78C-4531-825F-88040B83D1B9}" type="presParOf" srcId="{F8DEA063-5FD7-4C9D-9A18-81EDD2C6F8AC}" destId="{E70AF50B-F1F5-4A5D-8CA4-9F9B1D63DDFE}" srcOrd="0" destOrd="0" presId="urn:microsoft.com/office/officeart/2016/7/layout/LinearBlockProcessNumbered"/>
    <dgm:cxn modelId="{ADF7D652-E3E5-47CC-BFE4-11F581C2CA2F}" type="presParOf" srcId="{E70AF50B-F1F5-4A5D-8CA4-9F9B1D63DDFE}" destId="{6EB0839F-FF1C-405D-ABB0-2B8E6E4E463E}" srcOrd="0" destOrd="0" presId="urn:microsoft.com/office/officeart/2016/7/layout/LinearBlockProcessNumbered"/>
    <dgm:cxn modelId="{79A44144-0A40-499E-B77C-15B65E6C9214}" type="presParOf" srcId="{E70AF50B-F1F5-4A5D-8CA4-9F9B1D63DDFE}" destId="{9EA13729-A4DC-4D0C-A7E2-46941BE1BC22}" srcOrd="1" destOrd="0" presId="urn:microsoft.com/office/officeart/2016/7/layout/LinearBlockProcessNumbered"/>
    <dgm:cxn modelId="{696BFF62-B5D0-4D59-AA27-49AEF58448FB}" type="presParOf" srcId="{E70AF50B-F1F5-4A5D-8CA4-9F9B1D63DDFE}" destId="{CEBA5493-F113-4832-87BD-FB99FC49E7EF}" srcOrd="2" destOrd="0" presId="urn:microsoft.com/office/officeart/2016/7/layout/LinearBlockProcessNumbered"/>
    <dgm:cxn modelId="{D9F3A9F1-8FED-47E8-8F41-6AD59DE9ECF7}" type="presParOf" srcId="{F8DEA063-5FD7-4C9D-9A18-81EDD2C6F8AC}" destId="{4EE1BB72-3C7C-425A-BFDE-80CDF39DADB9}" srcOrd="1" destOrd="0" presId="urn:microsoft.com/office/officeart/2016/7/layout/LinearBlockProcessNumbered"/>
    <dgm:cxn modelId="{40463DF3-AB4B-429F-98DC-BF96329C0BD9}" type="presParOf" srcId="{F8DEA063-5FD7-4C9D-9A18-81EDD2C6F8AC}" destId="{306757AE-6989-4986-86AF-1A057B22CCF8}" srcOrd="2" destOrd="0" presId="urn:microsoft.com/office/officeart/2016/7/layout/LinearBlockProcessNumbered"/>
    <dgm:cxn modelId="{7B75E9F7-7156-424E-B64A-35AD23E3B18E}" type="presParOf" srcId="{306757AE-6989-4986-86AF-1A057B22CCF8}" destId="{B2751980-DEC4-444B-8139-5F44A2034402}" srcOrd="0" destOrd="0" presId="urn:microsoft.com/office/officeart/2016/7/layout/LinearBlockProcessNumbered"/>
    <dgm:cxn modelId="{6CA9CF2B-E1A2-498A-A486-8AA58DD0BE56}" type="presParOf" srcId="{306757AE-6989-4986-86AF-1A057B22CCF8}" destId="{960B999D-54FE-4014-B70F-EBAF6BE89FFB}" srcOrd="1" destOrd="0" presId="urn:microsoft.com/office/officeart/2016/7/layout/LinearBlockProcessNumbered"/>
    <dgm:cxn modelId="{2E02CB7E-80C8-40A9-AE25-1659A4B84FF4}" type="presParOf" srcId="{306757AE-6989-4986-86AF-1A057B22CCF8}" destId="{C3AAD671-2B17-4BCF-AEEC-4B4DEF3D6579}" srcOrd="2" destOrd="0" presId="urn:microsoft.com/office/officeart/2016/7/layout/LinearBlockProcessNumbered"/>
    <dgm:cxn modelId="{F72ACFF2-1A20-42E0-8515-376B0A3984EA}" type="presParOf" srcId="{F8DEA063-5FD7-4C9D-9A18-81EDD2C6F8AC}" destId="{956B4BE2-1858-45BA-B73C-FB43CEB941DC}" srcOrd="3" destOrd="0" presId="urn:microsoft.com/office/officeart/2016/7/layout/LinearBlockProcessNumbered"/>
    <dgm:cxn modelId="{6B1C7C11-A8D8-4D28-B7CE-5BBC73FEBD22}" type="presParOf" srcId="{F8DEA063-5FD7-4C9D-9A18-81EDD2C6F8AC}" destId="{3F9F43C8-1903-4D42-82B3-174518111058}" srcOrd="4" destOrd="0" presId="urn:microsoft.com/office/officeart/2016/7/layout/LinearBlockProcessNumbered"/>
    <dgm:cxn modelId="{983D6007-16D0-4A15-AB25-DF6AE974EB48}" type="presParOf" srcId="{3F9F43C8-1903-4D42-82B3-174518111058}" destId="{EDDF0D59-7E68-4ED0-8C1B-DFA88700B0FF}" srcOrd="0" destOrd="0" presId="urn:microsoft.com/office/officeart/2016/7/layout/LinearBlockProcessNumbered"/>
    <dgm:cxn modelId="{B40DD39A-EF96-43F4-91E5-DE4457927B75}" type="presParOf" srcId="{3F9F43C8-1903-4D42-82B3-174518111058}" destId="{DD1CD1FF-D7BD-4D54-B16A-F21BE49711A9}" srcOrd="1" destOrd="0" presId="urn:microsoft.com/office/officeart/2016/7/layout/LinearBlockProcessNumbered"/>
    <dgm:cxn modelId="{0DCC4551-5E9F-4EC4-9C4C-BAD6B911EF30}" type="presParOf" srcId="{3F9F43C8-1903-4D42-82B3-174518111058}" destId="{AD152A4E-D9C7-423C-BEE5-6A50D699AAD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10B339-5CA6-4206-9EFF-1782C86EDE9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</dgm:pt>
    <dgm:pt modelId="{EAF501B3-0205-49A3-A278-B38F3B52C50F}">
      <dgm:prSet phldrT="[Text]"/>
      <dgm:spPr/>
      <dgm:t>
        <a:bodyPr/>
        <a:lstStyle/>
        <a:p>
          <a:pPr rtl="0"/>
          <a:r>
            <a:rPr lang="en-US">
              <a:latin typeface="Aptos"/>
            </a:rPr>
            <a:t>Data Cleaning and Processing: 2/5/2025</a:t>
          </a:r>
          <a:endParaRPr lang="en-US"/>
        </a:p>
      </dgm:t>
    </dgm:pt>
    <dgm:pt modelId="{5B98C30F-7D8D-4903-9D0D-4720A0CF8078}" type="parTrans" cxnId="{2FD0286A-83D3-4A89-8F39-16E4024ED949}">
      <dgm:prSet/>
      <dgm:spPr/>
    </dgm:pt>
    <dgm:pt modelId="{48AACDEB-CDBF-437F-BBE0-E60FFB169F0C}" type="sibTrans" cxnId="{2FD0286A-83D3-4A89-8F39-16E4024ED949}">
      <dgm:prSet phldrT="01"/>
      <dgm:spPr/>
      <dgm:t>
        <a:bodyPr/>
        <a:lstStyle/>
        <a:p>
          <a:r>
            <a:rPr lang="en-US"/>
            <a:t>01</a:t>
          </a:r>
        </a:p>
        <a:p>
          <a:endParaRPr lang="en-US"/>
        </a:p>
      </dgm:t>
    </dgm:pt>
    <dgm:pt modelId="{692940FE-EA40-4E82-BC5A-A7611B523F68}">
      <dgm:prSet phldrT="[Text]" phldr="0"/>
      <dgm:spPr/>
      <dgm:t>
        <a:bodyPr/>
        <a:lstStyle/>
        <a:p>
          <a:pPr rtl="0"/>
          <a:r>
            <a:rPr lang="en-US">
              <a:latin typeface="Aptos"/>
            </a:rPr>
            <a:t>Data Analysis: 3/19/2025</a:t>
          </a:r>
        </a:p>
      </dgm:t>
    </dgm:pt>
    <dgm:pt modelId="{E9B4DF8F-E169-41CC-BD24-1B7BAF80888B}" type="parTrans" cxnId="{3805CCD3-2C5F-4C90-9BB2-D6E9CF31E059}">
      <dgm:prSet/>
      <dgm:spPr/>
    </dgm:pt>
    <dgm:pt modelId="{412BCB70-DF4A-4D8D-9D8B-D553D3BA83E6}" type="sibTrans" cxnId="{3805CCD3-2C5F-4C90-9BB2-D6E9CF31E059}">
      <dgm:prSet phldrT="02"/>
      <dgm:spPr/>
      <dgm:t>
        <a:bodyPr/>
        <a:lstStyle/>
        <a:p>
          <a:r>
            <a:rPr lang="en-US"/>
            <a:t>02</a:t>
          </a:r>
        </a:p>
        <a:p>
          <a:endParaRPr lang="en-US"/>
        </a:p>
      </dgm:t>
    </dgm:pt>
    <dgm:pt modelId="{434B41E4-D36C-41FD-8E88-5DD9C028EDED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Data Visualization: 4/24/2025</a:t>
          </a:r>
        </a:p>
      </dgm:t>
    </dgm:pt>
    <dgm:pt modelId="{282BB738-FBD8-4FAB-A59E-96C4463D4C4A}" type="parTrans" cxnId="{15C86C0E-B259-465A-9B06-D54CA9DEDC0C}">
      <dgm:prSet/>
      <dgm:spPr/>
    </dgm:pt>
    <dgm:pt modelId="{6BBB0242-4958-4A76-A460-973C49044635}" type="sibTrans" cxnId="{15C86C0E-B259-465A-9B06-D54CA9DEDC0C}">
      <dgm:prSet phldrT="04"/>
      <dgm:spPr/>
      <dgm:t>
        <a:bodyPr/>
        <a:lstStyle/>
        <a:p>
          <a:r>
            <a:rPr lang="en-US"/>
            <a:t>04</a:t>
          </a:r>
        </a:p>
        <a:p>
          <a:endParaRPr lang="en-US"/>
        </a:p>
      </dgm:t>
    </dgm:pt>
    <dgm:pt modelId="{CD829F09-6E26-4BF9-982D-45EE26C62602}">
      <dgm:prSet phldr="0"/>
      <dgm:spPr/>
      <dgm:t>
        <a:bodyPr/>
        <a:lstStyle/>
        <a:p>
          <a:pPr rtl="0"/>
          <a:r>
            <a:rPr lang="en-US">
              <a:latin typeface="Aptos"/>
            </a:rPr>
            <a:t>Project Submission to Kaggle: TBD</a:t>
          </a:r>
        </a:p>
      </dgm:t>
    </dgm:pt>
    <dgm:pt modelId="{878B92AD-3ADC-42ED-A602-4A925B7A4C03}" type="parTrans" cxnId="{69C87703-4403-4497-A34A-83C3566EB7A4}">
      <dgm:prSet/>
      <dgm:spPr/>
    </dgm:pt>
    <dgm:pt modelId="{C7EB643E-EED0-48BD-9934-B69C27DEDFED}" type="sibTrans" cxnId="{69C87703-4403-4497-A34A-83C3566EB7A4}">
      <dgm:prSet phldrT="03"/>
      <dgm:spPr/>
      <dgm:t>
        <a:bodyPr/>
        <a:lstStyle/>
        <a:p>
          <a:r>
            <a:rPr lang="en-US"/>
            <a:t>03</a:t>
          </a:r>
        </a:p>
        <a:p>
          <a:endParaRPr lang="en-US"/>
        </a:p>
      </dgm:t>
    </dgm:pt>
    <dgm:pt modelId="{E2AE44CA-099D-4A6B-978C-4597AA6AB8A5}" type="pres">
      <dgm:prSet presAssocID="{0510B339-5CA6-4206-9EFF-1782C86EDE93}" presName="Name0" presStyleCnt="0">
        <dgm:presLayoutVars>
          <dgm:animLvl val="lvl"/>
          <dgm:resizeHandles val="exact"/>
        </dgm:presLayoutVars>
      </dgm:prSet>
      <dgm:spPr/>
    </dgm:pt>
    <dgm:pt modelId="{4C45F75E-86CC-43F0-842F-A3568C1DBDC5}" type="pres">
      <dgm:prSet presAssocID="{EAF501B3-0205-49A3-A278-B38F3B52C50F}" presName="compositeNode" presStyleCnt="0">
        <dgm:presLayoutVars>
          <dgm:bulletEnabled val="1"/>
        </dgm:presLayoutVars>
      </dgm:prSet>
      <dgm:spPr/>
    </dgm:pt>
    <dgm:pt modelId="{819F890A-BDEF-49B2-83A1-71EC511F484F}" type="pres">
      <dgm:prSet presAssocID="{EAF501B3-0205-49A3-A278-B38F3B52C50F}" presName="bgRect" presStyleLbl="alignNode1" presStyleIdx="0" presStyleCnt="4"/>
      <dgm:spPr/>
    </dgm:pt>
    <dgm:pt modelId="{42980EE9-E6ED-46B1-BE84-34EBAD45B349}" type="pres">
      <dgm:prSet presAssocID="{48AACDEB-CDBF-437F-BBE0-E60FFB169F0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A160FCD-BE71-433B-8108-FD129070660A}" type="pres">
      <dgm:prSet presAssocID="{EAF501B3-0205-49A3-A278-B38F3B52C50F}" presName="nodeRect" presStyleLbl="alignNode1" presStyleIdx="0" presStyleCnt="4">
        <dgm:presLayoutVars>
          <dgm:bulletEnabled val="1"/>
        </dgm:presLayoutVars>
      </dgm:prSet>
      <dgm:spPr/>
    </dgm:pt>
    <dgm:pt modelId="{31F30A0F-B203-4D27-9439-68EAA1F59EF0}" type="pres">
      <dgm:prSet presAssocID="{48AACDEB-CDBF-437F-BBE0-E60FFB169F0C}" presName="sibTrans" presStyleCnt="0"/>
      <dgm:spPr/>
    </dgm:pt>
    <dgm:pt modelId="{8AF4A496-47A7-4E17-AE45-C201EBA269A9}" type="pres">
      <dgm:prSet presAssocID="{692940FE-EA40-4E82-BC5A-A7611B523F68}" presName="compositeNode" presStyleCnt="0">
        <dgm:presLayoutVars>
          <dgm:bulletEnabled val="1"/>
        </dgm:presLayoutVars>
      </dgm:prSet>
      <dgm:spPr/>
    </dgm:pt>
    <dgm:pt modelId="{72CC22E5-4E30-4D6B-871D-02C751978F5F}" type="pres">
      <dgm:prSet presAssocID="{692940FE-EA40-4E82-BC5A-A7611B523F68}" presName="bgRect" presStyleLbl="alignNode1" presStyleIdx="1" presStyleCnt="4"/>
      <dgm:spPr/>
    </dgm:pt>
    <dgm:pt modelId="{390BBF64-E674-4BE0-8D22-ABB714F418F8}" type="pres">
      <dgm:prSet presAssocID="{412BCB70-DF4A-4D8D-9D8B-D553D3BA83E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4917173-93F1-4EE8-8B36-689BBB26BA70}" type="pres">
      <dgm:prSet presAssocID="{692940FE-EA40-4E82-BC5A-A7611B523F68}" presName="nodeRect" presStyleLbl="alignNode1" presStyleIdx="1" presStyleCnt="4">
        <dgm:presLayoutVars>
          <dgm:bulletEnabled val="1"/>
        </dgm:presLayoutVars>
      </dgm:prSet>
      <dgm:spPr/>
    </dgm:pt>
    <dgm:pt modelId="{00896011-029E-4418-9004-C285034B3FE9}" type="pres">
      <dgm:prSet presAssocID="{412BCB70-DF4A-4D8D-9D8B-D553D3BA83E6}" presName="sibTrans" presStyleCnt="0"/>
      <dgm:spPr/>
    </dgm:pt>
    <dgm:pt modelId="{CC88ED8F-298A-44AA-A71E-FE426C16094F}" type="pres">
      <dgm:prSet presAssocID="{CD829F09-6E26-4BF9-982D-45EE26C62602}" presName="compositeNode" presStyleCnt="0">
        <dgm:presLayoutVars>
          <dgm:bulletEnabled val="1"/>
        </dgm:presLayoutVars>
      </dgm:prSet>
      <dgm:spPr/>
    </dgm:pt>
    <dgm:pt modelId="{41A274B3-2C10-4A31-ABE9-37D94D90B556}" type="pres">
      <dgm:prSet presAssocID="{CD829F09-6E26-4BF9-982D-45EE26C62602}" presName="bgRect" presStyleLbl="alignNode1" presStyleIdx="2" presStyleCnt="4"/>
      <dgm:spPr/>
    </dgm:pt>
    <dgm:pt modelId="{62566730-D9CC-4FDB-B342-66E367B80A65}" type="pres">
      <dgm:prSet presAssocID="{C7EB643E-EED0-48BD-9934-B69C27DEDFE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4975608-B139-4EE3-B841-8020CE0F21E7}" type="pres">
      <dgm:prSet presAssocID="{CD829F09-6E26-4BF9-982D-45EE26C62602}" presName="nodeRect" presStyleLbl="alignNode1" presStyleIdx="2" presStyleCnt="4">
        <dgm:presLayoutVars>
          <dgm:bulletEnabled val="1"/>
        </dgm:presLayoutVars>
      </dgm:prSet>
      <dgm:spPr/>
    </dgm:pt>
    <dgm:pt modelId="{EEDC4AE7-ABE2-46DD-9338-172219CA7D6C}" type="pres">
      <dgm:prSet presAssocID="{C7EB643E-EED0-48BD-9934-B69C27DEDFED}" presName="sibTrans" presStyleCnt="0"/>
      <dgm:spPr/>
    </dgm:pt>
    <dgm:pt modelId="{7182FDD3-6B2E-4E7D-94BB-7D132624499C}" type="pres">
      <dgm:prSet presAssocID="{434B41E4-D36C-41FD-8E88-5DD9C028EDED}" presName="compositeNode" presStyleCnt="0">
        <dgm:presLayoutVars>
          <dgm:bulletEnabled val="1"/>
        </dgm:presLayoutVars>
      </dgm:prSet>
      <dgm:spPr/>
    </dgm:pt>
    <dgm:pt modelId="{E1181DDE-DFD7-4EFB-A668-830BF8C06F7E}" type="pres">
      <dgm:prSet presAssocID="{434B41E4-D36C-41FD-8E88-5DD9C028EDED}" presName="bgRect" presStyleLbl="alignNode1" presStyleIdx="3" presStyleCnt="4"/>
      <dgm:spPr/>
    </dgm:pt>
    <dgm:pt modelId="{FE4670D5-221F-4EFA-8BA6-A8CCE0C6F32E}" type="pres">
      <dgm:prSet presAssocID="{6BBB0242-4958-4A76-A460-973C4904463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C1ADE55-395A-4F48-B984-D1E5D4232442}" type="pres">
      <dgm:prSet presAssocID="{434B41E4-D36C-41FD-8E88-5DD9C028EDE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9C87703-4403-4497-A34A-83C3566EB7A4}" srcId="{0510B339-5CA6-4206-9EFF-1782C86EDE93}" destId="{CD829F09-6E26-4BF9-982D-45EE26C62602}" srcOrd="2" destOrd="0" parTransId="{878B92AD-3ADC-42ED-A602-4A925B7A4C03}" sibTransId="{C7EB643E-EED0-48BD-9934-B69C27DEDFED}"/>
    <dgm:cxn modelId="{15C86C0E-B259-465A-9B06-D54CA9DEDC0C}" srcId="{0510B339-5CA6-4206-9EFF-1782C86EDE93}" destId="{434B41E4-D36C-41FD-8E88-5DD9C028EDED}" srcOrd="3" destOrd="0" parTransId="{282BB738-FBD8-4FAB-A59E-96C4463D4C4A}" sibTransId="{6BBB0242-4958-4A76-A460-973C49044635}"/>
    <dgm:cxn modelId="{6D47742D-2250-46DC-955A-119F065A7634}" type="presOf" srcId="{692940FE-EA40-4E82-BC5A-A7611B523F68}" destId="{C4917173-93F1-4EE8-8B36-689BBB26BA70}" srcOrd="1" destOrd="0" presId="urn:microsoft.com/office/officeart/2016/7/layout/LinearBlockProcessNumbered"/>
    <dgm:cxn modelId="{63140732-45D1-42B1-80AA-806C3B245820}" type="presOf" srcId="{434B41E4-D36C-41FD-8E88-5DD9C028EDED}" destId="{9C1ADE55-395A-4F48-B984-D1E5D4232442}" srcOrd="1" destOrd="0" presId="urn:microsoft.com/office/officeart/2016/7/layout/LinearBlockProcessNumbered"/>
    <dgm:cxn modelId="{3A7C8838-DB52-4110-B06B-1FCEF6EF5806}" type="presOf" srcId="{412BCB70-DF4A-4D8D-9D8B-D553D3BA83E6}" destId="{390BBF64-E674-4BE0-8D22-ABB714F418F8}" srcOrd="0" destOrd="0" presId="urn:microsoft.com/office/officeart/2016/7/layout/LinearBlockProcessNumbered"/>
    <dgm:cxn modelId="{75E71061-CB31-40E0-99B3-598DFB52CE58}" type="presOf" srcId="{EAF501B3-0205-49A3-A278-B38F3B52C50F}" destId="{819F890A-BDEF-49B2-83A1-71EC511F484F}" srcOrd="0" destOrd="0" presId="urn:microsoft.com/office/officeart/2016/7/layout/LinearBlockProcessNumbered"/>
    <dgm:cxn modelId="{2FD0286A-83D3-4A89-8F39-16E4024ED949}" srcId="{0510B339-5CA6-4206-9EFF-1782C86EDE93}" destId="{EAF501B3-0205-49A3-A278-B38F3B52C50F}" srcOrd="0" destOrd="0" parTransId="{5B98C30F-7D8D-4903-9D0D-4720A0CF8078}" sibTransId="{48AACDEB-CDBF-437F-BBE0-E60FFB169F0C}"/>
    <dgm:cxn modelId="{F814D94A-FD7A-4AA8-856A-7720985D628E}" type="presOf" srcId="{CD829F09-6E26-4BF9-982D-45EE26C62602}" destId="{D4975608-B139-4EE3-B841-8020CE0F21E7}" srcOrd="1" destOrd="0" presId="urn:microsoft.com/office/officeart/2016/7/layout/LinearBlockProcessNumbered"/>
    <dgm:cxn modelId="{408CD94A-DB1F-49A6-BE68-8A57FBC0C888}" type="presOf" srcId="{6BBB0242-4958-4A76-A460-973C49044635}" destId="{FE4670D5-221F-4EFA-8BA6-A8CCE0C6F32E}" srcOrd="0" destOrd="0" presId="urn:microsoft.com/office/officeart/2016/7/layout/LinearBlockProcessNumbered"/>
    <dgm:cxn modelId="{BF77087F-911D-4386-A5F6-ED513956A613}" type="presOf" srcId="{EAF501B3-0205-49A3-A278-B38F3B52C50F}" destId="{0A160FCD-BE71-433B-8108-FD129070660A}" srcOrd="1" destOrd="0" presId="urn:microsoft.com/office/officeart/2016/7/layout/LinearBlockProcessNumbered"/>
    <dgm:cxn modelId="{0E020F89-275A-4197-9A6B-7B5892507C02}" type="presOf" srcId="{48AACDEB-CDBF-437F-BBE0-E60FFB169F0C}" destId="{42980EE9-E6ED-46B1-BE84-34EBAD45B349}" srcOrd="0" destOrd="0" presId="urn:microsoft.com/office/officeart/2016/7/layout/LinearBlockProcessNumbered"/>
    <dgm:cxn modelId="{E1C2E891-C1B7-44AE-8779-A6E932952340}" type="presOf" srcId="{434B41E4-D36C-41FD-8E88-5DD9C028EDED}" destId="{E1181DDE-DFD7-4EFB-A668-830BF8C06F7E}" srcOrd="0" destOrd="0" presId="urn:microsoft.com/office/officeart/2016/7/layout/LinearBlockProcessNumbered"/>
    <dgm:cxn modelId="{E41A4695-26F6-498A-BF5F-ACF263E4C51E}" type="presOf" srcId="{0510B339-5CA6-4206-9EFF-1782C86EDE93}" destId="{E2AE44CA-099D-4A6B-978C-4597AA6AB8A5}" srcOrd="0" destOrd="0" presId="urn:microsoft.com/office/officeart/2016/7/layout/LinearBlockProcessNumbered"/>
    <dgm:cxn modelId="{3805CCD3-2C5F-4C90-9BB2-D6E9CF31E059}" srcId="{0510B339-5CA6-4206-9EFF-1782C86EDE93}" destId="{692940FE-EA40-4E82-BC5A-A7611B523F68}" srcOrd="1" destOrd="0" parTransId="{E9B4DF8F-E169-41CC-BD24-1B7BAF80888B}" sibTransId="{412BCB70-DF4A-4D8D-9D8B-D553D3BA83E6}"/>
    <dgm:cxn modelId="{F7F290D5-D13B-4CF3-B996-4CEE4EF8640C}" type="presOf" srcId="{CD829F09-6E26-4BF9-982D-45EE26C62602}" destId="{41A274B3-2C10-4A31-ABE9-37D94D90B556}" srcOrd="0" destOrd="0" presId="urn:microsoft.com/office/officeart/2016/7/layout/LinearBlockProcessNumbered"/>
    <dgm:cxn modelId="{FA32C4ED-0977-4F42-ADAB-3F37BA3A7469}" type="presOf" srcId="{692940FE-EA40-4E82-BC5A-A7611B523F68}" destId="{72CC22E5-4E30-4D6B-871D-02C751978F5F}" srcOrd="0" destOrd="0" presId="urn:microsoft.com/office/officeart/2016/7/layout/LinearBlockProcessNumbered"/>
    <dgm:cxn modelId="{EAE230FE-9341-4D27-A6AC-D5BFA3485B1F}" type="presOf" srcId="{C7EB643E-EED0-48BD-9934-B69C27DEDFED}" destId="{62566730-D9CC-4FDB-B342-66E367B80A65}" srcOrd="0" destOrd="0" presId="urn:microsoft.com/office/officeart/2016/7/layout/LinearBlockProcessNumbered"/>
    <dgm:cxn modelId="{BD7119F3-25D0-4DDC-A0E3-C7D11D29FEBE}" type="presParOf" srcId="{E2AE44CA-099D-4A6B-978C-4597AA6AB8A5}" destId="{4C45F75E-86CC-43F0-842F-A3568C1DBDC5}" srcOrd="0" destOrd="0" presId="urn:microsoft.com/office/officeart/2016/7/layout/LinearBlockProcessNumbered"/>
    <dgm:cxn modelId="{651FBD28-49B7-4B52-BD6B-B6D40B067199}" type="presParOf" srcId="{4C45F75E-86CC-43F0-842F-A3568C1DBDC5}" destId="{819F890A-BDEF-49B2-83A1-71EC511F484F}" srcOrd="0" destOrd="0" presId="urn:microsoft.com/office/officeart/2016/7/layout/LinearBlockProcessNumbered"/>
    <dgm:cxn modelId="{1543C1FF-D9A7-40D7-B163-15D4ED7EC471}" type="presParOf" srcId="{4C45F75E-86CC-43F0-842F-A3568C1DBDC5}" destId="{42980EE9-E6ED-46B1-BE84-34EBAD45B349}" srcOrd="1" destOrd="0" presId="urn:microsoft.com/office/officeart/2016/7/layout/LinearBlockProcessNumbered"/>
    <dgm:cxn modelId="{587F8268-F636-4051-831D-74E9E7B4F813}" type="presParOf" srcId="{4C45F75E-86CC-43F0-842F-A3568C1DBDC5}" destId="{0A160FCD-BE71-433B-8108-FD129070660A}" srcOrd="2" destOrd="0" presId="urn:microsoft.com/office/officeart/2016/7/layout/LinearBlockProcessNumbered"/>
    <dgm:cxn modelId="{AD059E04-5A69-4F85-914C-6162C5CDEAA7}" type="presParOf" srcId="{E2AE44CA-099D-4A6B-978C-4597AA6AB8A5}" destId="{31F30A0F-B203-4D27-9439-68EAA1F59EF0}" srcOrd="1" destOrd="0" presId="urn:microsoft.com/office/officeart/2016/7/layout/LinearBlockProcessNumbered"/>
    <dgm:cxn modelId="{FBC76EFA-B65A-48F9-8868-3DB8719BAE9C}" type="presParOf" srcId="{E2AE44CA-099D-4A6B-978C-4597AA6AB8A5}" destId="{8AF4A496-47A7-4E17-AE45-C201EBA269A9}" srcOrd="2" destOrd="0" presId="urn:microsoft.com/office/officeart/2016/7/layout/LinearBlockProcessNumbered"/>
    <dgm:cxn modelId="{7F231BB7-CE5D-4CF9-9D31-784AAE3EDC8A}" type="presParOf" srcId="{8AF4A496-47A7-4E17-AE45-C201EBA269A9}" destId="{72CC22E5-4E30-4D6B-871D-02C751978F5F}" srcOrd="0" destOrd="0" presId="urn:microsoft.com/office/officeart/2016/7/layout/LinearBlockProcessNumbered"/>
    <dgm:cxn modelId="{7218EEF6-5ABE-4EFB-8C7E-6FBB1179F725}" type="presParOf" srcId="{8AF4A496-47A7-4E17-AE45-C201EBA269A9}" destId="{390BBF64-E674-4BE0-8D22-ABB714F418F8}" srcOrd="1" destOrd="0" presId="urn:microsoft.com/office/officeart/2016/7/layout/LinearBlockProcessNumbered"/>
    <dgm:cxn modelId="{8831F68C-B1FE-4755-A7B7-DF2D2A07F393}" type="presParOf" srcId="{8AF4A496-47A7-4E17-AE45-C201EBA269A9}" destId="{C4917173-93F1-4EE8-8B36-689BBB26BA70}" srcOrd="2" destOrd="0" presId="urn:microsoft.com/office/officeart/2016/7/layout/LinearBlockProcessNumbered"/>
    <dgm:cxn modelId="{12EDC4BD-AEC8-497F-9A3D-1868EEF01F0E}" type="presParOf" srcId="{E2AE44CA-099D-4A6B-978C-4597AA6AB8A5}" destId="{00896011-029E-4418-9004-C285034B3FE9}" srcOrd="3" destOrd="0" presId="urn:microsoft.com/office/officeart/2016/7/layout/LinearBlockProcessNumbered"/>
    <dgm:cxn modelId="{594AC78D-2AE3-436B-812E-A064790DB308}" type="presParOf" srcId="{E2AE44CA-099D-4A6B-978C-4597AA6AB8A5}" destId="{CC88ED8F-298A-44AA-A71E-FE426C16094F}" srcOrd="4" destOrd="0" presId="urn:microsoft.com/office/officeart/2016/7/layout/LinearBlockProcessNumbered"/>
    <dgm:cxn modelId="{A9C0416B-40CD-456D-8CC0-00C4B3BFD743}" type="presParOf" srcId="{CC88ED8F-298A-44AA-A71E-FE426C16094F}" destId="{41A274B3-2C10-4A31-ABE9-37D94D90B556}" srcOrd="0" destOrd="0" presId="urn:microsoft.com/office/officeart/2016/7/layout/LinearBlockProcessNumbered"/>
    <dgm:cxn modelId="{2AE885C5-A34F-4BAF-8F35-982CCFBD5581}" type="presParOf" srcId="{CC88ED8F-298A-44AA-A71E-FE426C16094F}" destId="{62566730-D9CC-4FDB-B342-66E367B80A65}" srcOrd="1" destOrd="0" presId="urn:microsoft.com/office/officeart/2016/7/layout/LinearBlockProcessNumbered"/>
    <dgm:cxn modelId="{76D4B385-C93E-40B0-AD00-83027C8E7E36}" type="presParOf" srcId="{CC88ED8F-298A-44AA-A71E-FE426C16094F}" destId="{D4975608-B139-4EE3-B841-8020CE0F21E7}" srcOrd="2" destOrd="0" presId="urn:microsoft.com/office/officeart/2016/7/layout/LinearBlockProcessNumbered"/>
    <dgm:cxn modelId="{7A18C3BE-D8A9-4E6A-ADD1-1DC47429C7AA}" type="presParOf" srcId="{E2AE44CA-099D-4A6B-978C-4597AA6AB8A5}" destId="{EEDC4AE7-ABE2-46DD-9338-172219CA7D6C}" srcOrd="5" destOrd="0" presId="urn:microsoft.com/office/officeart/2016/7/layout/LinearBlockProcessNumbered"/>
    <dgm:cxn modelId="{2B97D44B-F369-4541-A01A-42526D25F206}" type="presParOf" srcId="{E2AE44CA-099D-4A6B-978C-4597AA6AB8A5}" destId="{7182FDD3-6B2E-4E7D-94BB-7D132624499C}" srcOrd="6" destOrd="0" presId="urn:microsoft.com/office/officeart/2016/7/layout/LinearBlockProcessNumbered"/>
    <dgm:cxn modelId="{8B3559A6-F4FB-462F-9F7D-F71573F2F734}" type="presParOf" srcId="{7182FDD3-6B2E-4E7D-94BB-7D132624499C}" destId="{E1181DDE-DFD7-4EFB-A668-830BF8C06F7E}" srcOrd="0" destOrd="0" presId="urn:microsoft.com/office/officeart/2016/7/layout/LinearBlockProcessNumbered"/>
    <dgm:cxn modelId="{17FAA1AE-C0B3-4E8B-A132-933351FCC274}" type="presParOf" srcId="{7182FDD3-6B2E-4E7D-94BB-7D132624499C}" destId="{FE4670D5-221F-4EFA-8BA6-A8CCE0C6F32E}" srcOrd="1" destOrd="0" presId="urn:microsoft.com/office/officeart/2016/7/layout/LinearBlockProcessNumbered"/>
    <dgm:cxn modelId="{F6993547-03E5-4B33-B345-419EF07C9A7B}" type="presParOf" srcId="{7182FDD3-6B2E-4E7D-94BB-7D132624499C}" destId="{9C1ADE55-395A-4F48-B984-D1E5D423244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896A0-5E7D-45FF-88FB-7A6EF00F12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18FD7E-2808-432C-B913-24C520C02A1A}">
      <dgm:prSet/>
      <dgm:spPr/>
      <dgm:t>
        <a:bodyPr/>
        <a:lstStyle/>
        <a:p>
          <a:r>
            <a:rPr lang="en-US"/>
            <a:t>Check for Missing Values</a:t>
          </a:r>
        </a:p>
      </dgm:t>
    </dgm:pt>
    <dgm:pt modelId="{3B92B042-4B13-429C-925F-56760768763B}" type="parTrans" cxnId="{460F5953-9212-4B83-B19C-C1C4F3546608}">
      <dgm:prSet/>
      <dgm:spPr/>
      <dgm:t>
        <a:bodyPr/>
        <a:lstStyle/>
        <a:p>
          <a:endParaRPr lang="en-US"/>
        </a:p>
      </dgm:t>
    </dgm:pt>
    <dgm:pt modelId="{D03D48A1-029C-479F-8F30-70EA7BE72FCE}" type="sibTrans" cxnId="{460F5953-9212-4B83-B19C-C1C4F3546608}">
      <dgm:prSet/>
      <dgm:spPr/>
      <dgm:t>
        <a:bodyPr/>
        <a:lstStyle/>
        <a:p>
          <a:endParaRPr lang="en-US"/>
        </a:p>
      </dgm:t>
    </dgm:pt>
    <dgm:pt modelId="{3A3CFCE6-1000-4BB7-84B7-D2D60C5266A9}">
      <dgm:prSet/>
      <dgm:spPr/>
      <dgm:t>
        <a:bodyPr/>
        <a:lstStyle/>
        <a:p>
          <a:r>
            <a:rPr lang="en-US"/>
            <a:t>Drop Duplicates (Keep Only the First Occurrence)</a:t>
          </a:r>
        </a:p>
      </dgm:t>
    </dgm:pt>
    <dgm:pt modelId="{1BAC2162-7779-48DD-B952-F49E7D9E147A}" type="parTrans" cxnId="{8E30D47E-BBEA-4467-959A-B2BEC8F3CF25}">
      <dgm:prSet/>
      <dgm:spPr/>
      <dgm:t>
        <a:bodyPr/>
        <a:lstStyle/>
        <a:p>
          <a:endParaRPr lang="en-US"/>
        </a:p>
      </dgm:t>
    </dgm:pt>
    <dgm:pt modelId="{661BDC83-840F-43B5-93BB-8B83EAF5C9C5}" type="sibTrans" cxnId="{8E30D47E-BBEA-4467-959A-B2BEC8F3CF25}">
      <dgm:prSet/>
      <dgm:spPr/>
      <dgm:t>
        <a:bodyPr/>
        <a:lstStyle/>
        <a:p>
          <a:endParaRPr lang="en-US"/>
        </a:p>
      </dgm:t>
    </dgm:pt>
    <dgm:pt modelId="{5278EF0B-51D0-446A-87B0-E0DF97A7C9E9}">
      <dgm:prSet/>
      <dgm:spPr/>
      <dgm:t>
        <a:bodyPr/>
        <a:lstStyle/>
        <a:p>
          <a:r>
            <a:rPr lang="en-US"/>
            <a:t>Reset Index </a:t>
          </a:r>
        </a:p>
      </dgm:t>
    </dgm:pt>
    <dgm:pt modelId="{712AA057-AD5C-4B85-932E-22EFEE6C1301}" type="parTrans" cxnId="{27840DA1-DF6F-4C6C-938B-4EB00F1E4E16}">
      <dgm:prSet/>
      <dgm:spPr/>
      <dgm:t>
        <a:bodyPr/>
        <a:lstStyle/>
        <a:p>
          <a:endParaRPr lang="en-US"/>
        </a:p>
      </dgm:t>
    </dgm:pt>
    <dgm:pt modelId="{AB6864D5-4082-41CB-A7C3-D6781B6842F9}" type="sibTrans" cxnId="{27840DA1-DF6F-4C6C-938B-4EB00F1E4E16}">
      <dgm:prSet/>
      <dgm:spPr/>
      <dgm:t>
        <a:bodyPr/>
        <a:lstStyle/>
        <a:p>
          <a:endParaRPr lang="en-US"/>
        </a:p>
      </dgm:t>
    </dgm:pt>
    <dgm:pt modelId="{043ADD7E-5AF7-4E30-8C1A-A91992F057EB}" type="pres">
      <dgm:prSet presAssocID="{B88896A0-5E7D-45FF-88FB-7A6EF00F121F}" presName="linear" presStyleCnt="0">
        <dgm:presLayoutVars>
          <dgm:animLvl val="lvl"/>
          <dgm:resizeHandles val="exact"/>
        </dgm:presLayoutVars>
      </dgm:prSet>
      <dgm:spPr/>
    </dgm:pt>
    <dgm:pt modelId="{AB298B44-9C45-424F-991A-4085F8A8AE37}" type="pres">
      <dgm:prSet presAssocID="{1B18FD7E-2808-432C-B913-24C520C02A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C7C489-DFCC-499A-B258-41EB5ABE1463}" type="pres">
      <dgm:prSet presAssocID="{D03D48A1-029C-479F-8F30-70EA7BE72FCE}" presName="spacer" presStyleCnt="0"/>
      <dgm:spPr/>
    </dgm:pt>
    <dgm:pt modelId="{E82ED462-DC9F-473B-BA03-CBB18D4C5CBD}" type="pres">
      <dgm:prSet presAssocID="{3A3CFCE6-1000-4BB7-84B7-D2D60C5266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CF0F8D-1347-4105-9193-DAE8FA0CBDE8}" type="pres">
      <dgm:prSet presAssocID="{661BDC83-840F-43B5-93BB-8B83EAF5C9C5}" presName="spacer" presStyleCnt="0"/>
      <dgm:spPr/>
    </dgm:pt>
    <dgm:pt modelId="{CCAE9F88-A405-49F2-AB75-BD39CA620753}" type="pres">
      <dgm:prSet presAssocID="{5278EF0B-51D0-446A-87B0-E0DF97A7C9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C02300-27B0-4DB3-96E5-0D784152586B}" type="presOf" srcId="{1B18FD7E-2808-432C-B913-24C520C02A1A}" destId="{AB298B44-9C45-424F-991A-4085F8A8AE37}" srcOrd="0" destOrd="0" presId="urn:microsoft.com/office/officeart/2005/8/layout/vList2"/>
    <dgm:cxn modelId="{6E031D1A-B71B-4A13-A0B2-C7661C6AD9AA}" type="presOf" srcId="{3A3CFCE6-1000-4BB7-84B7-D2D60C5266A9}" destId="{E82ED462-DC9F-473B-BA03-CBB18D4C5CBD}" srcOrd="0" destOrd="0" presId="urn:microsoft.com/office/officeart/2005/8/layout/vList2"/>
    <dgm:cxn modelId="{3FD4493A-46DA-4211-9F9A-21E127BE95F4}" type="presOf" srcId="{5278EF0B-51D0-446A-87B0-E0DF97A7C9E9}" destId="{CCAE9F88-A405-49F2-AB75-BD39CA620753}" srcOrd="0" destOrd="0" presId="urn:microsoft.com/office/officeart/2005/8/layout/vList2"/>
    <dgm:cxn modelId="{460F5953-9212-4B83-B19C-C1C4F3546608}" srcId="{B88896A0-5E7D-45FF-88FB-7A6EF00F121F}" destId="{1B18FD7E-2808-432C-B913-24C520C02A1A}" srcOrd="0" destOrd="0" parTransId="{3B92B042-4B13-429C-925F-56760768763B}" sibTransId="{D03D48A1-029C-479F-8F30-70EA7BE72FCE}"/>
    <dgm:cxn modelId="{8E30D47E-BBEA-4467-959A-B2BEC8F3CF25}" srcId="{B88896A0-5E7D-45FF-88FB-7A6EF00F121F}" destId="{3A3CFCE6-1000-4BB7-84B7-D2D60C5266A9}" srcOrd="1" destOrd="0" parTransId="{1BAC2162-7779-48DD-B952-F49E7D9E147A}" sibTransId="{661BDC83-840F-43B5-93BB-8B83EAF5C9C5}"/>
    <dgm:cxn modelId="{0628AE84-86D4-4EDD-8D2C-32E1650215BC}" type="presOf" srcId="{B88896A0-5E7D-45FF-88FB-7A6EF00F121F}" destId="{043ADD7E-5AF7-4E30-8C1A-A91992F057EB}" srcOrd="0" destOrd="0" presId="urn:microsoft.com/office/officeart/2005/8/layout/vList2"/>
    <dgm:cxn modelId="{27840DA1-DF6F-4C6C-938B-4EB00F1E4E16}" srcId="{B88896A0-5E7D-45FF-88FB-7A6EF00F121F}" destId="{5278EF0B-51D0-446A-87B0-E0DF97A7C9E9}" srcOrd="2" destOrd="0" parTransId="{712AA057-AD5C-4B85-932E-22EFEE6C1301}" sibTransId="{AB6864D5-4082-41CB-A7C3-D6781B6842F9}"/>
    <dgm:cxn modelId="{036EF1AE-AF0C-4782-9FF4-A740D7940309}" type="presParOf" srcId="{043ADD7E-5AF7-4E30-8C1A-A91992F057EB}" destId="{AB298B44-9C45-424F-991A-4085F8A8AE37}" srcOrd="0" destOrd="0" presId="urn:microsoft.com/office/officeart/2005/8/layout/vList2"/>
    <dgm:cxn modelId="{701839AB-E649-4518-B009-6C475FEB4796}" type="presParOf" srcId="{043ADD7E-5AF7-4E30-8C1A-A91992F057EB}" destId="{7DC7C489-DFCC-499A-B258-41EB5ABE1463}" srcOrd="1" destOrd="0" presId="urn:microsoft.com/office/officeart/2005/8/layout/vList2"/>
    <dgm:cxn modelId="{15B23703-85A4-4C52-AD24-5AC990DD76CF}" type="presParOf" srcId="{043ADD7E-5AF7-4E30-8C1A-A91992F057EB}" destId="{E82ED462-DC9F-473B-BA03-CBB18D4C5CBD}" srcOrd="2" destOrd="0" presId="urn:microsoft.com/office/officeart/2005/8/layout/vList2"/>
    <dgm:cxn modelId="{54BB13E7-E8BB-4AE2-B506-D35F311AE952}" type="presParOf" srcId="{043ADD7E-5AF7-4E30-8C1A-A91992F057EB}" destId="{BECF0F8D-1347-4105-9193-DAE8FA0CBDE8}" srcOrd="3" destOrd="0" presId="urn:microsoft.com/office/officeart/2005/8/layout/vList2"/>
    <dgm:cxn modelId="{618311DA-BC3E-4A9A-B386-BA13CF13A483}" type="presParOf" srcId="{043ADD7E-5AF7-4E30-8C1A-A91992F057EB}" destId="{CCAE9F88-A405-49F2-AB75-BD39CA6207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B24A3C-7DE2-4B38-963F-22CD2016009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69AA2F-A088-41C5-BBC0-F1E81C203C58}">
      <dgm:prSet/>
      <dgm:spPr/>
      <dgm:t>
        <a:bodyPr/>
        <a:lstStyle/>
        <a:p>
          <a:r>
            <a:rPr lang="en-US"/>
            <a:t>Convert text into numerical features using </a:t>
          </a:r>
          <a:r>
            <a:rPr lang="en-US" b="1"/>
            <a:t>TF-IDF</a:t>
          </a:r>
          <a:r>
            <a:rPr lang="en-US"/>
            <a:t>.</a:t>
          </a:r>
        </a:p>
      </dgm:t>
    </dgm:pt>
    <dgm:pt modelId="{578EDA2D-36B4-45A5-80D5-5667826B1324}" type="parTrans" cxnId="{4DC4CD52-6741-4A03-8F93-6FADD8E28B48}">
      <dgm:prSet/>
      <dgm:spPr/>
      <dgm:t>
        <a:bodyPr/>
        <a:lstStyle/>
        <a:p>
          <a:endParaRPr lang="en-US"/>
        </a:p>
      </dgm:t>
    </dgm:pt>
    <dgm:pt modelId="{D43E194A-7B08-461B-B5A6-72785B58A9B0}" type="sibTrans" cxnId="{4DC4CD52-6741-4A03-8F93-6FADD8E28B48}">
      <dgm:prSet/>
      <dgm:spPr/>
      <dgm:t>
        <a:bodyPr/>
        <a:lstStyle/>
        <a:p>
          <a:endParaRPr lang="en-US"/>
        </a:p>
      </dgm:t>
    </dgm:pt>
    <dgm:pt modelId="{F7C54880-460C-4FB4-BF0C-95CAEEA041AB}">
      <dgm:prSet/>
      <dgm:spPr/>
      <dgm:t>
        <a:bodyPr/>
        <a:lstStyle/>
        <a:p>
          <a:r>
            <a:rPr lang="en-US"/>
            <a:t>Extracts important words while ignoring common ones.</a:t>
          </a:r>
        </a:p>
      </dgm:t>
    </dgm:pt>
    <dgm:pt modelId="{DB2C4E3F-CB21-4FD5-9ACD-6E479FE39EA7}" type="parTrans" cxnId="{95AC38FD-B650-4F9A-8835-121BE816F878}">
      <dgm:prSet/>
      <dgm:spPr/>
      <dgm:t>
        <a:bodyPr/>
        <a:lstStyle/>
        <a:p>
          <a:endParaRPr lang="en-US"/>
        </a:p>
      </dgm:t>
    </dgm:pt>
    <dgm:pt modelId="{8521EC84-854F-4882-9646-4C0225A2E1DD}" type="sibTrans" cxnId="{95AC38FD-B650-4F9A-8835-121BE816F878}">
      <dgm:prSet/>
      <dgm:spPr/>
      <dgm:t>
        <a:bodyPr/>
        <a:lstStyle/>
        <a:p>
          <a:endParaRPr lang="en-US"/>
        </a:p>
      </dgm:t>
    </dgm:pt>
    <dgm:pt modelId="{7D6929F3-6743-4409-AC41-6B599ABB8759}">
      <dgm:prSet/>
      <dgm:spPr/>
      <dgm:t>
        <a:bodyPr/>
        <a:lstStyle/>
        <a:p>
          <a:r>
            <a:rPr lang="en-US"/>
            <a:t>Limits vocabulary to </a:t>
          </a:r>
          <a:r>
            <a:rPr lang="en-US" b="1"/>
            <a:t>5000 most frequent words</a:t>
          </a:r>
          <a:r>
            <a:rPr lang="en-US"/>
            <a:t>.</a:t>
          </a:r>
        </a:p>
      </dgm:t>
    </dgm:pt>
    <dgm:pt modelId="{C000484A-A306-4371-9131-537510214C5B}" type="parTrans" cxnId="{BE401945-9D26-4F0E-9AAE-C68752A16221}">
      <dgm:prSet/>
      <dgm:spPr/>
      <dgm:t>
        <a:bodyPr/>
        <a:lstStyle/>
        <a:p>
          <a:endParaRPr lang="en-US"/>
        </a:p>
      </dgm:t>
    </dgm:pt>
    <dgm:pt modelId="{903DD321-C6E1-41E8-B30F-EFAF475091DD}" type="sibTrans" cxnId="{BE401945-9D26-4F0E-9AAE-C68752A16221}">
      <dgm:prSet/>
      <dgm:spPr/>
      <dgm:t>
        <a:bodyPr/>
        <a:lstStyle/>
        <a:p>
          <a:endParaRPr lang="en-US"/>
        </a:p>
      </dgm:t>
    </dgm:pt>
    <dgm:pt modelId="{3B4E15DA-6F8A-4BDC-AAD9-8546FBA46BB8}" type="pres">
      <dgm:prSet presAssocID="{0BB24A3C-7DE2-4B38-963F-22CD20160099}" presName="linear" presStyleCnt="0">
        <dgm:presLayoutVars>
          <dgm:animLvl val="lvl"/>
          <dgm:resizeHandles val="exact"/>
        </dgm:presLayoutVars>
      </dgm:prSet>
      <dgm:spPr/>
    </dgm:pt>
    <dgm:pt modelId="{8AD6FA14-5145-48B4-B163-3464022C5E07}" type="pres">
      <dgm:prSet presAssocID="{7E69AA2F-A088-41C5-BBC0-F1E81C203C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F656A0-EB97-48E1-B602-B30E88376569}" type="pres">
      <dgm:prSet presAssocID="{D43E194A-7B08-461B-B5A6-72785B58A9B0}" presName="spacer" presStyleCnt="0"/>
      <dgm:spPr/>
    </dgm:pt>
    <dgm:pt modelId="{81EE814F-1131-4F45-85DF-5DE534F8A03E}" type="pres">
      <dgm:prSet presAssocID="{F7C54880-460C-4FB4-BF0C-95CAEEA041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4B5E62-43B0-4F04-B2E0-B47E6F6FA5AC}" type="pres">
      <dgm:prSet presAssocID="{8521EC84-854F-4882-9646-4C0225A2E1DD}" presName="spacer" presStyleCnt="0"/>
      <dgm:spPr/>
    </dgm:pt>
    <dgm:pt modelId="{966DDBC2-5C07-484B-B3FA-58B6169D8F87}" type="pres">
      <dgm:prSet presAssocID="{7D6929F3-6743-4409-AC41-6B599ABB87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ECAC2D-DA99-4716-A6CB-349166DB04F9}" type="presOf" srcId="{7D6929F3-6743-4409-AC41-6B599ABB8759}" destId="{966DDBC2-5C07-484B-B3FA-58B6169D8F87}" srcOrd="0" destOrd="0" presId="urn:microsoft.com/office/officeart/2005/8/layout/vList2"/>
    <dgm:cxn modelId="{BE401945-9D26-4F0E-9AAE-C68752A16221}" srcId="{0BB24A3C-7DE2-4B38-963F-22CD20160099}" destId="{7D6929F3-6743-4409-AC41-6B599ABB8759}" srcOrd="2" destOrd="0" parTransId="{C000484A-A306-4371-9131-537510214C5B}" sibTransId="{903DD321-C6E1-41E8-B30F-EFAF475091DD}"/>
    <dgm:cxn modelId="{16537346-7531-4284-B029-7AB22C7164BD}" type="presOf" srcId="{7E69AA2F-A088-41C5-BBC0-F1E81C203C58}" destId="{8AD6FA14-5145-48B4-B163-3464022C5E07}" srcOrd="0" destOrd="0" presId="urn:microsoft.com/office/officeart/2005/8/layout/vList2"/>
    <dgm:cxn modelId="{4DC4CD52-6741-4A03-8F93-6FADD8E28B48}" srcId="{0BB24A3C-7DE2-4B38-963F-22CD20160099}" destId="{7E69AA2F-A088-41C5-BBC0-F1E81C203C58}" srcOrd="0" destOrd="0" parTransId="{578EDA2D-36B4-45A5-80D5-5667826B1324}" sibTransId="{D43E194A-7B08-461B-B5A6-72785B58A9B0}"/>
    <dgm:cxn modelId="{D695BC8A-9CE0-4D40-BAB8-146945DC30AE}" type="presOf" srcId="{F7C54880-460C-4FB4-BF0C-95CAEEA041AB}" destId="{81EE814F-1131-4F45-85DF-5DE534F8A03E}" srcOrd="0" destOrd="0" presId="urn:microsoft.com/office/officeart/2005/8/layout/vList2"/>
    <dgm:cxn modelId="{089E04A2-5594-4A1B-B6EB-4DB32BC456D1}" type="presOf" srcId="{0BB24A3C-7DE2-4B38-963F-22CD20160099}" destId="{3B4E15DA-6F8A-4BDC-AAD9-8546FBA46BB8}" srcOrd="0" destOrd="0" presId="urn:microsoft.com/office/officeart/2005/8/layout/vList2"/>
    <dgm:cxn modelId="{95AC38FD-B650-4F9A-8835-121BE816F878}" srcId="{0BB24A3C-7DE2-4B38-963F-22CD20160099}" destId="{F7C54880-460C-4FB4-BF0C-95CAEEA041AB}" srcOrd="1" destOrd="0" parTransId="{DB2C4E3F-CB21-4FD5-9ACD-6E479FE39EA7}" sibTransId="{8521EC84-854F-4882-9646-4C0225A2E1DD}"/>
    <dgm:cxn modelId="{11F2A6BC-80BD-4253-98D9-CB0638BC1E67}" type="presParOf" srcId="{3B4E15DA-6F8A-4BDC-AAD9-8546FBA46BB8}" destId="{8AD6FA14-5145-48B4-B163-3464022C5E07}" srcOrd="0" destOrd="0" presId="urn:microsoft.com/office/officeart/2005/8/layout/vList2"/>
    <dgm:cxn modelId="{FF80805D-82C5-4F82-85D3-DFA71B80F98C}" type="presParOf" srcId="{3B4E15DA-6F8A-4BDC-AAD9-8546FBA46BB8}" destId="{DCF656A0-EB97-48E1-B602-B30E88376569}" srcOrd="1" destOrd="0" presId="urn:microsoft.com/office/officeart/2005/8/layout/vList2"/>
    <dgm:cxn modelId="{E0EAC3D7-A5B7-460C-8B48-D569EBA702CE}" type="presParOf" srcId="{3B4E15DA-6F8A-4BDC-AAD9-8546FBA46BB8}" destId="{81EE814F-1131-4F45-85DF-5DE534F8A03E}" srcOrd="2" destOrd="0" presId="urn:microsoft.com/office/officeart/2005/8/layout/vList2"/>
    <dgm:cxn modelId="{8622FD19-1D1C-40A9-8AA5-8E2BF0E60657}" type="presParOf" srcId="{3B4E15DA-6F8A-4BDC-AAD9-8546FBA46BB8}" destId="{FD4B5E62-43B0-4F04-B2E0-B47E6F6FA5AC}" srcOrd="3" destOrd="0" presId="urn:microsoft.com/office/officeart/2005/8/layout/vList2"/>
    <dgm:cxn modelId="{1C07D1D3-F48A-4C00-8B83-089915F80322}" type="presParOf" srcId="{3B4E15DA-6F8A-4BDC-AAD9-8546FBA46BB8}" destId="{966DDBC2-5C07-484B-B3FA-58B6169D8F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BB87D4-124E-465F-8E4C-CC373C259C8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49E8BB-A6DF-490B-98B3-9FABE8D63258}">
      <dgm:prSet/>
      <dgm:spPr/>
      <dgm:t>
        <a:bodyPr/>
        <a:lstStyle/>
        <a:p>
          <a:r>
            <a:rPr lang="en-US"/>
            <a:t>Train a </a:t>
          </a:r>
          <a:r>
            <a:rPr lang="en-US" b="1"/>
            <a:t>Logistic Regression model</a:t>
          </a:r>
          <a:r>
            <a:rPr lang="en-US"/>
            <a:t> on cleaned text data.</a:t>
          </a:r>
        </a:p>
      </dgm:t>
    </dgm:pt>
    <dgm:pt modelId="{4CF0DAF8-C59A-407D-968A-4CB03E561EE6}" type="parTrans" cxnId="{6CCF4F09-A32F-42F6-A64A-D0E0A026A5AD}">
      <dgm:prSet/>
      <dgm:spPr/>
      <dgm:t>
        <a:bodyPr/>
        <a:lstStyle/>
        <a:p>
          <a:endParaRPr lang="en-US"/>
        </a:p>
      </dgm:t>
    </dgm:pt>
    <dgm:pt modelId="{57466A67-FD2D-42F9-8BE5-FFED87F928C2}" type="sibTrans" cxnId="{6CCF4F09-A32F-42F6-A64A-D0E0A026A5AD}">
      <dgm:prSet/>
      <dgm:spPr/>
      <dgm:t>
        <a:bodyPr/>
        <a:lstStyle/>
        <a:p>
          <a:endParaRPr lang="en-US"/>
        </a:p>
      </dgm:t>
    </dgm:pt>
    <dgm:pt modelId="{BE38DBB0-C0F3-4DC1-9D1B-5DB9ED25D944}">
      <dgm:prSet/>
      <dgm:spPr/>
      <dgm:t>
        <a:bodyPr/>
        <a:lstStyle/>
        <a:p>
          <a:r>
            <a:rPr lang="en-US"/>
            <a:t>Uses </a:t>
          </a:r>
          <a:r>
            <a:rPr lang="en-US" b="1"/>
            <a:t>TF-IDF vectors</a:t>
          </a:r>
          <a:r>
            <a:rPr lang="en-US"/>
            <a:t> as input.</a:t>
          </a:r>
        </a:p>
      </dgm:t>
    </dgm:pt>
    <dgm:pt modelId="{11F52319-68A3-4CE0-B61E-497574167D94}" type="parTrans" cxnId="{7A25F0E4-8B25-491F-B518-E179D103ED41}">
      <dgm:prSet/>
      <dgm:spPr/>
      <dgm:t>
        <a:bodyPr/>
        <a:lstStyle/>
        <a:p>
          <a:endParaRPr lang="en-US"/>
        </a:p>
      </dgm:t>
    </dgm:pt>
    <dgm:pt modelId="{3D12C184-CA64-48BB-BF38-DFB7BA9294AA}" type="sibTrans" cxnId="{7A25F0E4-8B25-491F-B518-E179D103ED41}">
      <dgm:prSet/>
      <dgm:spPr/>
      <dgm:t>
        <a:bodyPr/>
        <a:lstStyle/>
        <a:p>
          <a:endParaRPr lang="en-US"/>
        </a:p>
      </dgm:t>
    </dgm:pt>
    <dgm:pt modelId="{9C0D9CCB-61E9-4D8C-BA1C-71F98276F773}">
      <dgm:prSet/>
      <dgm:spPr/>
      <dgm:t>
        <a:bodyPr/>
        <a:lstStyle/>
        <a:p>
          <a:r>
            <a:rPr lang="en-US"/>
            <a:t>Splits data into </a:t>
          </a:r>
          <a:r>
            <a:rPr lang="en-US" b="1"/>
            <a:t>80% training and 20% validation</a:t>
          </a:r>
          <a:r>
            <a:rPr lang="en-US"/>
            <a:t>.</a:t>
          </a:r>
        </a:p>
      </dgm:t>
    </dgm:pt>
    <dgm:pt modelId="{209C5ADD-6A76-4E19-BDC5-CB237F81ABF0}" type="parTrans" cxnId="{606DBCEB-99B0-44BE-8E06-FF55E94AD06E}">
      <dgm:prSet/>
      <dgm:spPr/>
      <dgm:t>
        <a:bodyPr/>
        <a:lstStyle/>
        <a:p>
          <a:endParaRPr lang="en-US"/>
        </a:p>
      </dgm:t>
    </dgm:pt>
    <dgm:pt modelId="{4297AA1E-1768-415E-BA17-5E7D136467E2}" type="sibTrans" cxnId="{606DBCEB-99B0-44BE-8E06-FF55E94AD06E}">
      <dgm:prSet/>
      <dgm:spPr/>
      <dgm:t>
        <a:bodyPr/>
        <a:lstStyle/>
        <a:p>
          <a:endParaRPr lang="en-US"/>
        </a:p>
      </dgm:t>
    </dgm:pt>
    <dgm:pt modelId="{2AA8D104-1839-405D-9382-3875BA44E5E4}">
      <dgm:prSet/>
      <dgm:spPr/>
      <dgm:t>
        <a:bodyPr/>
        <a:lstStyle/>
        <a:p>
          <a:r>
            <a:rPr lang="en-US"/>
            <a:t>Optimized using </a:t>
          </a:r>
          <a:r>
            <a:rPr lang="en-US" b="1"/>
            <a:t>maximum iterations (200)</a:t>
          </a:r>
          <a:r>
            <a:rPr lang="en-US"/>
            <a:t>.</a:t>
          </a:r>
        </a:p>
      </dgm:t>
    </dgm:pt>
    <dgm:pt modelId="{3FBF27B6-6DAE-4E5A-83DA-05C7DEBCB7F5}" type="parTrans" cxnId="{B5E847DD-9FBE-449E-95EF-A006F68FE637}">
      <dgm:prSet/>
      <dgm:spPr/>
      <dgm:t>
        <a:bodyPr/>
        <a:lstStyle/>
        <a:p>
          <a:endParaRPr lang="en-US"/>
        </a:p>
      </dgm:t>
    </dgm:pt>
    <dgm:pt modelId="{4DD78808-80BB-4D32-97D5-94A14770A3E8}" type="sibTrans" cxnId="{B5E847DD-9FBE-449E-95EF-A006F68FE637}">
      <dgm:prSet/>
      <dgm:spPr/>
      <dgm:t>
        <a:bodyPr/>
        <a:lstStyle/>
        <a:p>
          <a:endParaRPr lang="en-US"/>
        </a:p>
      </dgm:t>
    </dgm:pt>
    <dgm:pt modelId="{BFECF2EF-9B34-4A9F-AB0D-96D013A1BDA5}" type="pres">
      <dgm:prSet presAssocID="{FCBB87D4-124E-465F-8E4C-CC373C259C87}" presName="linear" presStyleCnt="0">
        <dgm:presLayoutVars>
          <dgm:animLvl val="lvl"/>
          <dgm:resizeHandles val="exact"/>
        </dgm:presLayoutVars>
      </dgm:prSet>
      <dgm:spPr/>
    </dgm:pt>
    <dgm:pt modelId="{37C70A5A-A96B-41A7-B0DD-F2D544C24A21}" type="pres">
      <dgm:prSet presAssocID="{5E49E8BB-A6DF-490B-98B3-9FABE8D632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3891CB-634B-4F06-B33F-F3D8E202D3BB}" type="pres">
      <dgm:prSet presAssocID="{57466A67-FD2D-42F9-8BE5-FFED87F928C2}" presName="spacer" presStyleCnt="0"/>
      <dgm:spPr/>
    </dgm:pt>
    <dgm:pt modelId="{E371B344-86C4-48F1-937D-BAAD5724B550}" type="pres">
      <dgm:prSet presAssocID="{BE38DBB0-C0F3-4DC1-9D1B-5DB9ED25D9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BD6AE7-E9C0-4459-8C6E-FA4030475454}" type="pres">
      <dgm:prSet presAssocID="{3D12C184-CA64-48BB-BF38-DFB7BA9294AA}" presName="spacer" presStyleCnt="0"/>
      <dgm:spPr/>
    </dgm:pt>
    <dgm:pt modelId="{EBA43589-34A4-44EC-BF46-3B0F5F0EAA36}" type="pres">
      <dgm:prSet presAssocID="{9C0D9CCB-61E9-4D8C-BA1C-71F98276F77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36B0A1-479B-4BB9-838D-22E7324AA722}" type="pres">
      <dgm:prSet presAssocID="{4297AA1E-1768-415E-BA17-5E7D136467E2}" presName="spacer" presStyleCnt="0"/>
      <dgm:spPr/>
    </dgm:pt>
    <dgm:pt modelId="{F7D2E9E6-9CA7-4DD4-B58B-B237399A5C4D}" type="pres">
      <dgm:prSet presAssocID="{2AA8D104-1839-405D-9382-3875BA44E5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CF4F09-A32F-42F6-A64A-D0E0A026A5AD}" srcId="{FCBB87D4-124E-465F-8E4C-CC373C259C87}" destId="{5E49E8BB-A6DF-490B-98B3-9FABE8D63258}" srcOrd="0" destOrd="0" parTransId="{4CF0DAF8-C59A-407D-968A-4CB03E561EE6}" sibTransId="{57466A67-FD2D-42F9-8BE5-FFED87F928C2}"/>
    <dgm:cxn modelId="{C6D0AF29-6801-4ADD-8B84-187C51E762CF}" type="presOf" srcId="{9C0D9CCB-61E9-4D8C-BA1C-71F98276F773}" destId="{EBA43589-34A4-44EC-BF46-3B0F5F0EAA36}" srcOrd="0" destOrd="0" presId="urn:microsoft.com/office/officeart/2005/8/layout/vList2"/>
    <dgm:cxn modelId="{EC0F7A69-8983-4198-8C0A-251E06EFA707}" type="presOf" srcId="{2AA8D104-1839-405D-9382-3875BA44E5E4}" destId="{F7D2E9E6-9CA7-4DD4-B58B-B237399A5C4D}" srcOrd="0" destOrd="0" presId="urn:microsoft.com/office/officeart/2005/8/layout/vList2"/>
    <dgm:cxn modelId="{AB8C7F91-2FF5-47DF-A495-256F38001B96}" type="presOf" srcId="{FCBB87D4-124E-465F-8E4C-CC373C259C87}" destId="{BFECF2EF-9B34-4A9F-AB0D-96D013A1BDA5}" srcOrd="0" destOrd="0" presId="urn:microsoft.com/office/officeart/2005/8/layout/vList2"/>
    <dgm:cxn modelId="{BA644F96-9116-4F34-BED2-B8E25F264D34}" type="presOf" srcId="{5E49E8BB-A6DF-490B-98B3-9FABE8D63258}" destId="{37C70A5A-A96B-41A7-B0DD-F2D544C24A21}" srcOrd="0" destOrd="0" presId="urn:microsoft.com/office/officeart/2005/8/layout/vList2"/>
    <dgm:cxn modelId="{5BE1CEB4-22CC-4E95-A8AC-50CDD973B205}" type="presOf" srcId="{BE38DBB0-C0F3-4DC1-9D1B-5DB9ED25D944}" destId="{E371B344-86C4-48F1-937D-BAAD5724B550}" srcOrd="0" destOrd="0" presId="urn:microsoft.com/office/officeart/2005/8/layout/vList2"/>
    <dgm:cxn modelId="{B5E847DD-9FBE-449E-95EF-A006F68FE637}" srcId="{FCBB87D4-124E-465F-8E4C-CC373C259C87}" destId="{2AA8D104-1839-405D-9382-3875BA44E5E4}" srcOrd="3" destOrd="0" parTransId="{3FBF27B6-6DAE-4E5A-83DA-05C7DEBCB7F5}" sibTransId="{4DD78808-80BB-4D32-97D5-94A14770A3E8}"/>
    <dgm:cxn modelId="{7A25F0E4-8B25-491F-B518-E179D103ED41}" srcId="{FCBB87D4-124E-465F-8E4C-CC373C259C87}" destId="{BE38DBB0-C0F3-4DC1-9D1B-5DB9ED25D944}" srcOrd="1" destOrd="0" parTransId="{11F52319-68A3-4CE0-B61E-497574167D94}" sibTransId="{3D12C184-CA64-48BB-BF38-DFB7BA9294AA}"/>
    <dgm:cxn modelId="{606DBCEB-99B0-44BE-8E06-FF55E94AD06E}" srcId="{FCBB87D4-124E-465F-8E4C-CC373C259C87}" destId="{9C0D9CCB-61E9-4D8C-BA1C-71F98276F773}" srcOrd="2" destOrd="0" parTransId="{209C5ADD-6A76-4E19-BDC5-CB237F81ABF0}" sibTransId="{4297AA1E-1768-415E-BA17-5E7D136467E2}"/>
    <dgm:cxn modelId="{BEE804C3-57AA-40AF-95C9-20440E4CA0C6}" type="presParOf" srcId="{BFECF2EF-9B34-4A9F-AB0D-96D013A1BDA5}" destId="{37C70A5A-A96B-41A7-B0DD-F2D544C24A21}" srcOrd="0" destOrd="0" presId="urn:microsoft.com/office/officeart/2005/8/layout/vList2"/>
    <dgm:cxn modelId="{C51DC53C-3101-4358-9305-D41658D2F747}" type="presParOf" srcId="{BFECF2EF-9B34-4A9F-AB0D-96D013A1BDA5}" destId="{E73891CB-634B-4F06-B33F-F3D8E202D3BB}" srcOrd="1" destOrd="0" presId="urn:microsoft.com/office/officeart/2005/8/layout/vList2"/>
    <dgm:cxn modelId="{A4758170-AC92-449C-9C87-43BE5B08C77D}" type="presParOf" srcId="{BFECF2EF-9B34-4A9F-AB0D-96D013A1BDA5}" destId="{E371B344-86C4-48F1-937D-BAAD5724B550}" srcOrd="2" destOrd="0" presId="urn:microsoft.com/office/officeart/2005/8/layout/vList2"/>
    <dgm:cxn modelId="{1F5BE117-D758-419B-AD47-91A28FAB0763}" type="presParOf" srcId="{BFECF2EF-9B34-4A9F-AB0D-96D013A1BDA5}" destId="{CEBD6AE7-E9C0-4459-8C6E-FA4030475454}" srcOrd="3" destOrd="0" presId="urn:microsoft.com/office/officeart/2005/8/layout/vList2"/>
    <dgm:cxn modelId="{B78942F5-1A8D-45C6-BF70-CB0767F3BD97}" type="presParOf" srcId="{BFECF2EF-9B34-4A9F-AB0D-96D013A1BDA5}" destId="{EBA43589-34A4-44EC-BF46-3B0F5F0EAA36}" srcOrd="4" destOrd="0" presId="urn:microsoft.com/office/officeart/2005/8/layout/vList2"/>
    <dgm:cxn modelId="{E285662C-7108-459E-8AEA-5F422F717E9F}" type="presParOf" srcId="{BFECF2EF-9B34-4A9F-AB0D-96D013A1BDA5}" destId="{4D36B0A1-479B-4BB9-838D-22E7324AA722}" srcOrd="5" destOrd="0" presId="urn:microsoft.com/office/officeart/2005/8/layout/vList2"/>
    <dgm:cxn modelId="{4E55DD32-B6E6-49AA-8AB8-E0E59284BC56}" type="presParOf" srcId="{BFECF2EF-9B34-4A9F-AB0D-96D013A1BDA5}" destId="{F7D2E9E6-9CA7-4DD4-B58B-B237399A5C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0839F-FF1C-405D-ABB0-2B8E6E4E463E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Jonathan Tran - Project Manager and Data Analyst</a:t>
          </a:r>
        </a:p>
      </dsp:txBody>
      <dsp:txXfrm>
        <a:off x="853" y="1681486"/>
        <a:ext cx="3457633" cy="2489496"/>
      </dsp:txXfrm>
    </dsp:sp>
    <dsp:sp modelId="{9EA13729-A4DC-4D0C-A7E2-46941BE1BC22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B2751980-DEC4-444B-8139-5F44A2034402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Kazuki Susuki - Client Liaison and Data Visualizer</a:t>
          </a:r>
        </a:p>
      </dsp:txBody>
      <dsp:txXfrm>
        <a:off x="3735097" y="1681486"/>
        <a:ext cx="3457633" cy="2489496"/>
      </dsp:txXfrm>
    </dsp:sp>
    <dsp:sp modelId="{960B999D-54FE-4014-B70F-EBAF6BE89FFB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EDDF0D59-7E68-4ED0-8C1B-DFA88700B0FF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Jeampy Kalambayi - Data Modeler and Project Documentation</a:t>
          </a:r>
        </a:p>
      </dsp:txBody>
      <dsp:txXfrm>
        <a:off x="7469341" y="1681486"/>
        <a:ext cx="3457633" cy="2489496"/>
      </dsp:txXfrm>
    </dsp:sp>
    <dsp:sp modelId="{DD1CD1FF-D7BD-4D54-B16A-F21BE49711A9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F890A-BDEF-49B2-83A1-71EC511F484F}">
      <dsp:nvSpPr>
        <dsp:cNvPr id="0" name=""/>
        <dsp:cNvSpPr/>
      </dsp:nvSpPr>
      <dsp:spPr>
        <a:xfrm>
          <a:off x="213" y="550072"/>
          <a:ext cx="2577217" cy="3092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ptos"/>
            </a:rPr>
            <a:t>Data Cleaning and Processing: 2/5/2025</a:t>
          </a:r>
          <a:endParaRPr lang="en-US" sz="2600" kern="1200"/>
        </a:p>
      </dsp:txBody>
      <dsp:txXfrm>
        <a:off x="213" y="1787136"/>
        <a:ext cx="2577217" cy="1855596"/>
      </dsp:txXfrm>
    </dsp:sp>
    <dsp:sp modelId="{42980EE9-E6ED-46B1-BE84-34EBAD45B349}">
      <dsp:nvSpPr>
        <dsp:cNvPr id="0" name=""/>
        <dsp:cNvSpPr/>
      </dsp:nvSpPr>
      <dsp:spPr>
        <a:xfrm>
          <a:off x="213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13" y="550072"/>
        <a:ext cx="2577217" cy="1237064"/>
      </dsp:txXfrm>
    </dsp:sp>
    <dsp:sp modelId="{72CC22E5-4E30-4D6B-871D-02C751978F5F}">
      <dsp:nvSpPr>
        <dsp:cNvPr id="0" name=""/>
        <dsp:cNvSpPr/>
      </dsp:nvSpPr>
      <dsp:spPr>
        <a:xfrm>
          <a:off x="2783608" y="550072"/>
          <a:ext cx="2577217" cy="30926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ptos"/>
            </a:rPr>
            <a:t>Data Analysis: 3/19/2025</a:t>
          </a:r>
        </a:p>
      </dsp:txBody>
      <dsp:txXfrm>
        <a:off x="2783608" y="1787136"/>
        <a:ext cx="2577217" cy="1855596"/>
      </dsp:txXfrm>
    </dsp:sp>
    <dsp:sp modelId="{390BBF64-E674-4BE0-8D22-ABB714F418F8}">
      <dsp:nvSpPr>
        <dsp:cNvPr id="0" name=""/>
        <dsp:cNvSpPr/>
      </dsp:nvSpPr>
      <dsp:spPr>
        <a:xfrm>
          <a:off x="2783608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02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783608" y="550072"/>
        <a:ext cx="2577217" cy="1237064"/>
      </dsp:txXfrm>
    </dsp:sp>
    <dsp:sp modelId="{41A274B3-2C10-4A31-ABE9-37D94D90B556}">
      <dsp:nvSpPr>
        <dsp:cNvPr id="0" name=""/>
        <dsp:cNvSpPr/>
      </dsp:nvSpPr>
      <dsp:spPr>
        <a:xfrm>
          <a:off x="5567003" y="550072"/>
          <a:ext cx="2577217" cy="30926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ptos"/>
            </a:rPr>
            <a:t>Project Submission to Kaggle: TBD</a:t>
          </a:r>
        </a:p>
      </dsp:txBody>
      <dsp:txXfrm>
        <a:off x="5567003" y="1787136"/>
        <a:ext cx="2577217" cy="1855596"/>
      </dsp:txXfrm>
    </dsp:sp>
    <dsp:sp modelId="{62566730-D9CC-4FDB-B342-66E367B80A65}">
      <dsp:nvSpPr>
        <dsp:cNvPr id="0" name=""/>
        <dsp:cNvSpPr/>
      </dsp:nvSpPr>
      <dsp:spPr>
        <a:xfrm>
          <a:off x="5567003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567003" y="550072"/>
        <a:ext cx="2577217" cy="1237064"/>
      </dsp:txXfrm>
    </dsp:sp>
    <dsp:sp modelId="{E1181DDE-DFD7-4EFB-A668-830BF8C06F7E}">
      <dsp:nvSpPr>
        <dsp:cNvPr id="0" name=""/>
        <dsp:cNvSpPr/>
      </dsp:nvSpPr>
      <dsp:spPr>
        <a:xfrm>
          <a:off x="8350398" y="550072"/>
          <a:ext cx="2577217" cy="30926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ptos Display" panose="020F0302020204030204"/>
            </a:rPr>
            <a:t>Data Visualization: 4/24/2025</a:t>
          </a:r>
        </a:p>
      </dsp:txBody>
      <dsp:txXfrm>
        <a:off x="8350398" y="1787136"/>
        <a:ext cx="2577217" cy="1855596"/>
      </dsp:txXfrm>
    </dsp:sp>
    <dsp:sp modelId="{FE4670D5-221F-4EFA-8BA6-A8CCE0C6F32E}">
      <dsp:nvSpPr>
        <dsp:cNvPr id="0" name=""/>
        <dsp:cNvSpPr/>
      </dsp:nvSpPr>
      <dsp:spPr>
        <a:xfrm>
          <a:off x="8350398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04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350398" y="550072"/>
        <a:ext cx="2577217" cy="1237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98B44-9C45-424F-991A-4085F8A8AE37}">
      <dsp:nvSpPr>
        <dsp:cNvPr id="0" name=""/>
        <dsp:cNvSpPr/>
      </dsp:nvSpPr>
      <dsp:spPr>
        <a:xfrm>
          <a:off x="0" y="21982"/>
          <a:ext cx="5157787" cy="1157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Check for Missing Values</a:t>
          </a:r>
        </a:p>
      </dsp:txBody>
      <dsp:txXfrm>
        <a:off x="56522" y="78504"/>
        <a:ext cx="5044743" cy="1044817"/>
      </dsp:txXfrm>
    </dsp:sp>
    <dsp:sp modelId="{E82ED462-DC9F-473B-BA03-CBB18D4C5CBD}">
      <dsp:nvSpPr>
        <dsp:cNvPr id="0" name=""/>
        <dsp:cNvSpPr/>
      </dsp:nvSpPr>
      <dsp:spPr>
        <a:xfrm>
          <a:off x="0" y="1263363"/>
          <a:ext cx="5157787" cy="1157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Drop Duplicates (Keep Only the First Occurrence)</a:t>
          </a:r>
        </a:p>
      </dsp:txBody>
      <dsp:txXfrm>
        <a:off x="56522" y="1319885"/>
        <a:ext cx="5044743" cy="1044817"/>
      </dsp:txXfrm>
    </dsp:sp>
    <dsp:sp modelId="{CCAE9F88-A405-49F2-AB75-BD39CA620753}">
      <dsp:nvSpPr>
        <dsp:cNvPr id="0" name=""/>
        <dsp:cNvSpPr/>
      </dsp:nvSpPr>
      <dsp:spPr>
        <a:xfrm>
          <a:off x="0" y="2504744"/>
          <a:ext cx="5157787" cy="1157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Reset Index </a:t>
          </a:r>
        </a:p>
      </dsp:txBody>
      <dsp:txXfrm>
        <a:off x="56522" y="2561266"/>
        <a:ext cx="5044743" cy="1044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6FA14-5145-48B4-B163-3464022C5E07}">
      <dsp:nvSpPr>
        <dsp:cNvPr id="0" name=""/>
        <dsp:cNvSpPr/>
      </dsp:nvSpPr>
      <dsp:spPr>
        <a:xfrm>
          <a:off x="0" y="350059"/>
          <a:ext cx="6666833" cy="1511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Convert text into numerical features using </a:t>
          </a:r>
          <a:r>
            <a:rPr lang="en-US" sz="3800" b="1" kern="1200"/>
            <a:t>TF-IDF</a:t>
          </a:r>
          <a:r>
            <a:rPr lang="en-US" sz="3800" kern="1200"/>
            <a:t>.</a:t>
          </a:r>
        </a:p>
      </dsp:txBody>
      <dsp:txXfrm>
        <a:off x="73792" y="423851"/>
        <a:ext cx="6519249" cy="1364056"/>
      </dsp:txXfrm>
    </dsp:sp>
    <dsp:sp modelId="{81EE814F-1131-4F45-85DF-5DE534F8A03E}">
      <dsp:nvSpPr>
        <dsp:cNvPr id="0" name=""/>
        <dsp:cNvSpPr/>
      </dsp:nvSpPr>
      <dsp:spPr>
        <a:xfrm>
          <a:off x="0" y="1971139"/>
          <a:ext cx="6666833" cy="15116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Extracts important words while ignoring common ones.</a:t>
          </a:r>
        </a:p>
      </dsp:txBody>
      <dsp:txXfrm>
        <a:off x="73792" y="2044931"/>
        <a:ext cx="6519249" cy="1364056"/>
      </dsp:txXfrm>
    </dsp:sp>
    <dsp:sp modelId="{966DDBC2-5C07-484B-B3FA-58B6169D8F87}">
      <dsp:nvSpPr>
        <dsp:cNvPr id="0" name=""/>
        <dsp:cNvSpPr/>
      </dsp:nvSpPr>
      <dsp:spPr>
        <a:xfrm>
          <a:off x="0" y="3592220"/>
          <a:ext cx="6666833" cy="15116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Limits vocabulary to </a:t>
          </a:r>
          <a:r>
            <a:rPr lang="en-US" sz="3800" b="1" kern="1200"/>
            <a:t>5000 most frequent words</a:t>
          </a:r>
          <a:r>
            <a:rPr lang="en-US" sz="3800" kern="1200"/>
            <a:t>.</a:t>
          </a:r>
        </a:p>
      </dsp:txBody>
      <dsp:txXfrm>
        <a:off x="73792" y="3666012"/>
        <a:ext cx="6519249" cy="1364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70A5A-A96B-41A7-B0DD-F2D544C24A21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Train a </a:t>
          </a:r>
          <a:r>
            <a:rPr lang="en-US" sz="3200" b="1" kern="1200"/>
            <a:t>Logistic Regression model</a:t>
          </a:r>
          <a:r>
            <a:rPr lang="en-US" sz="3200" kern="1200"/>
            <a:t> on cleaned text data.</a:t>
          </a:r>
        </a:p>
      </dsp:txBody>
      <dsp:txXfrm>
        <a:off x="62141" y="104940"/>
        <a:ext cx="6542551" cy="1148678"/>
      </dsp:txXfrm>
    </dsp:sp>
    <dsp:sp modelId="{E371B344-86C4-48F1-937D-BAAD5724B550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Uses </a:t>
          </a:r>
          <a:r>
            <a:rPr lang="en-US" sz="3200" b="1" kern="1200"/>
            <a:t>TF-IDF vectors</a:t>
          </a:r>
          <a:r>
            <a:rPr lang="en-US" sz="3200" kern="1200"/>
            <a:t> as input.</a:t>
          </a:r>
        </a:p>
      </dsp:txBody>
      <dsp:txXfrm>
        <a:off x="62141" y="1470060"/>
        <a:ext cx="6542551" cy="1148678"/>
      </dsp:txXfrm>
    </dsp:sp>
    <dsp:sp modelId="{EBA43589-34A4-44EC-BF46-3B0F5F0EAA36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Splits data into </a:t>
          </a:r>
          <a:r>
            <a:rPr lang="en-US" sz="3200" b="1" kern="1200"/>
            <a:t>80% training and 20% validation</a:t>
          </a:r>
          <a:r>
            <a:rPr lang="en-US" sz="3200" kern="1200"/>
            <a:t>.</a:t>
          </a:r>
        </a:p>
      </dsp:txBody>
      <dsp:txXfrm>
        <a:off x="62141" y="2835181"/>
        <a:ext cx="6542551" cy="1148678"/>
      </dsp:txXfrm>
    </dsp:sp>
    <dsp:sp modelId="{F7D2E9E6-9CA7-4DD4-B58B-B237399A5C4D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Optimized using </a:t>
          </a:r>
          <a:r>
            <a:rPr lang="en-US" sz="3200" b="1" kern="1200"/>
            <a:t>maximum iterations (200)</a:t>
          </a:r>
          <a:r>
            <a:rPr lang="en-US" sz="3200" kern="1200"/>
            <a:t>.</a:t>
          </a:r>
        </a:p>
      </dsp:txBody>
      <dsp:txXfrm>
        <a:off x="62141" y="4200301"/>
        <a:ext cx="6542551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nlp-getting-started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C-DSA/Kaggle-Spr202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/nlp-getting-started/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Natural Language Processing with Disaster Tweets: Iteration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C6CC-E60F-AA95-3880-40F7CC01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Cleaning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75226-E328-93ED-1918-333D9CA69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1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F16200D-CB6F-729F-AF7E-19D6D6FFE30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231B9-DEC2-8F0C-6AD5-B56CEA0BF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Step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FDD6E-F3E4-894F-6179-1972370C17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Remove URLs, HTML tags, and special characters.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Convert text to lowercase.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Remove </a:t>
            </a:r>
            <a:r>
              <a:rPr lang="en-US" err="1">
                <a:ea typeface="+mn-lt"/>
                <a:cs typeface="+mn-lt"/>
              </a:rPr>
              <a:t>stopwords</a:t>
            </a:r>
            <a:r>
              <a:rPr lang="en-US">
                <a:ea typeface="+mn-lt"/>
                <a:cs typeface="+mn-lt"/>
              </a:rPr>
              <a:t> (e.g., "the", "is", "and").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136F2-82E2-E8E5-9131-9826E897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4: Feature Engineering (TF-IDF)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63D06-8B9A-06E2-628A-6302AB061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792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47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A3213-30A9-E3AB-F2CF-8C12034C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5: Training the Model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908579-70C8-EFA2-3086-2A76A1454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73478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7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62D85-8F8A-E8CB-1B05-667139F4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4451-D4DD-E11B-F8E4-F43F5313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2000" b="1" u="sng"/>
              <a:t>Plan</a:t>
            </a:r>
            <a:br>
              <a:rPr lang="en-US" sz="2000" b="1" u="sng"/>
            </a:br>
            <a:r>
              <a:rPr lang="en-US" sz="2000"/>
              <a:t>Create a geographic map of locations with disasters</a:t>
            </a:r>
            <a:br>
              <a:rPr lang="en-US" sz="2000"/>
            </a:br>
            <a:br>
              <a:rPr lang="en-US" sz="2000"/>
            </a:br>
            <a:r>
              <a:rPr lang="en-US" sz="2000"/>
              <a:t>Produce a confusion matrix to define the performance of the model</a:t>
            </a:r>
            <a:br>
              <a:rPr lang="en-US" sz="2000"/>
            </a:br>
            <a:br>
              <a:rPr lang="en-US" sz="2000"/>
            </a:br>
            <a:r>
              <a:rPr lang="en-US" sz="2000"/>
              <a:t>A pie chart showing the class distribution of tweets that are disaster or not disaster.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A word cloud of the most common words related to disasters.</a:t>
            </a:r>
          </a:p>
          <a:p>
            <a:pPr marL="0" indent="0">
              <a:buNone/>
            </a:pPr>
            <a:endParaRPr lang="en-US" sz="2000"/>
          </a:p>
          <a:p>
            <a:pPr>
              <a:buFont typeface="Wingdings" panose="020B0604020202020204" pitchFamily="34" charset="0"/>
              <a:buChar char="v"/>
            </a:pPr>
            <a:r>
              <a:rPr lang="en-US" sz="2000" b="1" u="sng"/>
              <a:t>Technologies</a:t>
            </a:r>
            <a:br>
              <a:rPr lang="en-US" sz="2000" b="1" u="sng"/>
            </a:br>
            <a:r>
              <a:rPr lang="en-US" sz="2000" err="1"/>
              <a:t>Sklearn</a:t>
            </a:r>
            <a:r>
              <a:rPr lang="en-US" sz="2000"/>
              <a:t>, Tableau, Matplotlib</a:t>
            </a:r>
            <a:br>
              <a:rPr lang="en-US" sz="2000"/>
            </a:br>
            <a:br>
              <a:rPr lang="en-US" sz="2000"/>
            </a:b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w to Evaluate your Model using the Confusion Matrix | by Eugenia Anello |  Towards AI">
            <a:extLst>
              <a:ext uri="{FF2B5EF4-FFF2-40B4-BE49-F238E27FC236}">
                <a16:creationId xmlns:a16="http://schemas.microsoft.com/office/drawing/2014/main" id="{9C08DF1F-1C34-7A6B-9A51-7DC0D581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178148"/>
            <a:ext cx="4170530" cy="25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0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data&#10;&#10;AI-generated content may be incorrect.">
            <a:extLst>
              <a:ext uri="{FF2B5EF4-FFF2-40B4-BE49-F238E27FC236}">
                <a16:creationId xmlns:a16="http://schemas.microsoft.com/office/drawing/2014/main" id="{350047CC-B851-7A04-613F-A74E634B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1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0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629714-8DAF-FA90-9EBD-3483030AC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11673"/>
            <a:ext cx="10905066" cy="463465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white sheet with blue lines&#10;&#10;AI-generated content may be incorrect.">
            <a:extLst>
              <a:ext uri="{FF2B5EF4-FFF2-40B4-BE49-F238E27FC236}">
                <a16:creationId xmlns:a16="http://schemas.microsoft.com/office/drawing/2014/main" id="{C4C5BB61-6445-2776-5969-CEEA49D8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D8FC5-EB44-C940-20CF-42342B3A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Roles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59EA6DA-5D69-C2AB-C8DB-367E7CE2D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4139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77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24BA2-829A-056C-4FEA-FAC6230A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Description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DBE6-B3E7-6AB8-2240-00E20488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Client – Dr. Cengiz Gunay</a:t>
            </a:r>
          </a:p>
          <a:p>
            <a:r>
              <a:rPr lang="en-US" sz="2000"/>
              <a:t>Project Description – Based on the ongoing Kaggle Competition, create a model to tell the difference between literal and metaphorical tweets. After training and testing the model, the submission will display a 0 or 1to indicate if the tweet is a real disaster or otherwise.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</p:txBody>
      </p:sp>
      <p:pic>
        <p:nvPicPr>
          <p:cNvPr id="4" name="Picture 3" descr="A sunset with clouds in the sky&#10;&#10;AI-generated content may be incorrect.">
            <a:extLst>
              <a:ext uri="{FF2B5EF4-FFF2-40B4-BE49-F238E27FC236}">
                <a16:creationId xmlns:a16="http://schemas.microsoft.com/office/drawing/2014/main" id="{6311BC2B-8537-4C26-E87E-F6CC49E6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570" y="473654"/>
            <a:ext cx="2857640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0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3620B-BD54-DBFA-5362-F2EF58EA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Charter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60C47D-1CDB-4DBB-FA98-3D3535137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0127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89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F80D8A-DBFF-26A9-14E1-D0877E30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2BA42-F860-502F-B79B-108AD55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1. Introduction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3D58-8F32-1161-281D-4B2AB029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b="1"/>
          </a:p>
          <a:p>
            <a:r>
              <a:rPr lang="en-US" sz="2000">
                <a:ea typeface="+mn-lt"/>
                <a:cs typeface="+mn-lt"/>
              </a:rPr>
              <a:t>Predict whether tweets describe real disasters or not.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Dataset: 10,000+ tweets labeled as disaster (1) or non-disaster (0).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Goal: Build a machine learning model for classification.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Predict which Tweets are about real disasters and which ones are not</a:t>
            </a:r>
            <a:endParaRPr lang="en-US" sz="2000"/>
          </a:p>
          <a:p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praying water on a building&#10;&#10;AI-generated content may be incorrect.">
            <a:extLst>
              <a:ext uri="{FF2B5EF4-FFF2-40B4-BE49-F238E27FC236}">
                <a16:creationId xmlns:a16="http://schemas.microsoft.com/office/drawing/2014/main" id="{48E4CEC8-DCBD-EEF3-3D59-B43C1857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057297"/>
            <a:ext cx="4170530" cy="27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5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B041-92AF-126A-0CD6-4F51A8C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Tools &amp; Technologies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86E65-CDB3-D1C4-3EB3-A9E274A74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</a:rPr>
              <a:t>Programming Language:</a:t>
            </a:r>
            <a:r>
              <a:rPr lang="en-US" sz="1800">
                <a:solidFill>
                  <a:schemeClr val="tx2"/>
                </a:solidFill>
              </a:rPr>
              <a:t> Python</a:t>
            </a:r>
          </a:p>
          <a:p>
            <a:r>
              <a:rPr lang="en-US" sz="1800" b="1">
                <a:solidFill>
                  <a:schemeClr val="tx2"/>
                </a:solidFill>
              </a:rPr>
              <a:t>Libraries:</a:t>
            </a:r>
            <a:r>
              <a:rPr lang="en-US" sz="1800">
                <a:solidFill>
                  <a:schemeClr val="tx2"/>
                </a:solidFill>
              </a:rPr>
              <a:t> Pandas, NumPy, Scikit-learn, Seaborn, Matplotlib</a:t>
            </a:r>
          </a:p>
          <a:p>
            <a:r>
              <a:rPr lang="en-US" sz="1800" b="1">
                <a:solidFill>
                  <a:schemeClr val="tx2"/>
                </a:solidFill>
              </a:rPr>
              <a:t>Machine Learning Model:</a:t>
            </a:r>
            <a:r>
              <a:rPr lang="en-US" sz="1800">
                <a:solidFill>
                  <a:schemeClr val="tx2"/>
                </a:solidFill>
              </a:rPr>
              <a:t> Logistic Regression</a:t>
            </a:r>
          </a:p>
          <a:p>
            <a:r>
              <a:rPr lang="en-US" sz="1800" b="1">
                <a:solidFill>
                  <a:schemeClr val="tx2"/>
                </a:solidFill>
              </a:rPr>
              <a:t>NLP Techniques:</a:t>
            </a:r>
            <a:r>
              <a:rPr lang="en-US" sz="1800">
                <a:solidFill>
                  <a:schemeClr val="tx2"/>
                </a:solidFill>
              </a:rPr>
              <a:t> TF-IDF, Text Preprocessing</a:t>
            </a:r>
          </a:p>
          <a:p>
            <a:r>
              <a:rPr lang="en-US" sz="1800" b="1">
                <a:solidFill>
                  <a:schemeClr val="tx2"/>
                </a:solidFill>
              </a:rPr>
              <a:t>Data Source:</a:t>
            </a:r>
            <a:r>
              <a:rPr lang="en-US" sz="1800">
                <a:solidFill>
                  <a:schemeClr val="tx2"/>
                </a:solidFill>
              </a:rPr>
              <a:t> Kaggle Dataset (train.csv, test.csv)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with Python, Pandas, Jupyter doing Iris ...">
            <a:extLst>
              <a:ext uri="{FF2B5EF4-FFF2-40B4-BE49-F238E27FC236}">
                <a16:creationId xmlns:a16="http://schemas.microsoft.com/office/drawing/2014/main" id="{38969016-8DFB-9967-99BE-B715B5EB24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708392" y="2906039"/>
            <a:ext cx="4142232" cy="19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5A0EB6-B12F-D92C-5BA6-1C3BAD66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D58E2-A9B8-FD7F-0694-2108A818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3.Dataset Overview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2CAD-E208-A4FA-3957-75F8F4B0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data set is in the same website: </a:t>
            </a:r>
            <a:r>
              <a:rPr lang="en-US" sz="2000">
                <a:ea typeface="+mn-lt"/>
                <a:cs typeface="+mn-lt"/>
                <a:hlinkClick r:id="rId2"/>
              </a:rPr>
              <a:t>https://www.kaggle.com/competitions/nlp-getting-started/data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To get the data set just click the </a:t>
            </a:r>
            <a:r>
              <a:rPr lang="en-US" sz="2000">
                <a:highlight>
                  <a:srgbClr val="FFFF00"/>
                </a:highlight>
                <a:ea typeface="+mn-lt"/>
                <a:cs typeface="+mn-lt"/>
              </a:rPr>
              <a:t>download</a:t>
            </a:r>
            <a:r>
              <a:rPr lang="en-US" sz="2000">
                <a:ea typeface="+mn-lt"/>
                <a:cs typeface="+mn-lt"/>
              </a:rPr>
              <a:t> button. The system will ask you to sign up if you do have account.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Files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latin typeface="Aptos"/>
                <a:ea typeface="+mn-lt"/>
                <a:cs typeface="+mn-lt"/>
              </a:rPr>
              <a:t>train.csv</a:t>
            </a:r>
            <a:r>
              <a:rPr lang="en-US" sz="2000">
                <a:ea typeface="+mn-lt"/>
                <a:cs typeface="+mn-lt"/>
              </a:rPr>
              <a:t> - the training set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latin typeface="Aptos"/>
                <a:ea typeface="+mn-lt"/>
                <a:cs typeface="+mn-lt"/>
              </a:rPr>
              <a:t>test.csv</a:t>
            </a:r>
            <a:r>
              <a:rPr lang="en-US" sz="2000">
                <a:ea typeface="+mn-lt"/>
                <a:cs typeface="+mn-lt"/>
              </a:rPr>
              <a:t> - the test set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latin typeface="Aptos"/>
                <a:ea typeface="+mn-lt"/>
                <a:cs typeface="+mn-lt"/>
              </a:rPr>
              <a:t>sample_submission.csv</a:t>
            </a:r>
            <a:r>
              <a:rPr lang="en-US" sz="2000">
                <a:ea typeface="+mn-lt"/>
                <a:cs typeface="+mn-lt"/>
              </a:rPr>
              <a:t> - a sample submission file in the correct format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9714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2BBD1-485C-E500-9D92-49A43510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GitHub Repo and Data Collection</a:t>
            </a:r>
          </a:p>
        </p:txBody>
      </p:sp>
      <p:pic>
        <p:nvPicPr>
          <p:cNvPr id="4" name="Picture 3" descr="A screenshot of a text box&#10;&#10;AI-generated content may be incorrect.">
            <a:extLst>
              <a:ext uri="{FF2B5EF4-FFF2-40B4-BE49-F238E27FC236}">
                <a16:creationId xmlns:a16="http://schemas.microsoft.com/office/drawing/2014/main" id="{C1BCF0BD-B6AD-F17D-7C77-1288BECD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16" y="402570"/>
            <a:ext cx="6914567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9527-BA8E-3C1E-3641-ACCE35E6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hlinkClick r:id="rId3"/>
              </a:rPr>
              <a:t>Github</a:t>
            </a:r>
          </a:p>
          <a:p>
            <a:r>
              <a:rPr lang="en-US" sz="2000">
                <a:hlinkClick r:id="rId4"/>
              </a:rPr>
              <a:t>Natural Language Prediction with Disaster Tweets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2643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DC27C-8E3C-9496-43A3-DD9E6898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Data Collection and Data Preparation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8E44CB-8878-77E7-452C-C5B3D8747E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2816" y="2133758"/>
            <a:ext cx="3280103" cy="3235692"/>
          </a:xfrm>
          <a:prstGeom prst="rect">
            <a:avLst/>
          </a:prstGeom>
        </p:spPr>
      </p:pic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7E5A2C-A917-BF4E-F033-F0F96CFCB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0724" y="2831850"/>
            <a:ext cx="4486215" cy="18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0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Natural Language Processing with Disaster Tweets: Iteration 1</vt:lpstr>
      <vt:lpstr>Roles</vt:lpstr>
      <vt:lpstr>Project Description and Client</vt:lpstr>
      <vt:lpstr>Project Charter</vt:lpstr>
      <vt:lpstr>1. Introduction</vt:lpstr>
      <vt:lpstr>2. Tools &amp; Technologies Used</vt:lpstr>
      <vt:lpstr>3.Dataset Overview</vt:lpstr>
      <vt:lpstr>GitHub Repo and Data Collection</vt:lpstr>
      <vt:lpstr>Data Collection and Data Preparation</vt:lpstr>
      <vt:lpstr>Data Cleaning</vt:lpstr>
      <vt:lpstr>4: Feature Engineering (TF-IDF)</vt:lpstr>
      <vt:lpstr>5: Training the Model</vt:lpstr>
      <vt:lpstr>Data Visualization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2025-01-29T22:42:54Z</dcterms:created>
  <dcterms:modified xsi:type="dcterms:W3CDTF">2025-05-02T17:51:14Z</dcterms:modified>
</cp:coreProperties>
</file>