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DC00E8-D47F-C99F-E172-A835E0AB730A}" v="127" dt="2025-04-23T22:32:11.932"/>
    <p1510:client id="{8510A88D-10D0-07E4-0F0F-98394C81A7FB}" v="126" dt="2025-04-23T02:01:39.514"/>
    <p1510:client id="{F7F8EE61-9ABC-D430-F133-55C9E29E4E1F}" v="599" dt="2025-04-23T22:29:54.059"/>
    <p1510:client id="{FCC54BF1-C733-207E-7C87-B02B8A169F2C}" v="9" dt="2025-04-21T23:23:32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8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1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3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0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83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28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5/2/2025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97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eampy.pythonanywhere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uqbrhHOIEJBAN2yWUlKLnbkqgtcVw7dW?usp=sharing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Iteration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Jonathan Tran, Kazuki </a:t>
            </a:r>
            <a:r>
              <a:rPr lang="en-US" b="1" err="1"/>
              <a:t>Susuki</a:t>
            </a:r>
            <a:r>
              <a:rPr lang="en-US" b="1" dirty="0"/>
              <a:t>, </a:t>
            </a:r>
            <a:r>
              <a:rPr lang="en-US" b="1" err="1">
                <a:latin typeface="Aptos"/>
                <a:cs typeface="Segoe UI"/>
              </a:rPr>
              <a:t>Jeampy</a:t>
            </a:r>
            <a:r>
              <a:rPr lang="en-US" b="1" dirty="0">
                <a:latin typeface="Aptos"/>
                <a:cs typeface="Segoe UI"/>
              </a:rPr>
              <a:t> Kalambayi</a:t>
            </a:r>
            <a:endParaRPr lang="en-US" b="1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6C27-B810-974A-6462-09887487E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>
                <a:hlinkClick r:id="rId2"/>
              </a:rPr>
              <a:t>website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3664E6-F524-C262-D207-C7EBC323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8885-B1AD-855C-BFCB-A8AC5EC8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B61B-4884-A541-2E4A-73EB3E75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Jonathan Tran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Project Manager &amp; Data Analyzer</a:t>
            </a:r>
          </a:p>
          <a:p>
            <a:r>
              <a:rPr lang="en-US"/>
              <a:t>Kazuki </a:t>
            </a:r>
            <a:r>
              <a:rPr lang="en-US" err="1"/>
              <a:t>Susuki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Client Liaison &amp; Visualizer</a:t>
            </a:r>
          </a:p>
          <a:p>
            <a:r>
              <a:rPr lang="en-US" err="1"/>
              <a:t>Jeampy</a:t>
            </a:r>
            <a:r>
              <a:rPr lang="en-US"/>
              <a:t> Kalambayi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Data Modeler &amp; Documentation</a:t>
            </a:r>
          </a:p>
        </p:txBody>
      </p:sp>
    </p:spTree>
    <p:extLst>
      <p:ext uri="{BB962C8B-B14F-4D97-AF65-F5344CB8AC3E}">
        <p14:creationId xmlns:p14="http://schemas.microsoft.com/office/powerpoint/2010/main" val="5168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F726-A0AD-75FD-1FA8-C92A8AD4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Kaggle Natural Language Processing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5E48-550C-028D-1249-8FD2B9E53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Client: Prof. Gunay</a:t>
            </a:r>
          </a:p>
          <a:p>
            <a:r>
              <a:rPr lang="en-US"/>
              <a:t>Goal: Submit to the Kaggle Leaderboard</a:t>
            </a:r>
          </a:p>
          <a:p>
            <a:endParaRPr lang="en-US"/>
          </a:p>
          <a:p>
            <a:r>
              <a:rPr lang="en-US"/>
              <a:t>BERT(Bidirectional Encoder Representation Transformers)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Principle Component Analysis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38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6A56-EA60-15A3-DA49-EC47574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184F-144D-1B34-66F7-05F7394B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Changes made to the model:</a:t>
            </a:r>
          </a:p>
          <a:p>
            <a:pPr marL="457200" indent="-457200">
              <a:buChar char="•"/>
            </a:pPr>
            <a:r>
              <a:rPr lang="en-US"/>
              <a:t>Added data cleaning for </a:t>
            </a:r>
            <a:r>
              <a:rPr lang="en-US" err="1"/>
              <a:t>stopwords</a:t>
            </a:r>
            <a:r>
              <a:rPr lang="en-US"/>
              <a:t>, special characters, HTML tags, URLs</a:t>
            </a:r>
          </a:p>
          <a:p>
            <a:pPr marL="457200" indent="-457200">
              <a:buChar char="•"/>
            </a:pPr>
            <a:r>
              <a:rPr lang="en-US"/>
              <a:t>Parameter changes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/>
              <a:t>Reduced batch size(more accurate, longer training)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r>
              <a:rPr lang="en-US"/>
              <a:t>Increased max length of tokens</a:t>
            </a:r>
          </a:p>
          <a:p>
            <a:pPr marL="731520"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7276-D8D1-5991-D859-90AC2E7D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err="1"/>
              <a:t>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D1E55-5762-30C1-4EBC-2F79E1A82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Features:</a:t>
            </a:r>
          </a:p>
          <a:p>
            <a:r>
              <a:rPr lang="en-US" dirty="0"/>
              <a:t>Submission creation for Kaggle</a:t>
            </a:r>
          </a:p>
          <a:p>
            <a:r>
              <a:rPr lang="en-US" dirty="0"/>
              <a:t>Tweet classifier demo</a:t>
            </a:r>
          </a:p>
          <a:p>
            <a:r>
              <a:rPr lang="en-US" dirty="0"/>
              <a:t>ROC Curve</a:t>
            </a:r>
          </a:p>
          <a:p>
            <a:endParaRPr lang="en-US"/>
          </a:p>
          <a:p>
            <a:r>
              <a:rPr lang="en-US" dirty="0">
                <a:hlinkClick r:id="rId2"/>
              </a:rPr>
              <a:t>BERT Model</a:t>
            </a:r>
            <a:endParaRPr lang="en-US" dirty="0"/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99F095D8-E97B-721E-5187-8B828E44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732" y="2433280"/>
            <a:ext cx="4939813" cy="3905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80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312-6A6E-CFB4-4E0D-B593B7DC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 scores</a:t>
            </a:r>
          </a:p>
        </p:txBody>
      </p:sp>
      <p:pic>
        <p:nvPicPr>
          <p:cNvPr id="9" name="Content Placeholder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585B01C-157B-0DD7-6269-0AC216288D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4445" y="2248408"/>
            <a:ext cx="3666490" cy="2453640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63F948-4E07-DE47-C05D-EFFE7486C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8044" y="2233867"/>
            <a:ext cx="3660775" cy="2463800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5F999F-9646-75ED-706C-93137C6FB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105" y="2247265"/>
            <a:ext cx="3491865" cy="245364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EDC0BE-5AAA-B09C-DC01-0020DBDCB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" y="4696460"/>
            <a:ext cx="3641090" cy="2162175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7CF975-181D-3E7F-FFD4-C64FE7F81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321" y="4702092"/>
            <a:ext cx="3495675" cy="17049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CD38F9B-8BA6-EACD-B290-4EA0597A7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9238" y="4693319"/>
            <a:ext cx="5052261" cy="143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3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7075-9E40-69D9-3E22-98FC28E33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Leaderboard Scoring</a:t>
            </a:r>
          </a:p>
        </p:txBody>
      </p:sp>
      <p:pic>
        <p:nvPicPr>
          <p:cNvPr id="5" name="Picture 4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45EB3AC4-EFAB-950F-1779-B05CC4BA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8899"/>
            <a:ext cx="12192000" cy="970384"/>
          </a:xfrm>
          <a:prstGeom prst="rect">
            <a:avLst/>
          </a:prstGeom>
        </p:spPr>
      </p:pic>
      <p:pic>
        <p:nvPicPr>
          <p:cNvPr id="7" name="Picture 6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D2E2947D-6F08-6200-AA80-BC6A5605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6302"/>
            <a:ext cx="12192000" cy="892307"/>
          </a:xfrm>
          <a:prstGeom prst="rect">
            <a:avLst/>
          </a:prstGeom>
        </p:spPr>
      </p:pic>
      <p:pic>
        <p:nvPicPr>
          <p:cNvPr id="8" name="Picture 7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08ADEB09-1CFA-429B-4BD8-A7BF0F42C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58226"/>
            <a:ext cx="12192000" cy="920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D13BB0-C2CD-00E9-8157-56341F118F31}"/>
              </a:ext>
            </a:extLst>
          </p:cNvPr>
          <p:cNvSpPr txBox="1"/>
          <p:nvPr/>
        </p:nvSpPr>
        <p:spPr>
          <a:xfrm>
            <a:off x="3348974" y="2569471"/>
            <a:ext cx="529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SVM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35EA85-316D-1914-B66A-D4C2D1E3486A}"/>
              </a:ext>
            </a:extLst>
          </p:cNvPr>
          <p:cNvSpPr txBox="1"/>
          <p:nvPr/>
        </p:nvSpPr>
        <p:spPr>
          <a:xfrm>
            <a:off x="3347151" y="3871069"/>
            <a:ext cx="529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BERT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72FCB-209C-2F68-6EB7-AD5745AA09E5}"/>
              </a:ext>
            </a:extLst>
          </p:cNvPr>
          <p:cNvSpPr txBox="1"/>
          <p:nvPr/>
        </p:nvSpPr>
        <p:spPr>
          <a:xfrm>
            <a:off x="3348973" y="5025917"/>
            <a:ext cx="5297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PCA</a:t>
            </a:r>
          </a:p>
        </p:txBody>
      </p:sp>
      <p:pic>
        <p:nvPicPr>
          <p:cNvPr id="12" name="Picture 11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F2F7F2A4-F670-752A-D1BD-4C8E1F93E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42122"/>
            <a:ext cx="12192000" cy="84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7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148A-0DD4-E0F0-C0A5-CC79A6AF9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D2A0B-5318-8814-1888-212938ECC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2587568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Sprint 1:</a:t>
            </a:r>
          </a:p>
          <a:p>
            <a:pPr marL="457200" indent="-457200">
              <a:buChar char="•"/>
            </a:pPr>
            <a:r>
              <a:rPr lang="en-US" dirty="0"/>
              <a:t>Data gathering</a:t>
            </a:r>
          </a:p>
          <a:p>
            <a:pPr marL="457200" indent="-457200">
              <a:buChar char="•"/>
            </a:pPr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B8C4B-0C5F-C998-9B5D-3BEF88922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3265" y="2593397"/>
            <a:ext cx="3068223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Sprint 2:</a:t>
            </a:r>
          </a:p>
          <a:p>
            <a:pPr marL="457200" indent="-457200">
              <a:buChar char="•"/>
            </a:pPr>
            <a:r>
              <a:rPr lang="en-US" dirty="0"/>
              <a:t>Model research</a:t>
            </a:r>
          </a:p>
          <a:p>
            <a:pPr marL="457200" indent="-457200">
              <a:buChar char="•"/>
            </a:pPr>
            <a:r>
              <a:rPr lang="en-US" dirty="0"/>
              <a:t>Model implementation</a:t>
            </a:r>
          </a:p>
          <a:p>
            <a:pPr marL="457200" indent="-457200">
              <a:buChar char="•"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E1A4B93-D17C-592F-B6F0-4FB957AADC4A}"/>
              </a:ext>
            </a:extLst>
          </p:cNvPr>
          <p:cNvSpPr txBox="1">
            <a:spLocks/>
          </p:cNvSpPr>
          <p:nvPr/>
        </p:nvSpPr>
        <p:spPr>
          <a:xfrm>
            <a:off x="8231279" y="2595402"/>
            <a:ext cx="2884103" cy="3593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Font typeface="Arial" panose="020B0604020202020204" pitchFamily="34" charset="0"/>
              <a:buNone/>
              <a:defRPr sz="26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23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27432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§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94360" indent="0" algn="l" defTabSz="914400" rtl="0" eaLnBrk="1" latinLnBrk="0" hangingPunct="1">
              <a:lnSpc>
                <a:spcPct val="101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Sprint 3:</a:t>
            </a:r>
          </a:p>
          <a:p>
            <a:pPr marL="457200" indent="-457200">
              <a:buChar char="•"/>
            </a:pPr>
            <a:r>
              <a:rPr lang="en-US" dirty="0"/>
              <a:t>Website</a:t>
            </a:r>
          </a:p>
          <a:p>
            <a:pPr marL="457200" indent="-457200">
              <a:buChar char="•"/>
            </a:pPr>
            <a:r>
              <a:rPr lang="en-US" dirty="0"/>
              <a:t>Model optimization</a:t>
            </a:r>
          </a:p>
          <a:p>
            <a:pPr marL="457200" indent="-457200">
              <a:buChar char="•"/>
            </a:pPr>
            <a:r>
              <a:rPr lang="en-US" dirty="0"/>
              <a:t>Visualizations</a:t>
            </a:r>
          </a:p>
        </p:txBody>
      </p:sp>
    </p:spTree>
    <p:extLst>
      <p:ext uri="{BB962C8B-B14F-4D97-AF65-F5344CB8AC3E}">
        <p14:creationId xmlns:p14="http://schemas.microsoft.com/office/powerpoint/2010/main" val="173100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41AC-B5E6-F8FF-1456-2271987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Future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9273-A38D-83C0-B7B4-EB310DCBE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TSNE Graph (disaster/non-disaster)</a:t>
            </a:r>
          </a:p>
          <a:p>
            <a:pPr marL="457200" indent="-457200">
              <a:buChar char="•"/>
            </a:pPr>
            <a:r>
              <a:rPr lang="en-US" dirty="0"/>
              <a:t>ROC Curve fix-up</a:t>
            </a:r>
          </a:p>
          <a:p>
            <a:pPr marL="457200" indent="-457200">
              <a:buChar char="•"/>
            </a:pPr>
            <a:r>
              <a:rPr lang="en-US" dirty="0"/>
              <a:t>Further optimization (BERT)</a:t>
            </a:r>
          </a:p>
          <a:p>
            <a:pPr marL="457200" indent="-457200">
              <a:buChar char="•"/>
            </a:pPr>
            <a:endParaRPr lang="en-US" dirty="0"/>
          </a:p>
        </p:txBody>
      </p:sp>
      <p:pic>
        <p:nvPicPr>
          <p:cNvPr id="4" name="Picture 3" descr="A white background with many small dots&#10;&#10;AI-generated content may be incorrect.">
            <a:extLst>
              <a:ext uri="{FF2B5EF4-FFF2-40B4-BE49-F238E27FC236}">
                <a16:creationId xmlns:a16="http://schemas.microsoft.com/office/drawing/2014/main" id="{FCB17AD2-6DDC-FBDD-DE8C-12D36A8F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26" r="3" b="15733"/>
          <a:stretch/>
        </p:blipFill>
        <p:spPr>
          <a:xfrm>
            <a:off x="6412992" y="2583371"/>
            <a:ext cx="4815840" cy="3593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3415101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JuxtaposeVTI</vt:lpstr>
      <vt:lpstr>Iteration 3</vt:lpstr>
      <vt:lpstr>Team Members</vt:lpstr>
      <vt:lpstr>Kaggle Natural Language Processing Challenge</vt:lpstr>
      <vt:lpstr>BERT</vt:lpstr>
      <vt:lpstr>bert</vt:lpstr>
      <vt:lpstr>Previous scores</vt:lpstr>
      <vt:lpstr>Leaderboard Scoring</vt:lpstr>
      <vt:lpstr>Performance overview</vt:lpstr>
      <vt:lpstr>Future implementations</vt:lpstr>
      <vt:lpstr>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283</cp:revision>
  <dcterms:created xsi:type="dcterms:W3CDTF">2025-04-21T23:23:25Z</dcterms:created>
  <dcterms:modified xsi:type="dcterms:W3CDTF">2025-05-02T17:51:45Z</dcterms:modified>
</cp:coreProperties>
</file>