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1pPr>
    <a:lvl2pPr marL="0" marR="0" indent="4572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b="def" i="def"/>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b="def" i="def"/>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5" name="Topic"/>
          <p:cNvSpPr txBox="1"/>
          <p:nvPr>
            <p:ph type="body" sz="quarter" idx="21" hasCustomPrompt="1"/>
          </p:nvPr>
        </p:nvSpPr>
        <p:spPr>
          <a:xfrm>
            <a:off x="1181100" y="12364718"/>
            <a:ext cx="4965700" cy="467107"/>
          </a:xfrm>
          <a:prstGeom prst="rect">
            <a:avLst/>
          </a:prstGeom>
        </p:spPr>
        <p:txBody>
          <a:bodyPr anchor="t"/>
          <a:lstStyle>
            <a:lvl1pPr>
              <a:defRPr b="0" cap="all" spc="88" sz="2200"/>
            </a:lvl1pPr>
          </a:lstStyle>
          <a:p>
            <a:pPr/>
            <a:r>
              <a:t>Topic</a:t>
            </a:r>
          </a:p>
        </p:txBody>
      </p:sp>
      <p:sp>
        <p:nvSpPr>
          <p:cNvPr id="16" name="Location"/>
          <p:cNvSpPr txBox="1"/>
          <p:nvPr>
            <p:ph type="body" sz="quarter" idx="22" hasCustomPrompt="1"/>
          </p:nvPr>
        </p:nvSpPr>
        <p:spPr>
          <a:xfrm>
            <a:off x="18237200" y="12364718"/>
            <a:ext cx="4965700" cy="467107"/>
          </a:xfrm>
          <a:prstGeom prst="rect">
            <a:avLst/>
          </a:prstGeom>
        </p:spPr>
        <p:txBody>
          <a:bodyPr anchor="t"/>
          <a:lstStyle>
            <a:lvl1pPr>
              <a:defRPr b="0" cap="all" spc="88" sz="2200"/>
            </a:lvl1pPr>
          </a:lstStyle>
          <a:p>
            <a:pPr/>
            <a:r>
              <a:t>Location</a:t>
            </a:r>
          </a:p>
        </p:txBody>
      </p:sp>
      <p:sp>
        <p:nvSpPr>
          <p:cNvPr id="17" name="Author and Date"/>
          <p:cNvSpPr txBox="1"/>
          <p:nvPr>
            <p:ph type="body" sz="quarter" idx="23" hasCustomPrompt="1"/>
          </p:nvPr>
        </p:nvSpPr>
        <p:spPr>
          <a:xfrm>
            <a:off x="6946900" y="12233909"/>
            <a:ext cx="10490200" cy="706629"/>
          </a:xfrm>
          <a:prstGeom prst="rect">
            <a:avLst/>
          </a:prstGeom>
        </p:spPr>
        <p:txBody>
          <a:bodyPr anchor="t"/>
          <a:lstStyle/>
          <a:p>
            <a:pPr/>
            <a:r>
              <a:t>Author and Date</a:t>
            </a:r>
          </a:p>
        </p:txBody>
      </p:sp>
      <p:sp>
        <p:nvSpPr>
          <p:cNvPr id="18" name="Presentation Title"/>
          <p:cNvSpPr txBox="1"/>
          <p:nvPr>
            <p:ph type="title" hasCustomPrompt="1"/>
          </p:nvPr>
        </p:nvSpPr>
        <p:spPr>
          <a:prstGeom prst="rect">
            <a:avLst/>
          </a:prstGeom>
        </p:spPr>
        <p:txBody>
          <a:bodyPr/>
          <a:lstStyle/>
          <a:p>
            <a:pPr/>
            <a:r>
              <a:t>Presentation Title</a:t>
            </a:r>
          </a:p>
        </p:txBody>
      </p:sp>
      <p:sp>
        <p:nvSpPr>
          <p:cNvPr id="19"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3F5B1"/>
        </a:solidFill>
      </p:bgPr>
    </p:bg>
    <p:spTree>
      <p:nvGrpSpPr>
        <p:cNvPr id="1" name=""/>
        <p:cNvGrpSpPr/>
        <p:nvPr/>
      </p:nvGrpSpPr>
      <p:grpSpPr>
        <a:xfrm>
          <a:off x="0" y="0"/>
          <a:ext cx="0" cy="0"/>
          <a:chOff x="0" y="0"/>
          <a:chExt cx="0" cy="0"/>
        </a:xfrm>
      </p:grpSpPr>
      <p:sp>
        <p:nvSpPr>
          <p:cNvPr id="121" name="Body Level One…"/>
          <p:cNvSpPr txBox="1"/>
          <p:nvPr>
            <p:ph type="body" sz="half" idx="1" hasCustomPrompt="1"/>
          </p:nvPr>
        </p:nvSpPr>
        <p:spPr>
          <a:xfrm>
            <a:off x="2082800" y="4337484"/>
            <a:ext cx="20205700" cy="4699001"/>
          </a:xfrm>
          <a:prstGeom prst="rect">
            <a:avLst/>
          </a:prstGeom>
        </p:spPr>
        <p:txBody>
          <a:bodyPr anchor="ctr"/>
          <a:lstStyle>
            <a:lvl1pPr>
              <a:lnSpc>
                <a:spcPct val="90000"/>
              </a:lnSpc>
              <a:defRPr cap="all" spc="270" sz="9000">
                <a:solidFill>
                  <a:schemeClr val="accent1">
                    <a:satOff val="36598"/>
                    <a:lumOff val="-17227"/>
                  </a:schemeClr>
                </a:solidFill>
              </a:defRPr>
            </a:lvl1pPr>
            <a:lvl2pPr>
              <a:lnSpc>
                <a:spcPct val="90000"/>
              </a:lnSpc>
              <a:defRPr cap="all" spc="270" sz="9000">
                <a:solidFill>
                  <a:schemeClr val="accent1">
                    <a:satOff val="36598"/>
                    <a:lumOff val="-17227"/>
                  </a:schemeClr>
                </a:solidFill>
              </a:defRPr>
            </a:lvl2pPr>
            <a:lvl3pPr>
              <a:lnSpc>
                <a:spcPct val="90000"/>
              </a:lnSpc>
              <a:defRPr cap="all" spc="270" sz="9000">
                <a:solidFill>
                  <a:schemeClr val="accent1">
                    <a:satOff val="36598"/>
                    <a:lumOff val="-17227"/>
                  </a:schemeClr>
                </a:solidFill>
              </a:defRPr>
            </a:lvl3pPr>
            <a:lvl4pPr>
              <a:lnSpc>
                <a:spcPct val="90000"/>
              </a:lnSpc>
              <a:defRPr cap="all" spc="270" sz="9000">
                <a:solidFill>
                  <a:schemeClr val="accent1">
                    <a:satOff val="36598"/>
                    <a:lumOff val="-17227"/>
                  </a:schemeClr>
                </a:solidFill>
              </a:defRPr>
            </a:lvl4pPr>
            <a:lvl5pPr>
              <a:lnSpc>
                <a:spcPct val="90000"/>
              </a:lnSpc>
              <a:defRPr cap="all" spc="270" sz="9000">
                <a:solidFill>
                  <a:schemeClr val="accent1">
                    <a:satOff val="36598"/>
                    <a:lumOff val="-17227"/>
                  </a:schemeClr>
                </a:solidFill>
              </a:defRPr>
            </a:lvl5pPr>
          </a:lstStyle>
          <a:p>
            <a:pPr/>
            <a:r>
              <a:t>Statement</a:t>
            </a:r>
          </a:p>
          <a:p>
            <a:pPr lvl="1"/>
            <a:r>
              <a:t/>
            </a:r>
          </a:p>
          <a:p>
            <a:pPr lvl="2"/>
            <a:r>
              <a:t/>
            </a:r>
          </a:p>
          <a:p>
            <a:pPr lvl="3"/>
            <a:r>
              <a:t/>
            </a:r>
          </a:p>
          <a:p>
            <a:pPr lvl="4"/>
            <a:r>
              <a:t/>
            </a:r>
          </a:p>
        </p:txBody>
      </p:sp>
      <p:sp>
        <p:nvSpPr>
          <p:cNvPr id="122"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2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2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F3F5B1"/>
        </a:solidFill>
      </p:bgPr>
    </p:bg>
    <p:spTree>
      <p:nvGrpSpPr>
        <p:cNvPr id="1" name=""/>
        <p:cNvGrpSpPr/>
        <p:nvPr/>
      </p:nvGrpSpPr>
      <p:grpSpPr>
        <a:xfrm>
          <a:off x="0" y="0"/>
          <a:ext cx="0" cy="0"/>
          <a:chOff x="0" y="0"/>
          <a:chExt cx="0" cy="0"/>
        </a:xfrm>
      </p:grpSpPr>
      <p:sp>
        <p:nvSpPr>
          <p:cNvPr id="131" name="Body Level One…"/>
          <p:cNvSpPr txBox="1"/>
          <p:nvPr>
            <p:ph type="body" idx="1" hasCustomPrompt="1"/>
          </p:nvPr>
        </p:nvSpPr>
        <p:spPr>
          <a:xfrm>
            <a:off x="2082800" y="1509784"/>
            <a:ext cx="20205700" cy="6852293"/>
          </a:xfrm>
          <a:prstGeom prst="rect">
            <a:avLst/>
          </a:prstGeom>
        </p:spPr>
        <p:txBody>
          <a:bodyPr/>
          <a:lstStyle>
            <a:lvl1pPr>
              <a:lnSpc>
                <a:spcPct val="90000"/>
              </a:lnSpc>
              <a:defRPr cap="all" spc="750" sz="25000">
                <a:solidFill>
                  <a:schemeClr val="accent1">
                    <a:satOff val="36598"/>
                    <a:lumOff val="-17227"/>
                  </a:schemeClr>
                </a:solidFill>
              </a:defRPr>
            </a:lvl1pPr>
            <a:lvl2pPr>
              <a:lnSpc>
                <a:spcPct val="90000"/>
              </a:lnSpc>
              <a:defRPr cap="all" spc="750" sz="25000">
                <a:solidFill>
                  <a:schemeClr val="accent1">
                    <a:satOff val="36598"/>
                    <a:lumOff val="-17227"/>
                  </a:schemeClr>
                </a:solidFill>
              </a:defRPr>
            </a:lvl2pPr>
            <a:lvl3pPr>
              <a:lnSpc>
                <a:spcPct val="90000"/>
              </a:lnSpc>
              <a:defRPr cap="all" spc="750" sz="25000">
                <a:solidFill>
                  <a:schemeClr val="accent1">
                    <a:satOff val="36598"/>
                    <a:lumOff val="-17227"/>
                  </a:schemeClr>
                </a:solidFill>
              </a:defRPr>
            </a:lvl3pPr>
            <a:lvl4pPr>
              <a:lnSpc>
                <a:spcPct val="90000"/>
              </a:lnSpc>
              <a:defRPr cap="all" spc="750" sz="25000">
                <a:solidFill>
                  <a:schemeClr val="accent1">
                    <a:satOff val="36598"/>
                    <a:lumOff val="-17227"/>
                  </a:schemeClr>
                </a:solidFill>
              </a:defRPr>
            </a:lvl4pPr>
            <a:lvl5pPr>
              <a:lnSpc>
                <a:spcPct val="90000"/>
              </a:lnSpc>
              <a:defRPr cap="all" spc="750" sz="25000">
                <a:solidFill>
                  <a:schemeClr val="accent1">
                    <a:satOff val="36598"/>
                    <a:lumOff val="-17227"/>
                  </a:schemeClr>
                </a:solidFill>
              </a:defRPr>
            </a:lvl5pPr>
          </a:lstStyle>
          <a:p>
            <a:pPr/>
            <a:r>
              <a:t>100%</a:t>
            </a:r>
          </a:p>
          <a:p>
            <a:pPr lvl="1"/>
            <a:r>
              <a:t/>
            </a:r>
          </a:p>
          <a:p>
            <a:pPr lvl="2"/>
            <a:r>
              <a:t/>
            </a:r>
          </a:p>
          <a:p>
            <a:pPr lvl="3"/>
            <a:r>
              <a:t/>
            </a:r>
          </a:p>
          <a:p>
            <a:pPr lvl="4"/>
            <a:r>
              <a:t/>
            </a:r>
          </a:p>
        </p:txBody>
      </p:sp>
      <p:sp>
        <p:nvSpPr>
          <p:cNvPr id="132" name="Fact information"/>
          <p:cNvSpPr txBox="1"/>
          <p:nvPr>
            <p:ph type="body" sz="quarter" idx="21" hasCustomPrompt="1"/>
          </p:nvPr>
        </p:nvSpPr>
        <p:spPr>
          <a:xfrm>
            <a:off x="2082800" y="8407994"/>
            <a:ext cx="20205700" cy="694056"/>
          </a:xfrm>
          <a:prstGeom prst="rect">
            <a:avLst/>
          </a:prstGeom>
        </p:spPr>
        <p:txBody>
          <a:bodyPr anchor="t"/>
          <a:lstStyle>
            <a:lvl1pPr>
              <a:defRPr spc="104" sz="3500">
                <a:solidFill>
                  <a:schemeClr val="accent1"/>
                </a:solidFill>
              </a:defRPr>
            </a:lvl1pPr>
          </a:lstStyle>
          <a:p>
            <a:pPr/>
            <a:r>
              <a:t>Fact information</a:t>
            </a:r>
          </a:p>
        </p:txBody>
      </p:sp>
      <p:sp>
        <p:nvSpPr>
          <p:cNvPr id="13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34"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35"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CBC5"/>
        </a:solidFill>
      </p:bgPr>
    </p:bg>
    <p:spTree>
      <p:nvGrpSpPr>
        <p:cNvPr id="1" name=""/>
        <p:cNvGrpSpPr/>
        <p:nvPr/>
      </p:nvGrpSpPr>
      <p:grpSpPr>
        <a:xfrm>
          <a:off x="0" y="0"/>
          <a:ext cx="0" cy="0"/>
          <a:chOff x="0" y="0"/>
          <a:chExt cx="0" cy="0"/>
        </a:xfrm>
      </p:grpSpPr>
      <p:sp>
        <p:nvSpPr>
          <p:cNvPr id="142" name="Attribution"/>
          <p:cNvSpPr txBox="1"/>
          <p:nvPr>
            <p:ph type="body" sz="quarter" idx="21" hasCustomPrompt="1"/>
          </p:nvPr>
        </p:nvSpPr>
        <p:spPr>
          <a:xfrm>
            <a:off x="2088436" y="11375561"/>
            <a:ext cx="20207127" cy="706629"/>
          </a:xfrm>
          <a:prstGeom prst="rect">
            <a:avLst/>
          </a:prstGeom>
        </p:spPr>
        <p:txBody>
          <a:bodyPr anchor="t"/>
          <a:lstStyle>
            <a:lvl1pPr>
              <a:defRPr>
                <a:solidFill>
                  <a:schemeClr val="accent1"/>
                </a:solidFill>
              </a:defRPr>
            </a:lvl1pPr>
          </a:lstStyle>
          <a:p>
            <a:pPr/>
            <a:r>
              <a:t>Attribution</a:t>
            </a:r>
          </a:p>
        </p:txBody>
      </p:sp>
      <p:sp>
        <p:nvSpPr>
          <p:cNvPr id="143"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144"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145" name="Body Level One…"/>
          <p:cNvSpPr txBox="1"/>
          <p:nvPr>
            <p:ph type="body" sz="half" idx="1" hasCustomPrompt="1"/>
          </p:nvPr>
        </p:nvSpPr>
        <p:spPr>
          <a:xfrm>
            <a:off x="2088436" y="4298870"/>
            <a:ext cx="20207128" cy="4699001"/>
          </a:xfrm>
          <a:prstGeom prst="rect">
            <a:avLst/>
          </a:prstGeom>
        </p:spPr>
        <p:txBody>
          <a:bodyPr anchor="ctr"/>
          <a:lstStyle>
            <a:lvl1pPr>
              <a:lnSpc>
                <a:spcPct val="90000"/>
              </a:lnSpc>
              <a:defRPr cap="all" spc="190" sz="9500">
                <a:solidFill>
                  <a:schemeClr val="accent1">
                    <a:satOff val="36598"/>
                    <a:lumOff val="-17227"/>
                  </a:schemeClr>
                </a:solidFill>
              </a:defRPr>
            </a:lvl1pPr>
            <a:lvl2pPr>
              <a:lnSpc>
                <a:spcPct val="90000"/>
              </a:lnSpc>
              <a:defRPr cap="all" spc="190" sz="9500">
                <a:solidFill>
                  <a:schemeClr val="accent1">
                    <a:satOff val="36598"/>
                    <a:lumOff val="-17227"/>
                  </a:schemeClr>
                </a:solidFill>
              </a:defRPr>
            </a:lvl2pPr>
            <a:lvl3pPr>
              <a:lnSpc>
                <a:spcPct val="90000"/>
              </a:lnSpc>
              <a:defRPr cap="all" spc="190" sz="9500">
                <a:solidFill>
                  <a:schemeClr val="accent1">
                    <a:satOff val="36598"/>
                    <a:lumOff val="-17227"/>
                  </a:schemeClr>
                </a:solidFill>
              </a:defRPr>
            </a:lvl3pPr>
            <a:lvl4pPr>
              <a:lnSpc>
                <a:spcPct val="90000"/>
              </a:lnSpc>
              <a:defRPr cap="all" spc="190" sz="9500">
                <a:solidFill>
                  <a:schemeClr val="accent1">
                    <a:satOff val="36598"/>
                    <a:lumOff val="-17227"/>
                  </a:schemeClr>
                </a:solidFill>
              </a:defRPr>
            </a:lvl4pPr>
            <a:lvl5pPr>
              <a:lnSpc>
                <a:spcPct val="90000"/>
              </a:lnSpc>
              <a:defRPr cap="all" spc="190" sz="9500">
                <a:solidFill>
                  <a:schemeClr val="accent1">
                    <a:satOff val="36598"/>
                    <a:lumOff val="-17227"/>
                  </a:schemeClr>
                </a:solidFill>
              </a:defRPr>
            </a:lvl5pPr>
          </a:lstStyle>
          <a:p>
            <a:pPr/>
            <a:r>
              <a:t>“Notable Quote”</a:t>
            </a:r>
          </a:p>
          <a:p>
            <a:pPr lvl="1"/>
            <a:r>
              <a:t/>
            </a:r>
          </a:p>
          <a:p>
            <a:pPr lvl="2"/>
            <a:r>
              <a:t/>
            </a:r>
          </a:p>
          <a:p>
            <a:pPr lvl="3"/>
            <a:r>
              <a:t/>
            </a:r>
          </a:p>
          <a:p>
            <a:pPr lvl="4"/>
            <a:r>
              <a:t/>
            </a:r>
          </a:p>
        </p:txBody>
      </p:sp>
      <p:sp>
        <p:nvSpPr>
          <p:cNvPr id="14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5F2"/>
        </a:solidFill>
      </p:bgPr>
    </p:bg>
    <p:spTree>
      <p:nvGrpSpPr>
        <p:cNvPr id="1" name=""/>
        <p:cNvGrpSpPr/>
        <p:nvPr/>
      </p:nvGrpSpPr>
      <p:grpSpPr>
        <a:xfrm>
          <a:off x="0" y="0"/>
          <a:ext cx="0" cy="0"/>
          <a:chOff x="0" y="0"/>
          <a:chExt cx="0" cy="0"/>
        </a:xfrm>
      </p:grpSpPr>
      <p:sp>
        <p:nvSpPr>
          <p:cNvPr id="153" name="Pink typewriter on a pink three-drawer dresser in front of a pink wall"/>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pPr/>
          </a:p>
        </p:txBody>
      </p:sp>
      <p:sp>
        <p:nvSpPr>
          <p:cNvPr id="154" name="Bright turquoise cassette tape on a pink background"/>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pPr/>
          </a:p>
        </p:txBody>
      </p:sp>
      <p:sp>
        <p:nvSpPr>
          <p:cNvPr id="155" name="Small retro clock on a green shelf against a yellow background"/>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pPr/>
          </a:p>
        </p:txBody>
      </p:sp>
      <p:sp>
        <p:nvSpPr>
          <p:cNvPr id="15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5F2"/>
        </a:solidFill>
      </p:bgPr>
    </p:bg>
    <p:spTree>
      <p:nvGrpSpPr>
        <p:cNvPr id="1" name=""/>
        <p:cNvGrpSpPr/>
        <p:nvPr/>
      </p:nvGrpSpPr>
      <p:grpSpPr>
        <a:xfrm>
          <a:off x="0" y="0"/>
          <a:ext cx="0" cy="0"/>
          <a:chOff x="0" y="0"/>
          <a:chExt cx="0" cy="0"/>
        </a:xfrm>
      </p:grpSpPr>
      <p:sp>
        <p:nvSpPr>
          <p:cNvPr id="163" name="Four vintage television sets in a row with fluorescent colors: pink, blue, orange, and green"/>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pPr/>
          </a:p>
        </p:txBody>
      </p:sp>
      <p:sp>
        <p:nvSpPr>
          <p:cNvPr id="16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5F2"/>
        </a:solidFill>
      </p:bgPr>
    </p:bg>
    <p:spTree>
      <p:nvGrpSpPr>
        <p:cNvPr id="1" name=""/>
        <p:cNvGrpSpPr/>
        <p:nvPr/>
      </p:nvGrpSpPr>
      <p:grpSpPr>
        <a:xfrm>
          <a:off x="0" y="0"/>
          <a:ext cx="0" cy="0"/>
          <a:chOff x="0" y="0"/>
          <a:chExt cx="0" cy="0"/>
        </a:xfrm>
      </p:grpSpPr>
      <p:sp>
        <p:nvSpPr>
          <p:cNvPr id="171"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bg>
      <p:bgPr>
        <a:solidFill>
          <a:srgbClr val="FFFFFF"/>
        </a:solidFill>
      </p:bgPr>
    </p:bg>
    <p:spTree>
      <p:nvGrpSpPr>
        <p:cNvPr id="1" name=""/>
        <p:cNvGrpSpPr/>
        <p:nvPr/>
      </p:nvGrpSpPr>
      <p:grpSpPr>
        <a:xfrm>
          <a:off x="0" y="0"/>
          <a:ext cx="0" cy="0"/>
          <a:chOff x="0" y="0"/>
          <a:chExt cx="0" cy="0"/>
        </a:xfrm>
      </p:grpSpPr>
      <p:sp>
        <p:nvSpPr>
          <p:cNvPr id="27" name="row of seven small retro clocks on a green shelf against a yellow background"/>
          <p:cNvSpPr/>
          <p:nvPr>
            <p:ph type="pic" idx="21"/>
          </p:nvPr>
        </p:nvSpPr>
        <p:spPr>
          <a:xfrm>
            <a:off x="0" y="-2757142"/>
            <a:ext cx="24384000" cy="19230284"/>
          </a:xfrm>
          <a:prstGeom prst="rect">
            <a:avLst/>
          </a:prstGeom>
        </p:spPr>
        <p:txBody>
          <a:bodyPr lIns="91439" tIns="45719" rIns="91439" bIns="45719" anchor="t">
            <a:noAutofit/>
          </a:bodyPr>
          <a:lstStyle/>
          <a:p>
            <a:pPr/>
          </a:p>
        </p:txBody>
      </p:sp>
      <p:sp>
        <p:nvSpPr>
          <p:cNvPr id="28" name="Topic"/>
          <p:cNvSpPr txBox="1"/>
          <p:nvPr>
            <p:ph type="body" sz="quarter" idx="22" hasCustomPrompt="1"/>
          </p:nvPr>
        </p:nvSpPr>
        <p:spPr>
          <a:xfrm>
            <a:off x="1181100" y="12364718"/>
            <a:ext cx="4965700" cy="467107"/>
          </a:xfrm>
          <a:prstGeom prst="rect">
            <a:avLst/>
          </a:prstGeom>
        </p:spPr>
        <p:txBody>
          <a:bodyPr anchor="t"/>
          <a:lstStyle>
            <a:lvl1pPr>
              <a:defRPr b="0" cap="all" spc="88" sz="2200">
                <a:solidFill>
                  <a:srgbClr val="FFFFFF"/>
                </a:solidFill>
              </a:defRPr>
            </a:lvl1pPr>
          </a:lstStyle>
          <a:p>
            <a:pPr/>
            <a:r>
              <a:t>Topic</a:t>
            </a:r>
          </a:p>
        </p:txBody>
      </p:sp>
      <p:sp>
        <p:nvSpPr>
          <p:cNvPr id="29" name="Location"/>
          <p:cNvSpPr txBox="1"/>
          <p:nvPr>
            <p:ph type="body" sz="quarter" idx="23" hasCustomPrompt="1"/>
          </p:nvPr>
        </p:nvSpPr>
        <p:spPr>
          <a:xfrm>
            <a:off x="18237200" y="12364718"/>
            <a:ext cx="4965700" cy="467107"/>
          </a:xfrm>
          <a:prstGeom prst="rect">
            <a:avLst/>
          </a:prstGeom>
        </p:spPr>
        <p:txBody>
          <a:bodyPr anchor="t"/>
          <a:lstStyle>
            <a:lvl1pPr>
              <a:defRPr b="0" cap="all" spc="88" sz="2200">
                <a:solidFill>
                  <a:srgbClr val="FFFFFF"/>
                </a:solidFill>
              </a:defRPr>
            </a:lvl1pPr>
          </a:lstStyle>
          <a:p>
            <a:pPr/>
            <a:r>
              <a:t>Location</a:t>
            </a:r>
          </a:p>
        </p:txBody>
      </p:sp>
      <p:sp>
        <p:nvSpPr>
          <p:cNvPr id="30" name="Author and Date"/>
          <p:cNvSpPr txBox="1"/>
          <p:nvPr>
            <p:ph type="body" sz="quarter" idx="24" hasCustomPrompt="1"/>
          </p:nvPr>
        </p:nvSpPr>
        <p:spPr>
          <a:xfrm>
            <a:off x="6946900" y="12233909"/>
            <a:ext cx="10490200" cy="706629"/>
          </a:xfrm>
          <a:prstGeom prst="rect">
            <a:avLst/>
          </a:prstGeom>
        </p:spPr>
        <p:txBody>
          <a:bodyPr anchor="t"/>
          <a:lstStyle>
            <a:lvl1pPr>
              <a:defRPr>
                <a:solidFill>
                  <a:srgbClr val="FFFFFF"/>
                </a:solidFill>
              </a:defRPr>
            </a:lvl1pPr>
          </a:lstStyle>
          <a:p>
            <a:pPr/>
            <a:r>
              <a:t>Author and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35" name="Body Level One…"/>
          <p:cNvSpPr txBox="1"/>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Presentation Subtitle</a:t>
            </a:r>
          </a:p>
          <a:p>
            <a:pPr lvl="1"/>
            <a:r>
              <a:t/>
            </a:r>
          </a:p>
          <a:p>
            <a:pPr lvl="2"/>
            <a:r>
              <a:t/>
            </a:r>
          </a:p>
          <a:p>
            <a:pPr lvl="3"/>
            <a:r>
              <a:t/>
            </a:r>
          </a:p>
          <a:p>
            <a:pPr lvl="4"/>
            <a:r>
              <a:t/>
            </a:r>
          </a:p>
        </p:txBody>
      </p:sp>
      <p:sp>
        <p:nvSpPr>
          <p:cNvPr id="36" name="Presentation Title"/>
          <p:cNvSpPr txBox="1"/>
          <p:nvPr>
            <p:ph type="title" hasCustomPrompt="1"/>
          </p:nvPr>
        </p:nvSpPr>
        <p:spPr>
          <a:prstGeom prst="rect">
            <a:avLst/>
          </a:prstGeom>
        </p:spPr>
        <p:txBody>
          <a:bodyPr/>
          <a:lstStyle/>
          <a:p>
            <a:pPr/>
            <a:r>
              <a:t>Presentation Title</a:t>
            </a:r>
          </a:p>
        </p:txBody>
      </p:sp>
      <p:sp>
        <p:nvSpPr>
          <p:cNvPr id="37"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5F2"/>
        </a:solidFill>
      </p:bgPr>
    </p:bg>
    <p:spTree>
      <p:nvGrpSpPr>
        <p:cNvPr id="1" name=""/>
        <p:cNvGrpSpPr/>
        <p:nvPr/>
      </p:nvGrpSpPr>
      <p:grpSpPr>
        <a:xfrm>
          <a:off x="0" y="0"/>
          <a:ext cx="0" cy="0"/>
          <a:chOff x="0" y="0"/>
          <a:chExt cx="0" cy="0"/>
        </a:xfrm>
      </p:grpSpPr>
      <p:sp>
        <p:nvSpPr>
          <p:cNvPr id="44" name="Body Level One…"/>
          <p:cNvSpPr txBox="1"/>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pPr/>
            <a:r>
              <a:t>Slide Subtitle</a:t>
            </a:r>
          </a:p>
          <a:p>
            <a:pPr lvl="1"/>
            <a:r>
              <a:t/>
            </a:r>
          </a:p>
          <a:p>
            <a:pPr lvl="2"/>
            <a:r>
              <a:t/>
            </a:r>
          </a:p>
          <a:p>
            <a:pPr lvl="3"/>
            <a:r>
              <a:t/>
            </a:r>
          </a:p>
          <a:p>
            <a:pPr lvl="4"/>
            <a:r>
              <a:t/>
            </a:r>
          </a:p>
        </p:txBody>
      </p:sp>
      <p:sp>
        <p:nvSpPr>
          <p:cNvPr id="45" name="Slide Title"/>
          <p:cNvSpPr txBox="1"/>
          <p:nvPr>
            <p:ph type="title" hasCustomPrompt="1"/>
          </p:nvPr>
        </p:nvSpPr>
        <p:spPr>
          <a:xfrm>
            <a:off x="1270000" y="4925417"/>
            <a:ext cx="11785600" cy="2933701"/>
          </a:xfrm>
          <a:prstGeom prst="rect">
            <a:avLst/>
          </a:prstGeom>
        </p:spPr>
        <p:txBody>
          <a:bodyPr anchor="b"/>
          <a:lstStyle>
            <a:lvl1pPr>
              <a:defRPr spc="270" sz="9000">
                <a:solidFill>
                  <a:schemeClr val="accent6"/>
                </a:solidFill>
              </a:defRPr>
            </a:lvl1pPr>
          </a:lstStyle>
          <a:p>
            <a:pPr/>
            <a:r>
              <a:t>Slide Title</a:t>
            </a:r>
          </a:p>
        </p:txBody>
      </p:sp>
      <p:sp>
        <p:nvSpPr>
          <p:cNvPr id="46" name="Pink typewriter on a pink three-drawer dresser in front of a pink wall"/>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pPr/>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49"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5F2"/>
        </a:solidFill>
      </p:bgPr>
    </p:bg>
    <p:spTree>
      <p:nvGrpSpPr>
        <p:cNvPr id="1" name=""/>
        <p:cNvGrpSpPr/>
        <p:nvPr/>
      </p:nvGrpSpPr>
      <p:grpSpPr>
        <a:xfrm>
          <a:off x="0" y="0"/>
          <a:ext cx="0" cy="0"/>
          <a:chOff x="0" y="0"/>
          <a:chExt cx="0" cy="0"/>
        </a:xfrm>
      </p:grpSpPr>
      <p:sp>
        <p:nvSpPr>
          <p:cNvPr id="56" name="Body Level One…"/>
          <p:cNvSpPr txBox="1"/>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59" name="Slide Title"/>
          <p:cNvSpPr txBox="1"/>
          <p:nvPr>
            <p:ph type="title" hasCustomPrompt="1"/>
          </p:nvPr>
        </p:nvSpPr>
        <p:spPr>
          <a:xfrm>
            <a:off x="2088436" y="1282700"/>
            <a:ext cx="20207128" cy="1649711"/>
          </a:xfrm>
          <a:prstGeom prst="rect">
            <a:avLst/>
          </a:prstGeom>
        </p:spPr>
        <p:txBody>
          <a:bodyPr/>
          <a:lstStyle>
            <a:lvl1pPr>
              <a:defRPr spc="270" sz="9000">
                <a:solidFill>
                  <a:schemeClr val="accent6"/>
                </a:solidFill>
              </a:defRPr>
            </a:lvl1pPr>
          </a:lstStyle>
          <a:p>
            <a:pPr/>
            <a:r>
              <a:t>Slide Title</a:t>
            </a:r>
          </a:p>
        </p:txBody>
      </p:sp>
      <p:sp>
        <p:nvSpPr>
          <p:cNvPr id="60"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5F2"/>
        </a:solidFill>
      </p:bgPr>
    </p:bg>
    <p:spTree>
      <p:nvGrpSpPr>
        <p:cNvPr id="1" name=""/>
        <p:cNvGrpSpPr/>
        <p:nvPr/>
      </p:nvGrpSpPr>
      <p:grpSpPr>
        <a:xfrm>
          <a:off x="0" y="0"/>
          <a:ext cx="0" cy="0"/>
          <a:chOff x="0" y="0"/>
          <a:chExt cx="0" cy="0"/>
        </a:xfrm>
      </p:grpSpPr>
      <p:sp>
        <p:nvSpPr>
          <p:cNvPr id="67" name="Body Level One…"/>
          <p:cNvSpPr txBox="1"/>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68"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69"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70"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5F2"/>
        </a:solidFill>
      </p:bgPr>
    </p:bg>
    <p:spTree>
      <p:nvGrpSpPr>
        <p:cNvPr id="1" name=""/>
        <p:cNvGrpSpPr/>
        <p:nvPr/>
      </p:nvGrpSpPr>
      <p:grpSpPr>
        <a:xfrm>
          <a:off x="0" y="0"/>
          <a:ext cx="0" cy="0"/>
          <a:chOff x="0" y="0"/>
          <a:chExt cx="0" cy="0"/>
        </a:xfrm>
      </p:grpSpPr>
      <p:sp>
        <p:nvSpPr>
          <p:cNvPr id="77" name="Slide Title"/>
          <p:cNvSpPr txBox="1"/>
          <p:nvPr>
            <p:ph type="title" hasCustomPrompt="1"/>
          </p:nvPr>
        </p:nvSpPr>
        <p:spPr>
          <a:xfrm>
            <a:off x="1270000" y="1851223"/>
            <a:ext cx="11785600" cy="4084936"/>
          </a:xfrm>
          <a:prstGeom prst="rect">
            <a:avLst/>
          </a:prstGeom>
        </p:spPr>
        <p:txBody>
          <a:bodyPr anchor="b"/>
          <a:lstStyle>
            <a:lvl1pPr>
              <a:defRPr spc="270" sz="9000">
                <a:solidFill>
                  <a:schemeClr val="accent6"/>
                </a:solidFill>
              </a:defRPr>
            </a:lvl1pPr>
          </a:lstStyle>
          <a:p>
            <a:pPr/>
            <a:r>
              <a:t>Slide Title</a:t>
            </a:r>
          </a:p>
        </p:txBody>
      </p:sp>
      <p:sp>
        <p:nvSpPr>
          <p:cNvPr id="78" name="Body Level One…"/>
          <p:cNvSpPr txBox="1"/>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Slide bullet text</a:t>
            </a:r>
          </a:p>
          <a:p>
            <a:pPr lvl="1"/>
            <a:r>
              <a:t/>
            </a:r>
          </a:p>
          <a:p>
            <a:pPr lvl="2"/>
            <a:r>
              <a:t/>
            </a:r>
          </a:p>
          <a:p>
            <a:pPr lvl="3"/>
            <a:r>
              <a:t/>
            </a:r>
          </a:p>
          <a:p>
            <a:pPr lvl="4"/>
            <a:r>
              <a:t/>
            </a:r>
          </a:p>
        </p:txBody>
      </p:sp>
      <p:sp>
        <p:nvSpPr>
          <p:cNvPr id="79" name="Vintage television in front of yellow patterned wallpaper"/>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pPr/>
          </a:p>
        </p:txBody>
      </p:sp>
      <p:sp>
        <p:nvSpPr>
          <p:cNvPr id="8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81"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82"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Section Title"/>
          <p:cNvSpPr txBox="1"/>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pPr/>
            <a:r>
              <a:t>Section Title</a:t>
            </a:r>
          </a:p>
        </p:txBody>
      </p:sp>
      <p:sp>
        <p:nvSpPr>
          <p:cNvPr id="90"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defTabSz="825500">
              <a:defRPr spc="0" sz="3200">
                <a:solidFill>
                  <a:srgbClr val="000000"/>
                </a:solidFill>
              </a:defRPr>
            </a:pPr>
          </a:p>
        </p:txBody>
      </p:sp>
      <p:sp>
        <p:nvSpPr>
          <p:cNvPr id="91"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defTabSz="825500">
              <a:defRPr spc="0" sz="3200">
                <a:solidFill>
                  <a:srgbClr val="000000"/>
                </a:solidFill>
              </a:defRPr>
            </a:pPr>
          </a:p>
        </p:txBody>
      </p:sp>
      <p:sp>
        <p:nvSpPr>
          <p:cNvPr id="92" name="Slide Number"/>
          <p:cNvSpPr txBox="1"/>
          <p:nvPr>
            <p:ph type="sldNum" sz="quarter" idx="2"/>
          </p:nvPr>
        </p:nvSpPr>
        <p:spPr>
          <a:xfrm>
            <a:off x="11990323" y="12890500"/>
            <a:ext cx="416053" cy="4671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5F2"/>
        </a:solidFill>
      </p:bgPr>
    </p:bg>
    <p:spTree>
      <p:nvGrpSpPr>
        <p:cNvPr id="1" name=""/>
        <p:cNvGrpSpPr/>
        <p:nvPr/>
      </p:nvGrpSpPr>
      <p:grpSpPr>
        <a:xfrm>
          <a:off x="0" y="0"/>
          <a:ext cx="0" cy="0"/>
          <a:chOff x="0" y="0"/>
          <a:chExt cx="0" cy="0"/>
        </a:xfrm>
      </p:grpSpPr>
      <p:sp>
        <p:nvSpPr>
          <p:cNvPr id="99"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10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pc="0" sz="3200">
                <a:solidFill>
                  <a:srgbClr val="000000"/>
                </a:solidFill>
              </a:defRPr>
            </a:pPr>
          </a:p>
        </p:txBody>
      </p:sp>
      <p:sp>
        <p:nvSpPr>
          <p:cNvPr id="101" name="Slide Title"/>
          <p:cNvSpPr txBox="1"/>
          <p:nvPr>
            <p:ph type="title" hasCustomPrompt="1"/>
          </p:nvPr>
        </p:nvSpPr>
        <p:spPr>
          <a:xfrm>
            <a:off x="2082800" y="1282700"/>
            <a:ext cx="20205700" cy="1651000"/>
          </a:xfrm>
          <a:prstGeom prst="rect">
            <a:avLst/>
          </a:prstGeom>
        </p:spPr>
        <p:txBody>
          <a:bodyPr/>
          <a:lstStyle>
            <a:lvl1pPr>
              <a:defRPr spc="270" sz="9000">
                <a:solidFill>
                  <a:schemeClr val="accent6"/>
                </a:solidFill>
              </a:defRPr>
            </a:lvl1pPr>
          </a:lstStyle>
          <a:p>
            <a:pPr/>
            <a:r>
              <a:t>Slide Title</a:t>
            </a:r>
          </a:p>
        </p:txBody>
      </p:sp>
      <p:sp>
        <p:nvSpPr>
          <p:cNvPr id="102"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bg>
      <p:bgPr>
        <a:solidFill>
          <a:srgbClr val="FFF5F2"/>
        </a:solidFill>
      </p:bgPr>
    </p:bg>
    <p:spTree>
      <p:nvGrpSpPr>
        <p:cNvPr id="1" name=""/>
        <p:cNvGrpSpPr/>
        <p:nvPr/>
      </p:nvGrpSpPr>
      <p:grpSpPr>
        <a:xfrm>
          <a:off x="0" y="0"/>
          <a:ext cx="0" cy="0"/>
          <a:chOff x="0" y="0"/>
          <a:chExt cx="0" cy="0"/>
        </a:xfrm>
      </p:grpSpPr>
      <p:sp>
        <p:nvSpPr>
          <p:cNvPr id="109" name="Agenda Subtitle"/>
          <p:cNvSpPr txBox="1"/>
          <p:nvPr>
            <p:ph type="body" sz="quarter" idx="21" hasCustomPrompt="1"/>
          </p:nvPr>
        </p:nvSpPr>
        <p:spPr>
          <a:xfrm>
            <a:off x="2082800" y="2795091"/>
            <a:ext cx="20205700" cy="605029"/>
          </a:xfrm>
          <a:prstGeom prst="rect">
            <a:avLst/>
          </a:prstGeom>
        </p:spPr>
        <p:txBody>
          <a:bodyPr lIns="0" tIns="0" rIns="0" bIns="0" anchor="ctr"/>
          <a:lstStyle>
            <a:lvl1pPr>
              <a:defRPr>
                <a:solidFill>
                  <a:srgbClr val="8AACB9"/>
                </a:solidFill>
              </a:defRPr>
            </a:lvl1pPr>
          </a:lstStyle>
          <a:p>
            <a:pPr/>
            <a:r>
              <a:t>Agenda Subtitle</a:t>
            </a:r>
          </a:p>
        </p:txBody>
      </p:sp>
      <p:sp>
        <p:nvSpPr>
          <p:cNvPr id="110" name="Body Level One…"/>
          <p:cNvSpPr txBox="1"/>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pc="0" sz="5000">
                <a:solidFill>
                  <a:schemeClr val="accent1">
                    <a:satOff val="36598"/>
                    <a:lumOff val="-17227"/>
                  </a:schemeClr>
                </a:solidFill>
              </a:defRPr>
            </a:lvl1pPr>
            <a:lvl2pPr marL="177800" indent="279400" defTabSz="2641600">
              <a:lnSpc>
                <a:spcPct val="100000"/>
              </a:lnSpc>
              <a:spcBef>
                <a:spcPts val="4400"/>
              </a:spcBef>
              <a:tabLst>
                <a:tab pos="5384800" algn="l"/>
              </a:tabLst>
              <a:defRPr spc="0" sz="5000">
                <a:solidFill>
                  <a:schemeClr val="accent1">
                    <a:satOff val="36598"/>
                    <a:lumOff val="-17227"/>
                  </a:schemeClr>
                </a:solidFill>
              </a:defRPr>
            </a:lvl2pPr>
            <a:lvl3pPr marL="177800" indent="736600" defTabSz="2641600">
              <a:lnSpc>
                <a:spcPct val="100000"/>
              </a:lnSpc>
              <a:spcBef>
                <a:spcPts val="4400"/>
              </a:spcBef>
              <a:tabLst>
                <a:tab pos="5384800" algn="l"/>
              </a:tabLst>
              <a:defRPr spc="0" sz="5000">
                <a:solidFill>
                  <a:schemeClr val="accent1">
                    <a:satOff val="36598"/>
                    <a:lumOff val="-17227"/>
                  </a:schemeClr>
                </a:solidFill>
              </a:defRPr>
            </a:lvl3pPr>
            <a:lvl4pPr marL="177800" indent="1193800" defTabSz="2641600">
              <a:lnSpc>
                <a:spcPct val="100000"/>
              </a:lnSpc>
              <a:spcBef>
                <a:spcPts val="4400"/>
              </a:spcBef>
              <a:tabLst>
                <a:tab pos="5384800" algn="l"/>
              </a:tabLst>
              <a:defRPr spc="0" sz="5000">
                <a:solidFill>
                  <a:schemeClr val="accent1">
                    <a:satOff val="36598"/>
                    <a:lumOff val="-17227"/>
                  </a:schemeClr>
                </a:solidFill>
              </a:defRPr>
            </a:lvl4pPr>
            <a:lvl5pPr marL="177800" indent="1651000" defTabSz="2641600">
              <a:lnSpc>
                <a:spcPct val="100000"/>
              </a:lnSpc>
              <a:spcBef>
                <a:spcPts val="4400"/>
              </a:spcBef>
              <a:tabLst>
                <a:tab pos="5384800" algn="l"/>
              </a:tabLst>
              <a:defRPr spc="0" sz="5000">
                <a:solidFill>
                  <a:schemeClr val="accent1">
                    <a:satOff val="36598"/>
                    <a:lumOff val="-17227"/>
                  </a:schemeClr>
                </a:solidFill>
              </a:defRPr>
            </a:lvl5pPr>
          </a:lstStyle>
          <a:p>
            <a:pPr/>
            <a:r>
              <a:t>Agenda Topics</a:t>
            </a:r>
          </a:p>
          <a:p>
            <a:pPr lvl="1"/>
            <a:r>
              <a:t/>
            </a:r>
          </a:p>
          <a:p>
            <a:pPr lvl="2"/>
            <a:r>
              <a:t/>
            </a:r>
          </a:p>
          <a:p>
            <a:pPr lvl="3"/>
            <a:r>
              <a:t/>
            </a:r>
          </a:p>
          <a:p>
            <a:pPr lvl="4"/>
            <a:r>
              <a:t/>
            </a:r>
          </a:p>
        </p:txBody>
      </p:sp>
      <p:sp>
        <p:nvSpPr>
          <p:cNvPr id="111" name="Agenda Title"/>
          <p:cNvSpPr txBox="1"/>
          <p:nvPr>
            <p:ph type="title" hasCustomPrompt="1"/>
          </p:nvPr>
        </p:nvSpPr>
        <p:spPr>
          <a:xfrm>
            <a:off x="2082800" y="1282700"/>
            <a:ext cx="20205700" cy="1651000"/>
          </a:xfrm>
          <a:prstGeom prst="rect">
            <a:avLst/>
          </a:prstGeom>
        </p:spPr>
        <p:txBody>
          <a:bodyPr/>
          <a:lstStyle>
            <a:lvl1pPr>
              <a:defRPr spc="270" sz="9000">
                <a:solidFill>
                  <a:schemeClr val="accent1">
                    <a:satOff val="36598"/>
                    <a:lumOff val="-17227"/>
                  </a:schemeClr>
                </a:solidFill>
              </a:defRPr>
            </a:lvl1pPr>
          </a:lstStyle>
          <a:p>
            <a:pPr/>
            <a:r>
              <a:t>Agenda Title</a:t>
            </a:r>
          </a:p>
        </p:txBody>
      </p:sp>
      <p:sp>
        <p:nvSpPr>
          <p:cNvPr id="112"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1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pc="0" sz="3200">
                <a:solidFill>
                  <a:srgbClr val="000000"/>
                </a:solidFill>
              </a:defRPr>
            </a:pPr>
          </a:p>
        </p:txBody>
      </p:sp>
      <p:sp>
        <p:nvSpPr>
          <p:cNvPr id="11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Title</a:t>
            </a:r>
          </a:p>
        </p:txBody>
      </p:sp>
      <p:sp>
        <p:nvSpPr>
          <p:cNvPr id="3" name="Body Level One…"/>
          <p:cNvSpPr txBox="1"/>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Subtitle</a:t>
            </a:r>
          </a:p>
          <a:p>
            <a:pPr lvl="1"/>
            <a:r>
              <a:t/>
            </a:r>
          </a:p>
          <a:p>
            <a:pPr lvl="2"/>
            <a:r>
              <a:t/>
            </a:r>
          </a:p>
          <a:p>
            <a:pPr lvl="3"/>
            <a:r>
              <a:t/>
            </a:r>
          </a:p>
          <a:p>
            <a:pPr lvl="4"/>
            <a:r>
              <a:t/>
            </a: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pc="0" sz="3200">
                <a:solidFill>
                  <a:srgbClr val="000000"/>
                </a:solidFill>
              </a:defRPr>
            </a:pPr>
          </a:p>
        </p:txBody>
      </p:sp>
      <p:sp>
        <p:nvSpPr>
          <p:cNvPr id="8" name="Slide Number"/>
          <p:cNvSpPr txBox="1"/>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defTabSz="584200">
              <a:defRPr spc="0">
                <a:solidFill>
                  <a:srgbClr val="FFFFFF"/>
                </a:solidFill>
                <a:latin typeface="+mn-lt"/>
                <a:ea typeface="+mn-ea"/>
                <a:cs typeface="+mn-cs"/>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4.tif"/><Relationship Id="rId7" Type="http://schemas.openxmlformats.org/officeDocument/2006/relationships/image" Target="../media/image5.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tif"/><Relationship Id="rId5" Type="http://schemas.openxmlformats.org/officeDocument/2006/relationships/image" Target="../media/image8.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4/26/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4/26/2022</a:t>
            </a:r>
          </a:p>
        </p:txBody>
      </p:sp>
      <p:sp>
        <p:nvSpPr>
          <p:cNvPr id="181" name="CLient: Tom Coffi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CLient: Tom Coffin</a:t>
            </a:r>
          </a:p>
        </p:txBody>
      </p:sp>
      <p:sp>
        <p:nvSpPr>
          <p:cNvPr id="182" name="Samuel Dean &amp; Matthew Bauer"/>
          <p:cNvSpPr txBox="1"/>
          <p:nvPr>
            <p:ph type="body" idx="23"/>
          </p:nvPr>
        </p:nvSpPr>
        <p:spPr>
          <a:prstGeom prst="rect">
            <a:avLst/>
          </a:prstGeom>
          <a:extLst>
            <a:ext uri="{C572A759-6A51-4108-AA02-DFA0A04FC94B}">
              <ma14:wrappingTextBoxFlag xmlns:ma14="http://schemas.microsoft.com/office/mac/drawingml/2011/main" val="1"/>
            </a:ext>
          </a:extLst>
        </p:spPr>
        <p:txBody>
          <a:bodyPr/>
          <a:lstStyle/>
          <a:p>
            <a:pPr/>
            <a:r>
              <a:t>Samuel Dean &amp; Matthew Bauer</a:t>
            </a:r>
          </a:p>
        </p:txBody>
      </p:sp>
      <p:sp>
        <p:nvSpPr>
          <p:cNvPr id="183" name="Iteration 3"/>
          <p:cNvSpPr txBox="1"/>
          <p:nvPr>
            <p:ph type="ctrTitle"/>
          </p:nvPr>
        </p:nvSpPr>
        <p:spPr>
          <a:prstGeom prst="rect">
            <a:avLst/>
          </a:prstGeom>
        </p:spPr>
        <p:txBody>
          <a:bodyPr/>
          <a:lstStyle/>
          <a:p>
            <a:pPr/>
            <a:r>
              <a:t>Iteration 3</a:t>
            </a:r>
          </a:p>
        </p:txBody>
      </p:sp>
      <p:sp>
        <p:nvSpPr>
          <p:cNvPr id="184" name="Capstone Project"/>
          <p:cNvSpPr txBox="1"/>
          <p:nvPr>
            <p:ph type="subTitle" sz="quarter" idx="1"/>
          </p:nvPr>
        </p:nvSpPr>
        <p:spPr>
          <a:prstGeom prst="rect">
            <a:avLst/>
          </a:prstGeom>
        </p:spPr>
        <p:txBody>
          <a:bodyPr/>
          <a:lstStyle/>
          <a:p>
            <a:pPr/>
            <a:r>
              <a:t>Capstone 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Further Data to Explo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Further Data to Explore</a:t>
            </a:r>
          </a:p>
        </p:txBody>
      </p:sp>
      <p:sp>
        <p:nvSpPr>
          <p:cNvPr id="235" name="Analyzing more of the location data provided which includes latitude and longitude…"/>
          <p:cNvSpPr txBox="1"/>
          <p:nvPr>
            <p:ph type="body" idx="1"/>
          </p:nvPr>
        </p:nvSpPr>
        <p:spPr>
          <a:xfrm>
            <a:off x="2109420" y="4880987"/>
            <a:ext cx="20838031" cy="7854320"/>
          </a:xfrm>
          <a:prstGeom prst="rect">
            <a:avLst/>
          </a:prstGeom>
        </p:spPr>
        <p:txBody>
          <a:bodyPr/>
          <a:lstStyle/>
          <a:p>
            <a:pPr/>
            <a:r>
              <a:t>Analyzing more of the location data provided which includes latitude and longitude </a:t>
            </a:r>
          </a:p>
          <a:p>
            <a:pPr/>
            <a:r>
              <a:t>Implement more complex machine learning algorithms </a:t>
            </a:r>
          </a:p>
          <a:p>
            <a:pPr/>
            <a:r>
              <a:t>Introduce new datasets that record more recent data (2016-2022)</a:t>
            </a:r>
          </a:p>
          <a:p>
            <a:pPr/>
          </a:p>
        </p:txBody>
      </p:sp>
      <p:sp>
        <p:nvSpPr>
          <p:cNvPr id="236" name="Future TO-DO List"/>
          <p:cNvSpPr txBox="1"/>
          <p:nvPr>
            <p:ph type="title"/>
          </p:nvPr>
        </p:nvSpPr>
        <p:spPr>
          <a:prstGeom prst="rect">
            <a:avLst/>
          </a:prstGeom>
        </p:spPr>
        <p:txBody>
          <a:bodyPr/>
          <a:lstStyle/>
          <a:p>
            <a:pPr/>
            <a:r>
              <a:t>Future TO-DO List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Website Demo…"/>
          <p:cNvSpPr txBox="1"/>
          <p:nvPr>
            <p:ph type="body" sz="half" idx="1"/>
          </p:nvPr>
        </p:nvSpPr>
        <p:spPr>
          <a:prstGeom prst="rect">
            <a:avLst/>
          </a:prstGeom>
        </p:spPr>
        <p:txBody>
          <a:bodyPr/>
          <a:lstStyle/>
          <a:p>
            <a:pPr/>
            <a:r>
              <a:t>Website Demo</a:t>
            </a:r>
          </a:p>
          <a:p>
            <a:pPr/>
            <a:r>
              <a:t>Github</a:t>
            </a:r>
          </a:p>
          <a:p>
            <a:pPr/>
            <a:r>
              <a:t>Notebook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o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Roles</a:t>
            </a:r>
          </a:p>
        </p:txBody>
      </p:sp>
      <p:sp>
        <p:nvSpPr>
          <p:cNvPr id="187" name="Samuel Dean…"/>
          <p:cNvSpPr txBox="1"/>
          <p:nvPr>
            <p:ph type="body" sz="quarter" idx="1"/>
          </p:nvPr>
        </p:nvSpPr>
        <p:spPr>
          <a:xfrm>
            <a:off x="2082800" y="4055764"/>
            <a:ext cx="5880481" cy="6731001"/>
          </a:xfrm>
          <a:prstGeom prst="rect">
            <a:avLst/>
          </a:prstGeom>
          <a:gradFill>
            <a:gsLst>
              <a:gs pos="0">
                <a:schemeClr val="accent1">
                  <a:satOff val="3942"/>
                  <a:lumOff val="17322"/>
                </a:schemeClr>
              </a:gs>
              <a:gs pos="100000">
                <a:schemeClr val="accent1">
                  <a:satOff val="36598"/>
                  <a:lumOff val="-17227"/>
                </a:schemeClr>
              </a:gs>
            </a:gsLst>
            <a:lin ang="5400000"/>
          </a:gradFill>
        </p:spPr>
        <p:txBody>
          <a:bodyPr/>
          <a:lstStyle/>
          <a:p>
            <a:pPr/>
            <a:r>
              <a:t>Samuel Dean</a:t>
            </a:r>
          </a:p>
          <a:p>
            <a:pPr marL="0" indent="0" defTabSz="584200">
              <a:lnSpc>
                <a:spcPct val="120000"/>
              </a:lnSpc>
              <a:spcBef>
                <a:spcPts val="0"/>
              </a:spcBef>
              <a:tabLst/>
              <a:defRPr spc="107" sz="3600">
                <a:solidFill>
                  <a:srgbClr val="FFFFFF"/>
                </a:solidFill>
              </a:defRPr>
            </a:pPr>
          </a:p>
          <a:p>
            <a:pPr marL="0" indent="0" defTabSz="584200">
              <a:lnSpc>
                <a:spcPct val="120000"/>
              </a:lnSpc>
              <a:spcBef>
                <a:spcPts val="0"/>
              </a:spcBef>
              <a:tabLst/>
              <a:defRPr spc="107" sz="3600">
                <a:solidFill>
                  <a:srgbClr val="FFFFFF"/>
                </a:solidFill>
              </a:defRPr>
            </a:pPr>
            <a:r>
              <a:t>Project Documenter </a:t>
            </a:r>
          </a:p>
          <a:p>
            <a:pPr marL="0" indent="0" defTabSz="584200">
              <a:lnSpc>
                <a:spcPct val="120000"/>
              </a:lnSpc>
              <a:spcBef>
                <a:spcPts val="0"/>
              </a:spcBef>
              <a:tabLst/>
              <a:defRPr spc="107" sz="3600">
                <a:solidFill>
                  <a:srgbClr val="FFFFFF"/>
                </a:solidFill>
              </a:defRPr>
            </a:pPr>
            <a:r>
              <a:t>Visualization </a:t>
            </a:r>
          </a:p>
          <a:p>
            <a:pPr marL="0" indent="0" defTabSz="584200">
              <a:lnSpc>
                <a:spcPct val="120000"/>
              </a:lnSpc>
              <a:spcBef>
                <a:spcPts val="0"/>
              </a:spcBef>
              <a:tabLst/>
              <a:defRPr spc="107" sz="3600">
                <a:solidFill>
                  <a:srgbClr val="FFFFFF"/>
                </a:solidFill>
              </a:defRPr>
            </a:pPr>
            <a:r>
              <a:t>Data Analyzer</a:t>
            </a:r>
          </a:p>
        </p:txBody>
      </p:sp>
      <p:sp>
        <p:nvSpPr>
          <p:cNvPr id="188" name="Team members"/>
          <p:cNvSpPr txBox="1"/>
          <p:nvPr>
            <p:ph type="title"/>
          </p:nvPr>
        </p:nvSpPr>
        <p:spPr>
          <a:prstGeom prst="rect">
            <a:avLst/>
          </a:prstGeom>
        </p:spPr>
        <p:txBody>
          <a:bodyPr/>
          <a:lstStyle/>
          <a:p>
            <a:pPr/>
            <a:r>
              <a:t>Team members</a:t>
            </a:r>
          </a:p>
        </p:txBody>
      </p:sp>
      <p:sp>
        <p:nvSpPr>
          <p:cNvPr id="189" name="Matthew Bauer…"/>
          <p:cNvSpPr txBox="1"/>
          <p:nvPr/>
        </p:nvSpPr>
        <p:spPr>
          <a:xfrm>
            <a:off x="9251759" y="4055764"/>
            <a:ext cx="5880481" cy="6731001"/>
          </a:xfrm>
          <a:prstGeom prst="rect">
            <a:avLst/>
          </a:prstGeom>
          <a:gradFill>
            <a:gsLst>
              <a:gs pos="0">
                <a:schemeClr val="accent2">
                  <a:hueOff val="-40273"/>
                  <a:satOff val="-12960"/>
                  <a:lumOff val="27553"/>
                </a:schemeClr>
              </a:gs>
              <a:gs pos="100000">
                <a:schemeClr val="accent2">
                  <a:satOff val="51095"/>
                  <a:lumOff val="-16935"/>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77800" indent="-177800" defTabSz="2641600">
              <a:spcBef>
                <a:spcPts val="4400"/>
              </a:spcBef>
              <a:tabLst>
                <a:tab pos="5384800" algn="l"/>
              </a:tabLst>
              <a:defRPr b="1" spc="0" sz="5000">
                <a:solidFill>
                  <a:schemeClr val="accent1">
                    <a:satOff val="36598"/>
                    <a:lumOff val="-17227"/>
                  </a:schemeClr>
                </a:solidFill>
                <a:latin typeface="+mn-lt"/>
                <a:ea typeface="+mn-ea"/>
                <a:cs typeface="+mn-cs"/>
                <a:sym typeface="Graphik"/>
              </a:defRPr>
            </a:pPr>
            <a:r>
              <a:t>Matthew Bauer</a:t>
            </a:r>
          </a:p>
          <a:p>
            <a:pPr defTabSz="584200">
              <a:lnSpc>
                <a:spcPct val="120000"/>
              </a:lnSpc>
              <a:defRPr b="1" spc="107" sz="3600">
                <a:solidFill>
                  <a:srgbClr val="FFFFFF"/>
                </a:solidFill>
                <a:latin typeface="+mn-lt"/>
                <a:ea typeface="+mn-ea"/>
                <a:cs typeface="+mn-cs"/>
                <a:sym typeface="Graphik"/>
              </a:defRPr>
            </a:pPr>
          </a:p>
          <a:p>
            <a:pPr defTabSz="584200">
              <a:lnSpc>
                <a:spcPct val="120000"/>
              </a:lnSpc>
              <a:defRPr b="1" spc="107" sz="3600">
                <a:solidFill>
                  <a:srgbClr val="FFFFFF"/>
                </a:solidFill>
                <a:latin typeface="+mn-lt"/>
                <a:ea typeface="+mn-ea"/>
                <a:cs typeface="+mn-cs"/>
                <a:sym typeface="Graphik"/>
              </a:defRPr>
            </a:pPr>
            <a:r>
              <a:t>Project Manager</a:t>
            </a:r>
          </a:p>
          <a:p>
            <a:pPr defTabSz="584200">
              <a:lnSpc>
                <a:spcPct val="120000"/>
              </a:lnSpc>
              <a:defRPr b="1" spc="107" sz="3600">
                <a:solidFill>
                  <a:srgbClr val="FFFFFF"/>
                </a:solidFill>
                <a:latin typeface="+mn-lt"/>
                <a:ea typeface="+mn-ea"/>
                <a:cs typeface="+mn-cs"/>
                <a:sym typeface="Graphik"/>
              </a:defRPr>
            </a:pPr>
            <a:r>
              <a:t>Data Modeler </a:t>
            </a:r>
          </a:p>
          <a:p>
            <a:pPr defTabSz="584200">
              <a:lnSpc>
                <a:spcPct val="120000"/>
              </a:lnSpc>
              <a:defRPr b="1" spc="107" sz="3600">
                <a:solidFill>
                  <a:srgbClr val="FFFFFF"/>
                </a:solidFill>
                <a:latin typeface="+mn-lt"/>
                <a:ea typeface="+mn-ea"/>
                <a:cs typeface="+mn-cs"/>
                <a:sym typeface="Graphik"/>
              </a:defRPr>
            </a:pPr>
            <a:r>
              <a:t>Data Analyzer</a:t>
            </a:r>
          </a:p>
        </p:txBody>
      </p:sp>
      <p:sp>
        <p:nvSpPr>
          <p:cNvPr id="190" name="Tom Coffin…"/>
          <p:cNvSpPr txBox="1"/>
          <p:nvPr/>
        </p:nvSpPr>
        <p:spPr>
          <a:xfrm>
            <a:off x="16420718" y="4055764"/>
            <a:ext cx="5880482" cy="6731001"/>
          </a:xfrm>
          <a:prstGeom prst="rect">
            <a:avLst/>
          </a:prstGeom>
          <a:gradFill>
            <a:gsLst>
              <a:gs pos="0">
                <a:schemeClr val="accent3">
                  <a:satOff val="-58049"/>
                  <a:lumOff val="33198"/>
                </a:schemeClr>
              </a:gs>
              <a:gs pos="100000">
                <a:schemeClr val="accent3">
                  <a:satOff val="5578"/>
                  <a:lumOff val="-7318"/>
                </a:schemeClr>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77800" indent="-177800" defTabSz="2641600">
              <a:spcBef>
                <a:spcPts val="4400"/>
              </a:spcBef>
              <a:tabLst>
                <a:tab pos="5384800" algn="l"/>
              </a:tabLst>
              <a:defRPr b="1" spc="0" sz="5000">
                <a:solidFill>
                  <a:schemeClr val="accent1">
                    <a:satOff val="36598"/>
                    <a:lumOff val="-17227"/>
                  </a:schemeClr>
                </a:solidFill>
                <a:latin typeface="+mn-lt"/>
                <a:ea typeface="+mn-ea"/>
                <a:cs typeface="+mn-cs"/>
                <a:sym typeface="Graphik"/>
              </a:defRPr>
            </a:pPr>
            <a:r>
              <a:t>Tom Coffin</a:t>
            </a:r>
          </a:p>
          <a:p>
            <a:pPr defTabSz="584200">
              <a:lnSpc>
                <a:spcPct val="120000"/>
              </a:lnSpc>
              <a:defRPr b="1" spc="107" sz="3600">
                <a:solidFill>
                  <a:srgbClr val="FFFFFF"/>
                </a:solidFill>
                <a:latin typeface="+mn-lt"/>
                <a:ea typeface="+mn-ea"/>
                <a:cs typeface="+mn-cs"/>
                <a:sym typeface="Graphik"/>
              </a:defRPr>
            </a:pPr>
          </a:p>
          <a:p>
            <a:pPr defTabSz="584200">
              <a:lnSpc>
                <a:spcPct val="120000"/>
              </a:lnSpc>
              <a:defRPr b="1" spc="107" sz="3600">
                <a:solidFill>
                  <a:srgbClr val="FFFFFF"/>
                </a:solidFill>
                <a:latin typeface="+mn-lt"/>
                <a:ea typeface="+mn-ea"/>
                <a:cs typeface="+mn-cs"/>
                <a:sym typeface="Graphik"/>
              </a:defRPr>
            </a:pPr>
            <a:r>
              <a:t>Project Client</a:t>
            </a:r>
          </a:p>
          <a:p>
            <a:pPr defTabSz="584200">
              <a:lnSpc>
                <a:spcPct val="120000"/>
              </a:lnSpc>
              <a:defRPr b="1" spc="107" sz="3600">
                <a:solidFill>
                  <a:srgbClr val="FFFFFF"/>
                </a:solidFill>
                <a:latin typeface="+mn-lt"/>
                <a:ea typeface="+mn-ea"/>
                <a:cs typeface="+mn-cs"/>
                <a:sym typeface="Graphik"/>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ornados in the Last Centu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Tornados in the Last Century</a:t>
            </a:r>
          </a:p>
        </p:txBody>
      </p:sp>
      <p:sp>
        <p:nvSpPr>
          <p:cNvPr id="193" name="We worked with our client Tom Coffin to analyze a dataset featuring tornados recorded in the United States from 1950 to 2015"/>
          <p:cNvSpPr txBox="1"/>
          <p:nvPr>
            <p:ph type="body" sz="quarter" idx="1"/>
          </p:nvPr>
        </p:nvSpPr>
        <p:spPr>
          <a:xfrm>
            <a:off x="2924391" y="4055764"/>
            <a:ext cx="7941376" cy="6731001"/>
          </a:xfrm>
          <a:prstGeom prst="rect">
            <a:avLst/>
          </a:prstGeom>
          <a:ln w="9525">
            <a:round/>
          </a:ln>
        </p:spPr>
        <p:txBody>
          <a:bodyPr/>
          <a:lstStyle/>
          <a:p>
            <a:pPr/>
            <a:r>
              <a:t>We worked with our client Tom Coffin to analyze a dataset featuring tornados recorded in the United States from 1950 to 2015 </a:t>
            </a:r>
          </a:p>
        </p:txBody>
      </p:sp>
      <p:sp>
        <p:nvSpPr>
          <p:cNvPr id="194" name="Our project"/>
          <p:cNvSpPr txBox="1"/>
          <p:nvPr>
            <p:ph type="title"/>
          </p:nvPr>
        </p:nvSpPr>
        <p:spPr>
          <a:prstGeom prst="rect">
            <a:avLst/>
          </a:prstGeom>
        </p:spPr>
        <p:txBody>
          <a:bodyPr/>
          <a:lstStyle/>
          <a:p>
            <a:pPr/>
            <a:r>
              <a:t>Our project</a:t>
            </a:r>
          </a:p>
        </p:txBody>
      </p:sp>
      <p:grpSp>
        <p:nvGrpSpPr>
          <p:cNvPr id="197" name="Our main goal is to determine if tornados are becoming more frequent, causing more deaths and injuries, and are becoming larger and stronger"/>
          <p:cNvGrpSpPr/>
          <p:nvPr/>
        </p:nvGrpSpPr>
        <p:grpSpPr>
          <a:xfrm>
            <a:off x="13809499" y="3983922"/>
            <a:ext cx="8085061" cy="6874685"/>
            <a:chOff x="0" y="0"/>
            <a:chExt cx="8085059" cy="6874684"/>
          </a:xfrm>
        </p:grpSpPr>
        <p:sp>
          <p:nvSpPr>
            <p:cNvPr id="196" name="Our main goal is to determine if tornados are becoming more frequent, causing more deaths and injuries, and are becoming larger and stronger"/>
            <p:cNvSpPr txBox="1"/>
            <p:nvPr/>
          </p:nvSpPr>
          <p:spPr>
            <a:xfrm>
              <a:off x="71842" y="71842"/>
              <a:ext cx="7941376" cy="6731001"/>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lvl1pPr marL="177800" indent="-177800" defTabSz="2641600">
                <a:spcBef>
                  <a:spcPts val="4400"/>
                </a:spcBef>
                <a:tabLst>
                  <a:tab pos="5384800" algn="l"/>
                </a:tabLst>
                <a:defRPr b="1" spc="0" sz="5000">
                  <a:solidFill>
                    <a:schemeClr val="accent1">
                      <a:satOff val="36598"/>
                      <a:lumOff val="-17227"/>
                    </a:schemeClr>
                  </a:solidFill>
                  <a:latin typeface="+mn-lt"/>
                  <a:ea typeface="+mn-ea"/>
                  <a:cs typeface="+mn-cs"/>
                  <a:sym typeface="Graphik"/>
                </a:defRPr>
              </a:lvl1pPr>
            </a:lstStyle>
            <a:p>
              <a:pPr/>
              <a:r>
                <a:t>Our main goal is to determine if tornados are becoming more frequent, causing more deaths and injuries, and are becoming larger and stronger</a:t>
              </a:r>
            </a:p>
          </p:txBody>
        </p:sp>
        <p:pic>
          <p:nvPicPr>
            <p:cNvPr id="195" name="Our main goal is to determine if tornados are becoming more frequent, causing more deaths and injuries, and are becoming larger and stronger Our main goal is to determine if tornados are becoming more frequent, causing more deaths and injuries, and are b" descr="Our main goal is to determine if tornados are becoming more frequent, causing more deaths and injuries, and are becoming larger and stronger Our main goal is to determine if tornados are becoming more frequent, causing more deaths and injuries, and are becoming larger and stronger"/>
            <p:cNvPicPr>
              <a:picLocks noChangeAspect="0"/>
            </p:cNvPicPr>
            <p:nvPr/>
          </p:nvPicPr>
          <p:blipFill>
            <a:blip r:embed="rId2">
              <a:extLst/>
            </a:blip>
            <a:stretch>
              <a:fillRect/>
            </a:stretch>
          </p:blipFill>
          <p:spPr>
            <a:xfrm>
              <a:off x="-1" y="-1"/>
              <a:ext cx="8085061" cy="6874686"/>
            </a:xfrm>
            <a:prstGeom prst="rect">
              <a:avLst/>
            </a:prstGeom>
            <a:effectLst/>
          </p:spPr>
        </p:pic>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echnologies"/>
          <p:cNvSpPr txBox="1"/>
          <p:nvPr>
            <p:ph type="title"/>
          </p:nvPr>
        </p:nvSpPr>
        <p:spPr>
          <a:xfrm>
            <a:off x="1269921" y="-1089968"/>
            <a:ext cx="11785601" cy="4084936"/>
          </a:xfrm>
          <a:prstGeom prst="rect">
            <a:avLst/>
          </a:prstGeom>
        </p:spPr>
        <p:txBody>
          <a:bodyPr/>
          <a:lstStyle/>
          <a:p>
            <a:pPr/>
            <a:r>
              <a:t>Technologies</a:t>
            </a:r>
          </a:p>
        </p:txBody>
      </p:sp>
      <p:sp>
        <p:nvSpPr>
          <p:cNvPr id="200" name="Jupyter Notebooks…"/>
          <p:cNvSpPr txBox="1"/>
          <p:nvPr>
            <p:ph type="body" sz="half" idx="1"/>
          </p:nvPr>
        </p:nvSpPr>
        <p:spPr>
          <a:xfrm>
            <a:off x="1676321" y="3589951"/>
            <a:ext cx="10972801" cy="8375365"/>
          </a:xfrm>
          <a:prstGeom prst="rect">
            <a:avLst/>
          </a:prstGeom>
        </p:spPr>
        <p:txBody>
          <a:bodyPr/>
          <a:lstStyle/>
          <a:p>
            <a:pPr>
              <a:buBlip>
                <a:blip r:embed="rId2"/>
              </a:buBlip>
            </a:pPr>
            <a:r>
              <a:t>Jupyter Notebooks </a:t>
            </a:r>
          </a:p>
          <a:p>
            <a:pPr>
              <a:buBlip>
                <a:blip r:embed="rId2"/>
              </a:buBlip>
            </a:pPr>
            <a:r>
              <a:t>DeepNote</a:t>
            </a:r>
          </a:p>
          <a:p>
            <a:pPr>
              <a:buBlip>
                <a:blip r:embed="rId2"/>
              </a:buBlip>
            </a:pPr>
            <a:r>
              <a:t>Github </a:t>
            </a:r>
          </a:p>
          <a:p>
            <a:pPr>
              <a:buBlip>
                <a:blip r:embed="rId2"/>
              </a:buBlip>
            </a:pPr>
            <a:r>
              <a:t>Jira</a:t>
            </a:r>
          </a:p>
          <a:p>
            <a:pPr>
              <a:buBlip>
                <a:blip r:embed="rId2"/>
              </a:buBlip>
            </a:pPr>
            <a:r>
              <a:t>HTML through w3schools </a:t>
            </a:r>
          </a:p>
          <a:p>
            <a:pPr>
              <a:buBlip>
                <a:blip r:embed="rId2"/>
              </a:buBlip>
            </a:pPr>
            <a:r>
              <a:t>Python libraries </a:t>
            </a:r>
          </a:p>
        </p:txBody>
      </p:sp>
      <p:pic>
        <p:nvPicPr>
          <p:cNvPr id="201" name="Image" descr="Image"/>
          <p:cNvPicPr>
            <a:picLocks noChangeAspect="1"/>
          </p:cNvPicPr>
          <p:nvPr/>
        </p:nvPicPr>
        <p:blipFill>
          <a:blip r:embed="rId3">
            <a:extLst/>
          </a:blip>
          <a:stretch>
            <a:fillRect/>
          </a:stretch>
        </p:blipFill>
        <p:spPr>
          <a:xfrm>
            <a:off x="9300388" y="3589951"/>
            <a:ext cx="3928098" cy="3928099"/>
          </a:xfrm>
          <a:prstGeom prst="rect">
            <a:avLst/>
          </a:prstGeom>
          <a:ln w="12700">
            <a:miter lim="400000"/>
          </a:ln>
        </p:spPr>
      </p:pic>
      <p:pic>
        <p:nvPicPr>
          <p:cNvPr id="202" name="Image" descr="Image"/>
          <p:cNvPicPr>
            <a:picLocks noChangeAspect="1"/>
          </p:cNvPicPr>
          <p:nvPr/>
        </p:nvPicPr>
        <p:blipFill>
          <a:blip r:embed="rId4">
            <a:extLst/>
          </a:blip>
          <a:stretch>
            <a:fillRect/>
          </a:stretch>
        </p:blipFill>
        <p:spPr>
          <a:xfrm>
            <a:off x="13490722" y="1254531"/>
            <a:ext cx="6350001" cy="3581401"/>
          </a:xfrm>
          <a:prstGeom prst="rect">
            <a:avLst/>
          </a:prstGeom>
          <a:ln w="12700">
            <a:miter lim="400000"/>
          </a:ln>
        </p:spPr>
      </p:pic>
      <p:pic>
        <p:nvPicPr>
          <p:cNvPr id="203" name="Image" descr="Image"/>
          <p:cNvPicPr>
            <a:picLocks noChangeAspect="1"/>
          </p:cNvPicPr>
          <p:nvPr/>
        </p:nvPicPr>
        <p:blipFill>
          <a:blip r:embed="rId5">
            <a:extLst/>
          </a:blip>
          <a:stretch>
            <a:fillRect/>
          </a:stretch>
        </p:blipFill>
        <p:spPr>
          <a:xfrm>
            <a:off x="11200767" y="8113034"/>
            <a:ext cx="8753805" cy="4924016"/>
          </a:xfrm>
          <a:prstGeom prst="rect">
            <a:avLst/>
          </a:prstGeom>
          <a:ln w="12700">
            <a:miter lim="400000"/>
          </a:ln>
        </p:spPr>
      </p:pic>
      <p:pic>
        <p:nvPicPr>
          <p:cNvPr id="204" name="Image" descr="Image"/>
          <p:cNvPicPr>
            <a:picLocks noChangeAspect="1"/>
          </p:cNvPicPr>
          <p:nvPr/>
        </p:nvPicPr>
        <p:blipFill>
          <a:blip r:embed="rId6">
            <a:extLst/>
          </a:blip>
          <a:stretch>
            <a:fillRect/>
          </a:stretch>
        </p:blipFill>
        <p:spPr>
          <a:xfrm>
            <a:off x="18489660" y="4437326"/>
            <a:ext cx="4676248" cy="4676248"/>
          </a:xfrm>
          <a:prstGeom prst="rect">
            <a:avLst/>
          </a:prstGeom>
          <a:ln w="12700">
            <a:miter lim="400000"/>
          </a:ln>
        </p:spPr>
      </p:pic>
      <p:pic>
        <p:nvPicPr>
          <p:cNvPr id="205" name="Image" descr="Image"/>
          <p:cNvPicPr>
            <a:picLocks noChangeAspect="1"/>
          </p:cNvPicPr>
          <p:nvPr/>
        </p:nvPicPr>
        <p:blipFill>
          <a:blip r:embed="rId7">
            <a:extLst/>
          </a:blip>
          <a:stretch>
            <a:fillRect/>
          </a:stretch>
        </p:blipFill>
        <p:spPr>
          <a:xfrm>
            <a:off x="12701868" y="4941180"/>
            <a:ext cx="6521849" cy="36685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Hypotheses"/>
          <p:cNvSpPr txBox="1"/>
          <p:nvPr>
            <p:ph type="title"/>
          </p:nvPr>
        </p:nvSpPr>
        <p:spPr>
          <a:prstGeom prst="rect">
            <a:avLst/>
          </a:prstGeom>
        </p:spPr>
        <p:txBody>
          <a:bodyPr/>
          <a:lstStyle/>
          <a:p>
            <a:pPr/>
            <a:r>
              <a:t>Hypotheses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e total count of tornados per year was calculated and graphed on a simple line plot…"/>
          <p:cNvSpPr txBox="1"/>
          <p:nvPr>
            <p:ph type="body" sz="quarter" idx="1"/>
          </p:nvPr>
        </p:nvSpPr>
        <p:spPr>
          <a:xfrm>
            <a:off x="1706298" y="3224509"/>
            <a:ext cx="7480828" cy="7822757"/>
          </a:xfrm>
          <a:prstGeom prst="rect">
            <a:avLst/>
          </a:prstGeom>
        </p:spPr>
        <p:txBody>
          <a:bodyPr/>
          <a:lstStyle/>
          <a:p>
            <a:pPr marL="628650" indent="-628650" defTabSz="352044">
              <a:spcBef>
                <a:spcPts val="4200"/>
              </a:spcBef>
              <a:buBlip>
                <a:blip r:embed="rId2"/>
              </a:buBlip>
              <a:defRPr spc="35" sz="3564"/>
            </a:pPr>
            <a:r>
              <a:t>The total count of tornados per year was calculated and graphed on a simple line plot </a:t>
            </a:r>
          </a:p>
          <a:p>
            <a:pPr marL="628650" indent="-628650" defTabSz="352044">
              <a:spcBef>
                <a:spcPts val="4200"/>
              </a:spcBef>
              <a:buBlip>
                <a:blip r:embed="rId2"/>
              </a:buBlip>
              <a:defRPr spc="35" sz="3564"/>
            </a:pPr>
            <a:r>
              <a:t>Linear Regression was used to determine how strong the trend line is</a:t>
            </a:r>
          </a:p>
          <a:p>
            <a:pPr marL="628650" indent="-628650" defTabSz="352044">
              <a:spcBef>
                <a:spcPts val="4200"/>
              </a:spcBef>
              <a:buBlip>
                <a:blip r:embed="rId2"/>
              </a:buBlip>
              <a:defRPr spc="35" sz="3564"/>
            </a:pPr>
            <a:r>
              <a:t>There is certainly a noticeable upward trend to show that more tornados are happening in the last 20 years</a:t>
            </a:r>
          </a:p>
        </p:txBody>
      </p:sp>
      <p:sp>
        <p:nvSpPr>
          <p:cNvPr id="210" name="Tornados are becoming more frequent"/>
          <p:cNvSpPr txBox="1"/>
          <p:nvPr>
            <p:ph type="title"/>
          </p:nvPr>
        </p:nvSpPr>
        <p:spPr>
          <a:prstGeom prst="rect">
            <a:avLst/>
          </a:prstGeom>
        </p:spPr>
        <p:txBody>
          <a:bodyPr/>
          <a:lstStyle>
            <a:lvl1pPr defTabSz="426466">
              <a:defRPr spc="197" sz="6570"/>
            </a:lvl1pPr>
          </a:lstStyle>
          <a:p>
            <a:pPr/>
            <a:r>
              <a:t>Tornados are becoming more frequent </a:t>
            </a:r>
          </a:p>
        </p:txBody>
      </p:sp>
      <p:pic>
        <p:nvPicPr>
          <p:cNvPr id="211" name="Image" descr="Image"/>
          <p:cNvPicPr>
            <a:picLocks noChangeAspect="1"/>
          </p:cNvPicPr>
          <p:nvPr/>
        </p:nvPicPr>
        <p:blipFill>
          <a:blip r:embed="rId3">
            <a:extLst/>
          </a:blip>
          <a:stretch>
            <a:fillRect/>
          </a:stretch>
        </p:blipFill>
        <p:spPr>
          <a:xfrm>
            <a:off x="9921918" y="2908438"/>
            <a:ext cx="10187638" cy="5061983"/>
          </a:xfrm>
          <a:prstGeom prst="rect">
            <a:avLst/>
          </a:prstGeom>
          <a:ln w="12700">
            <a:miter lim="400000"/>
          </a:ln>
        </p:spPr>
      </p:pic>
      <p:pic>
        <p:nvPicPr>
          <p:cNvPr id="212" name="Image" descr="Image"/>
          <p:cNvPicPr>
            <a:picLocks noChangeAspect="1"/>
          </p:cNvPicPr>
          <p:nvPr/>
        </p:nvPicPr>
        <p:blipFill>
          <a:blip r:embed="rId4">
            <a:extLst/>
          </a:blip>
          <a:stretch>
            <a:fillRect/>
          </a:stretch>
        </p:blipFill>
        <p:spPr>
          <a:xfrm>
            <a:off x="14200675" y="6433242"/>
            <a:ext cx="7917004" cy="54741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or this hypothesis, the average length and average width of tornados each year were calculated…"/>
          <p:cNvSpPr txBox="1"/>
          <p:nvPr>
            <p:ph type="body" sz="half" idx="1"/>
          </p:nvPr>
        </p:nvSpPr>
        <p:spPr>
          <a:xfrm>
            <a:off x="2104947" y="3224509"/>
            <a:ext cx="7952146" cy="8634104"/>
          </a:xfrm>
          <a:prstGeom prst="rect">
            <a:avLst/>
          </a:prstGeom>
        </p:spPr>
        <p:txBody>
          <a:bodyPr/>
          <a:lstStyle/>
          <a:p>
            <a:pPr>
              <a:buBlip>
                <a:blip r:embed="rId2"/>
              </a:buBlip>
            </a:pPr>
            <a:r>
              <a:t>For this hypothesis, the average length and average width of tornados each year were calculated </a:t>
            </a:r>
          </a:p>
          <a:p>
            <a:pPr>
              <a:buBlip>
                <a:blip r:embed="rId2"/>
              </a:buBlip>
            </a:pPr>
            <a:r>
              <a:t>A 3D plot shows how both width and length trend downwards from 1950 to 1985 and then upwards till around 2012 </a:t>
            </a:r>
          </a:p>
          <a:p>
            <a:pPr>
              <a:buBlip>
                <a:blip r:embed="rId2"/>
              </a:buBlip>
            </a:pPr>
            <a:r>
              <a:t>Both average width length doubled from 1995 to 2010 </a:t>
            </a:r>
          </a:p>
        </p:txBody>
      </p:sp>
      <p:sp>
        <p:nvSpPr>
          <p:cNvPr id="215" name="Tornados are getting longer and wider"/>
          <p:cNvSpPr txBox="1"/>
          <p:nvPr>
            <p:ph type="title"/>
          </p:nvPr>
        </p:nvSpPr>
        <p:spPr>
          <a:prstGeom prst="rect">
            <a:avLst/>
          </a:prstGeom>
        </p:spPr>
        <p:txBody>
          <a:bodyPr/>
          <a:lstStyle>
            <a:lvl1pPr defTabSz="420624">
              <a:defRPr spc="194" sz="6480"/>
            </a:lvl1pPr>
          </a:lstStyle>
          <a:p>
            <a:pPr/>
            <a:r>
              <a:t>Tornados are getting longer and wider</a:t>
            </a:r>
          </a:p>
        </p:txBody>
      </p:sp>
      <p:pic>
        <p:nvPicPr>
          <p:cNvPr id="216" name="Image" descr="Image"/>
          <p:cNvPicPr>
            <a:picLocks noChangeAspect="1"/>
          </p:cNvPicPr>
          <p:nvPr/>
        </p:nvPicPr>
        <p:blipFill>
          <a:blip r:embed="rId3">
            <a:extLst/>
          </a:blip>
          <a:stretch>
            <a:fillRect/>
          </a:stretch>
        </p:blipFill>
        <p:spPr>
          <a:xfrm>
            <a:off x="12103775" y="2665114"/>
            <a:ext cx="9235460" cy="4932200"/>
          </a:xfrm>
          <a:prstGeom prst="rect">
            <a:avLst/>
          </a:prstGeom>
          <a:ln w="12700">
            <a:miter lim="400000"/>
          </a:ln>
        </p:spPr>
      </p:pic>
      <p:pic>
        <p:nvPicPr>
          <p:cNvPr id="217" name="Image" descr="Image"/>
          <p:cNvPicPr>
            <a:picLocks noChangeAspect="1"/>
          </p:cNvPicPr>
          <p:nvPr/>
        </p:nvPicPr>
        <p:blipFill>
          <a:blip r:embed="rId4">
            <a:extLst/>
          </a:blip>
          <a:stretch>
            <a:fillRect/>
          </a:stretch>
        </p:blipFill>
        <p:spPr>
          <a:xfrm>
            <a:off x="16383058" y="7926221"/>
            <a:ext cx="6121894" cy="4310600"/>
          </a:xfrm>
          <a:prstGeom prst="rect">
            <a:avLst/>
          </a:prstGeom>
          <a:ln w="12700">
            <a:miter lim="400000"/>
          </a:ln>
        </p:spPr>
      </p:pic>
      <p:pic>
        <p:nvPicPr>
          <p:cNvPr id="218" name="Image" descr="Image"/>
          <p:cNvPicPr>
            <a:picLocks noChangeAspect="1"/>
          </p:cNvPicPr>
          <p:nvPr/>
        </p:nvPicPr>
        <p:blipFill>
          <a:blip r:embed="rId5">
            <a:extLst/>
          </a:blip>
          <a:stretch>
            <a:fillRect/>
          </a:stretch>
        </p:blipFill>
        <p:spPr>
          <a:xfrm>
            <a:off x="9892183" y="7965409"/>
            <a:ext cx="6121894" cy="427141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For this hypothesis, I have found out that based on the average for each F_Scale, that an F_Scale 5 has far more injuries, fatalities, and property loss.…"/>
          <p:cNvSpPr txBox="1"/>
          <p:nvPr>
            <p:ph type="body" sz="half" idx="1"/>
          </p:nvPr>
        </p:nvSpPr>
        <p:spPr>
          <a:xfrm>
            <a:off x="250728" y="4188706"/>
            <a:ext cx="11607975" cy="6282059"/>
          </a:xfrm>
          <a:prstGeom prst="rect">
            <a:avLst/>
          </a:prstGeom>
        </p:spPr>
        <p:txBody>
          <a:bodyPr/>
          <a:lstStyle/>
          <a:p>
            <a:pPr>
              <a:buBlip>
                <a:blip r:embed="rId2"/>
              </a:buBlip>
            </a:pPr>
            <a:r>
              <a:t>For this hypothesis, I have found out that based on the average for each F_Scale, that an F_Scale 5 has far more injuries, fatalities, and property loss.</a:t>
            </a:r>
          </a:p>
          <a:p>
            <a:pPr>
              <a:buBlip>
                <a:blip r:embed="rId2"/>
              </a:buBlip>
            </a:pPr>
            <a:r>
              <a:t>However total count of injuries and fatalities are more for tornadoes with an f_scale of 4</a:t>
            </a:r>
          </a:p>
        </p:txBody>
      </p:sp>
      <p:sp>
        <p:nvSpPr>
          <p:cNvPr id="221" name="f-Scale 5 Tornados are the most deadly"/>
          <p:cNvSpPr txBox="1"/>
          <p:nvPr>
            <p:ph type="title"/>
          </p:nvPr>
        </p:nvSpPr>
        <p:spPr>
          <a:prstGeom prst="rect">
            <a:avLst/>
          </a:prstGeom>
        </p:spPr>
        <p:txBody>
          <a:bodyPr/>
          <a:lstStyle>
            <a:lvl1pPr defTabSz="426466">
              <a:defRPr spc="197" sz="6570"/>
            </a:lvl1pPr>
          </a:lstStyle>
          <a:p>
            <a:pPr/>
            <a:r>
              <a:t>f-Scale 5 Tornados are the most deadly</a:t>
            </a:r>
          </a:p>
        </p:txBody>
      </p:sp>
      <p:pic>
        <p:nvPicPr>
          <p:cNvPr id="222" name="F_scale_injuries.png" descr="F_scale_injuries.png"/>
          <p:cNvPicPr>
            <a:picLocks noChangeAspect="1"/>
          </p:cNvPicPr>
          <p:nvPr/>
        </p:nvPicPr>
        <p:blipFill>
          <a:blip r:embed="rId3">
            <a:extLst/>
          </a:blip>
          <a:stretch>
            <a:fillRect/>
          </a:stretch>
        </p:blipFill>
        <p:spPr>
          <a:xfrm>
            <a:off x="11935414" y="2555112"/>
            <a:ext cx="6959601" cy="4762501"/>
          </a:xfrm>
          <a:prstGeom prst="rect">
            <a:avLst/>
          </a:prstGeom>
          <a:ln w="12700">
            <a:miter lim="400000"/>
          </a:ln>
        </p:spPr>
      </p:pic>
      <p:pic>
        <p:nvPicPr>
          <p:cNvPr id="223" name="F-Scale_Summer.png" descr="F-Scale_Summer.png"/>
          <p:cNvPicPr>
            <a:picLocks noChangeAspect="1"/>
          </p:cNvPicPr>
          <p:nvPr/>
        </p:nvPicPr>
        <p:blipFill>
          <a:blip r:embed="rId4">
            <a:extLst/>
          </a:blip>
          <a:stretch>
            <a:fillRect/>
          </a:stretch>
        </p:blipFill>
        <p:spPr>
          <a:xfrm>
            <a:off x="16161706" y="7261772"/>
            <a:ext cx="7456073" cy="515872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Based on this hypothesis, we have found that the first three months of the year are when the average F_Scale is at its highest.…"/>
          <p:cNvSpPr txBox="1"/>
          <p:nvPr>
            <p:ph type="body" sz="half" idx="1"/>
          </p:nvPr>
        </p:nvSpPr>
        <p:spPr>
          <a:xfrm>
            <a:off x="2082800" y="4195233"/>
            <a:ext cx="12106103" cy="6282059"/>
          </a:xfrm>
          <a:prstGeom prst="rect">
            <a:avLst/>
          </a:prstGeom>
        </p:spPr>
        <p:txBody>
          <a:bodyPr/>
          <a:lstStyle/>
          <a:p>
            <a:pPr>
              <a:buBlip>
                <a:blip r:embed="rId2"/>
              </a:buBlip>
            </a:pPr>
            <a:r>
              <a:t>Based on this hypothesis, we have found that the first three months of the year are when the average F_Scale is at its highest. </a:t>
            </a:r>
          </a:p>
          <a:p>
            <a:pPr>
              <a:buBlip>
                <a:blip r:embed="rId2"/>
              </a:buBlip>
            </a:pPr>
            <a:r>
              <a:t>The middle of the year is when its at its lowest</a:t>
            </a:r>
          </a:p>
          <a:p>
            <a:pPr>
              <a:buBlip>
                <a:blip r:embed="rId2"/>
              </a:buBlip>
            </a:pPr>
            <a:r>
              <a:t>Shows that F_Scale goes down the deeper in the year you go</a:t>
            </a:r>
          </a:p>
        </p:txBody>
      </p:sp>
      <p:sp>
        <p:nvSpPr>
          <p:cNvPr id="226" name="Warmer months is the highest chance for Higher F_Scale tornados to occur in last 20 years"/>
          <p:cNvSpPr txBox="1"/>
          <p:nvPr>
            <p:ph type="title"/>
          </p:nvPr>
        </p:nvSpPr>
        <p:spPr>
          <a:prstGeom prst="rect">
            <a:avLst/>
          </a:prstGeom>
        </p:spPr>
        <p:txBody>
          <a:bodyPr/>
          <a:lstStyle>
            <a:lvl1pPr defTabSz="315468">
              <a:defRPr spc="145" sz="4860"/>
            </a:lvl1pPr>
          </a:lstStyle>
          <a:p>
            <a:pPr/>
            <a:r>
              <a:t>Warmer months is the highest chance for Higher F_Scale tornados to occur in last 20 years</a:t>
            </a:r>
          </a:p>
        </p:txBody>
      </p:sp>
      <p:grpSp>
        <p:nvGrpSpPr>
          <p:cNvPr id="229" name="Image Gallery"/>
          <p:cNvGrpSpPr/>
          <p:nvPr/>
        </p:nvGrpSpPr>
        <p:grpSpPr>
          <a:xfrm>
            <a:off x="7208320" y="8962914"/>
            <a:ext cx="4996276" cy="3430450"/>
            <a:chOff x="0" y="0"/>
            <a:chExt cx="4996274" cy="3430448"/>
          </a:xfrm>
        </p:grpSpPr>
        <p:pic>
          <p:nvPicPr>
            <p:cNvPr id="227" name="hypo4.png" descr="hypo4.png"/>
            <p:cNvPicPr>
              <a:picLocks noChangeAspect="1"/>
            </p:cNvPicPr>
            <p:nvPr/>
          </p:nvPicPr>
          <p:blipFill>
            <a:blip r:embed="rId3">
              <a:extLst/>
            </a:blip>
            <a:srcRect l="0" t="6728" r="0" b="6728"/>
            <a:stretch>
              <a:fillRect/>
            </a:stretch>
          </p:blipFill>
          <p:spPr>
            <a:xfrm>
              <a:off x="0" y="0"/>
              <a:ext cx="4996275" cy="2836343"/>
            </a:xfrm>
            <a:prstGeom prst="rect">
              <a:avLst/>
            </a:prstGeom>
            <a:ln w="12700" cap="flat">
              <a:noFill/>
              <a:miter lim="400000"/>
            </a:ln>
            <a:effectLst/>
          </p:spPr>
        </p:pic>
        <p:sp>
          <p:nvSpPr>
            <p:cNvPr id="228" name="Caption"/>
            <p:cNvSpPr/>
            <p:nvPr/>
          </p:nvSpPr>
          <p:spPr>
            <a:xfrm>
              <a:off x="0" y="2912542"/>
              <a:ext cx="4996275" cy="517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a:solidFill>
                    <a:srgbClr val="5E5E5E"/>
                  </a:solidFill>
                </a:defRPr>
              </a:lvl1pPr>
            </a:lstStyle>
            <a:p>
              <a:pPr/>
              <a:r>
                <a:t>Caption</a:t>
              </a:r>
            </a:p>
          </p:txBody>
        </p:sp>
      </p:grpSp>
      <p:grpSp>
        <p:nvGrpSpPr>
          <p:cNvPr id="232" name="Image Gallery"/>
          <p:cNvGrpSpPr/>
          <p:nvPr/>
        </p:nvGrpSpPr>
        <p:grpSpPr>
          <a:xfrm>
            <a:off x="14057405" y="3406779"/>
            <a:ext cx="9718557" cy="9512708"/>
            <a:chOff x="0" y="0"/>
            <a:chExt cx="9718556" cy="9512706"/>
          </a:xfrm>
        </p:grpSpPr>
        <p:pic>
          <p:nvPicPr>
            <p:cNvPr id="230" name="Screen Shot 2022-04-26 at 3.38.44 PM.png" descr="Screen Shot 2022-04-26 at 3.38.44 PM.png"/>
            <p:cNvPicPr>
              <a:picLocks noChangeAspect="1"/>
            </p:cNvPicPr>
            <p:nvPr/>
          </p:nvPicPr>
          <p:blipFill>
            <a:blip r:embed="rId4">
              <a:extLst/>
            </a:blip>
            <a:srcRect l="0" t="7993" r="0" b="7993"/>
            <a:stretch>
              <a:fillRect/>
            </a:stretch>
          </p:blipFill>
          <p:spPr>
            <a:xfrm>
              <a:off x="0" y="0"/>
              <a:ext cx="9718557" cy="8918601"/>
            </a:xfrm>
            <a:prstGeom prst="rect">
              <a:avLst/>
            </a:prstGeom>
            <a:ln w="12700" cap="flat">
              <a:noFill/>
              <a:miter lim="400000"/>
            </a:ln>
            <a:effectLst/>
          </p:spPr>
        </p:pic>
        <p:sp>
          <p:nvSpPr>
            <p:cNvPr id="231" name="Caption"/>
            <p:cNvSpPr/>
            <p:nvPr/>
          </p:nvSpPr>
          <p:spPr>
            <a:xfrm>
              <a:off x="0" y="8994800"/>
              <a:ext cx="9718557" cy="5179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a:solidFill>
                    <a:srgbClr val="5E5E5E"/>
                  </a:solidFill>
                </a:defRPr>
              </a:lvl1pPr>
            </a:lstStyle>
            <a:p>
              <a:pPr/>
              <a:r>
                <a:t>Caption</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3556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