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4"/>
  </p:sldMasterIdLst>
  <p:notesMasterIdLst>
    <p:notesMasterId r:id="rId28"/>
  </p:notesMasterIdLst>
  <p:sldIdLst>
    <p:sldId id="256" r:id="rId5"/>
    <p:sldId id="257" r:id="rId6"/>
    <p:sldId id="266" r:id="rId7"/>
    <p:sldId id="262" r:id="rId8"/>
    <p:sldId id="275" r:id="rId9"/>
    <p:sldId id="274" r:id="rId10"/>
    <p:sldId id="276" r:id="rId11"/>
    <p:sldId id="267" r:id="rId12"/>
    <p:sldId id="268" r:id="rId13"/>
    <p:sldId id="278" r:id="rId14"/>
    <p:sldId id="269" r:id="rId15"/>
    <p:sldId id="271" r:id="rId16"/>
    <p:sldId id="272" r:id="rId17"/>
    <p:sldId id="273" r:id="rId18"/>
    <p:sldId id="259" r:id="rId19"/>
    <p:sldId id="261" r:id="rId20"/>
    <p:sldId id="279" r:id="rId21"/>
    <p:sldId id="282" r:id="rId22"/>
    <p:sldId id="264" r:id="rId23"/>
    <p:sldId id="270" r:id="rId24"/>
    <p:sldId id="280" r:id="rId25"/>
    <p:sldId id="281" r:id="rId26"/>
    <p:sldId id="26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8E0831-D5C9-41E6-A36E-338FC5D138BB}" v="21" dt="2021-03-29T23:34:17.864"/>
    <p1510:client id="{0CEB1716-4028-4438-A001-387542494646}" v="134" dt="2021-03-30T14:58:01.686"/>
    <p1510:client id="{112E45CE-912A-449E-877A-E5F89380CC50}" v="2" dt="2021-03-30T20:15:14.551"/>
    <p1510:client id="{2733D667-A94B-4422-97AB-17886CD65296}" v="4" dt="2021-03-30T00:00:24.083"/>
    <p1510:client id="{2E8E8F46-3C7C-40B7-864E-1248CE49B6D3}" v="871" dt="2021-03-29T23:51:53.565"/>
    <p1510:client id="{31C40774-5468-4807-91A8-65B28597F633}" v="466" dt="2021-03-31T01:25:11.006"/>
    <p1510:client id="{3E68EC93-881D-4B68-AE2A-EA4D54A284DB}" v="841" dt="2021-03-30T14:49:13.371"/>
    <p1510:client id="{3E7666C8-E8C5-4F2A-98C3-A78141D5E7D4}" v="374" dt="2021-03-30T18:17:06.445"/>
    <p1510:client id="{470C046C-9BBF-4491-A5AE-CBF1D6AC63C1}" v="149" dt="2021-03-29T21:53:41.795"/>
    <p1510:client id="{5125305D-1B28-4D95-9C8D-A9D32C44348B}" v="1156" dt="2021-03-29T23:34:46.765"/>
    <p1510:client id="{592F1A5B-54C5-4CE1-80D5-214852EFDC27}" v="27" dt="2021-03-31T01:53:41.903"/>
    <p1510:client id="{5ADE6EAB-78C0-4E80-8D41-49434250C96D}" v="1031" dt="2021-03-29T23:55:27.122"/>
    <p1510:client id="{6ED16932-FC45-45A9-9812-EC964A300D10}" v="157" dt="2021-03-30T20:35:18.593"/>
    <p1510:client id="{D276C448-DD23-4700-924B-A9CB71C98D23}" v="91" dt="2021-03-29T20:32:07.535"/>
    <p1510:client id="{E39C01BF-C5EA-4567-A69B-D14BB528B6BC}" v="1458" dt="2021-03-29T22:17:38.051"/>
    <p1510:client id="{E3AFFA1F-836A-4848-827B-0EE1E1247ABA}" v="214" dt="2021-03-31T02:18:08.330"/>
    <p1510:client id="{EA9CACEC-2287-47D6-8590-21004E587C7D}" v="179" dt="2021-03-31T00:32:59.6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ley Sheppard" userId="S::hsheppard@ggc.edu::f82931ab-52af-49ed-95cf-83b45e6beebe" providerId="AD" clId="Web-{470C046C-9BBF-4491-A5AE-CBF1D6AC63C1}"/>
    <pc:docChg chg="addSld modSld">
      <pc:chgData name="Haley Sheppard" userId="S::hsheppard@ggc.edu::f82931ab-52af-49ed-95cf-83b45e6beebe" providerId="AD" clId="Web-{470C046C-9BBF-4491-A5AE-CBF1D6AC63C1}" dt="2021-03-29T21:53:41.795" v="74" actId="20577"/>
      <pc:docMkLst>
        <pc:docMk/>
      </pc:docMkLst>
      <pc:sldChg chg="modSp new">
        <pc:chgData name="Haley Sheppard" userId="S::hsheppard@ggc.edu::f82931ab-52af-49ed-95cf-83b45e6beebe" providerId="AD" clId="Web-{470C046C-9BBF-4491-A5AE-CBF1D6AC63C1}" dt="2021-03-29T21:52:33.480" v="56" actId="20577"/>
        <pc:sldMkLst>
          <pc:docMk/>
          <pc:sldMk cId="3312209510" sldId="268"/>
        </pc:sldMkLst>
        <pc:spChg chg="mod">
          <ac:chgData name="Haley Sheppard" userId="S::hsheppard@ggc.edu::f82931ab-52af-49ed-95cf-83b45e6beebe" providerId="AD" clId="Web-{470C046C-9BBF-4491-A5AE-CBF1D6AC63C1}" dt="2021-03-29T21:52:33.480" v="56" actId="20577"/>
          <ac:spMkLst>
            <pc:docMk/>
            <pc:sldMk cId="3312209510" sldId="268"/>
            <ac:spMk id="2" creationId="{5336AD47-0F73-44CF-9013-E9342EEC305C}"/>
          </ac:spMkLst>
        </pc:spChg>
      </pc:sldChg>
      <pc:sldChg chg="modSp new">
        <pc:chgData name="Haley Sheppard" userId="S::hsheppard@ggc.edu::f82931ab-52af-49ed-95cf-83b45e6beebe" providerId="AD" clId="Web-{470C046C-9BBF-4491-A5AE-CBF1D6AC63C1}" dt="2021-03-29T21:53:41.795" v="74" actId="20577"/>
        <pc:sldMkLst>
          <pc:docMk/>
          <pc:sldMk cId="60967457" sldId="269"/>
        </pc:sldMkLst>
        <pc:spChg chg="mod">
          <ac:chgData name="Haley Sheppard" userId="S::hsheppard@ggc.edu::f82931ab-52af-49ed-95cf-83b45e6beebe" providerId="AD" clId="Web-{470C046C-9BBF-4491-A5AE-CBF1D6AC63C1}" dt="2021-03-29T21:53:41.795" v="74" actId="20577"/>
          <ac:spMkLst>
            <pc:docMk/>
            <pc:sldMk cId="60967457" sldId="269"/>
            <ac:spMk id="2" creationId="{CAD53D94-7E38-463B-9465-001D74EF5967}"/>
          </ac:spMkLst>
        </pc:spChg>
      </pc:sldChg>
    </pc:docChg>
  </pc:docChgLst>
  <pc:docChgLst>
    <pc:chgData name="Haley Sheppard" userId="S::hsheppard@ggc.edu::f82931ab-52af-49ed-95cf-83b45e6beebe" providerId="AD" clId="Web-{E39C01BF-C5EA-4567-A69B-D14BB528B6BC}"/>
    <pc:docChg chg="addSld modSld">
      <pc:chgData name="Haley Sheppard" userId="S::hsheppard@ggc.edu::f82931ab-52af-49ed-95cf-83b45e6beebe" providerId="AD" clId="Web-{E39C01BF-C5EA-4567-A69B-D14BB528B6BC}" dt="2021-03-29T22:17:38.051" v="770" actId="1076"/>
      <pc:docMkLst>
        <pc:docMk/>
      </pc:docMkLst>
      <pc:sldChg chg="addSp delSp modSp mod setBg">
        <pc:chgData name="Haley Sheppard" userId="S::hsheppard@ggc.edu::f82931ab-52af-49ed-95cf-83b45e6beebe" providerId="AD" clId="Web-{E39C01BF-C5EA-4567-A69B-D14BB528B6BC}" dt="2021-03-29T22:09:24.806" v="534" actId="20577"/>
        <pc:sldMkLst>
          <pc:docMk/>
          <pc:sldMk cId="1925506334" sldId="257"/>
        </pc:sldMkLst>
        <pc:spChg chg="mod">
          <ac:chgData name="Haley Sheppard" userId="S::hsheppard@ggc.edu::f82931ab-52af-49ed-95cf-83b45e6beebe" providerId="AD" clId="Web-{E39C01BF-C5EA-4567-A69B-D14BB528B6BC}" dt="2021-03-29T22:06:00.661" v="417" actId="20577"/>
          <ac:spMkLst>
            <pc:docMk/>
            <pc:sldMk cId="1925506334" sldId="257"/>
            <ac:spMk id="2" creationId="{A48DFB87-BB50-44C6-9F8A-CE22097AD42A}"/>
          </ac:spMkLst>
        </pc:spChg>
        <pc:spChg chg="add del mod">
          <ac:chgData name="Haley Sheppard" userId="S::hsheppard@ggc.edu::f82931ab-52af-49ed-95cf-83b45e6beebe" providerId="AD" clId="Web-{E39C01BF-C5EA-4567-A69B-D14BB528B6BC}" dt="2021-03-29T22:05:50.145" v="416"/>
          <ac:spMkLst>
            <pc:docMk/>
            <pc:sldMk cId="1925506334" sldId="257"/>
            <ac:spMk id="3" creationId="{935874DE-6B0D-4460-BF1D-2E62C4B461C1}"/>
          </ac:spMkLst>
        </pc:spChg>
        <pc:spChg chg="add del">
          <ac:chgData name="Haley Sheppard" userId="S::hsheppard@ggc.edu::f82931ab-52af-49ed-95cf-83b45e6beebe" providerId="AD" clId="Web-{E39C01BF-C5EA-4567-A69B-D14BB528B6BC}" dt="2021-03-29T22:05:50.145" v="416"/>
          <ac:spMkLst>
            <pc:docMk/>
            <pc:sldMk cId="1925506334" sldId="257"/>
            <ac:spMk id="8" creationId="{7203729A-66E4-4139-B3DB-CECEF6DA523A}"/>
          </ac:spMkLst>
        </pc:spChg>
        <pc:spChg chg="add del">
          <ac:chgData name="Haley Sheppard" userId="S::hsheppard@ggc.edu::f82931ab-52af-49ed-95cf-83b45e6beebe" providerId="AD" clId="Web-{E39C01BF-C5EA-4567-A69B-D14BB528B6BC}" dt="2021-03-29T22:05:50.145" v="416"/>
          <ac:spMkLst>
            <pc:docMk/>
            <pc:sldMk cId="1925506334" sldId="257"/>
            <ac:spMk id="10" creationId="{448B0185-BF60-40FC-A3B6-BF883AD4E79A}"/>
          </ac:spMkLst>
        </pc:spChg>
        <pc:spChg chg="add del">
          <ac:chgData name="Haley Sheppard" userId="S::hsheppard@ggc.edu::f82931ab-52af-49ed-95cf-83b45e6beebe" providerId="AD" clId="Web-{E39C01BF-C5EA-4567-A69B-D14BB528B6BC}" dt="2021-03-29T22:05:50.145" v="416"/>
          <ac:spMkLst>
            <pc:docMk/>
            <pc:sldMk cId="1925506334" sldId="257"/>
            <ac:spMk id="12" creationId="{75FF99E5-A26E-4AC8-AA09-A9F829E3AEAC}"/>
          </ac:spMkLst>
        </pc:spChg>
        <pc:spChg chg="add">
          <ac:chgData name="Haley Sheppard" userId="S::hsheppard@ggc.edu::f82931ab-52af-49ed-95cf-83b45e6beebe" providerId="AD" clId="Web-{E39C01BF-C5EA-4567-A69B-D14BB528B6BC}" dt="2021-03-29T22:05:50.145" v="416"/>
          <ac:spMkLst>
            <pc:docMk/>
            <pc:sldMk cId="1925506334" sldId="257"/>
            <ac:spMk id="18" creationId="{A2AD6B69-E0A0-476D-9EE1-6B69F04C59F8}"/>
          </ac:spMkLst>
        </pc:spChg>
        <pc:spChg chg="add">
          <ac:chgData name="Haley Sheppard" userId="S::hsheppard@ggc.edu::f82931ab-52af-49ed-95cf-83b45e6beebe" providerId="AD" clId="Web-{E39C01BF-C5EA-4567-A69B-D14BB528B6BC}" dt="2021-03-29T22:05:50.145" v="416"/>
          <ac:spMkLst>
            <pc:docMk/>
            <pc:sldMk cId="1925506334" sldId="257"/>
            <ac:spMk id="19" creationId="{16BE10A1-AD5F-4AB3-8A94-41D62B494ADB}"/>
          </ac:spMkLst>
        </pc:spChg>
        <pc:spChg chg="add del">
          <ac:chgData name="Haley Sheppard" userId="S::hsheppard@ggc.edu::f82931ab-52af-49ed-95cf-83b45e6beebe" providerId="AD" clId="Web-{E39C01BF-C5EA-4567-A69B-D14BB528B6BC}" dt="2021-03-29T22:05:50.114" v="415"/>
          <ac:spMkLst>
            <pc:docMk/>
            <pc:sldMk cId="1925506334" sldId="257"/>
            <ac:spMk id="20" creationId="{A2AD6B69-E0A0-476D-9EE1-6B69F04C59F8}"/>
          </ac:spMkLst>
        </pc:spChg>
        <pc:spChg chg="add">
          <ac:chgData name="Haley Sheppard" userId="S::hsheppard@ggc.edu::f82931ab-52af-49ed-95cf-83b45e6beebe" providerId="AD" clId="Web-{E39C01BF-C5EA-4567-A69B-D14BB528B6BC}" dt="2021-03-29T22:05:50.145" v="416"/>
          <ac:spMkLst>
            <pc:docMk/>
            <pc:sldMk cId="1925506334" sldId="257"/>
            <ac:spMk id="21" creationId="{5684BFFE-6A90-4311-ACD5-B34177D46462}"/>
          </ac:spMkLst>
        </pc:spChg>
        <pc:spChg chg="add del">
          <ac:chgData name="Haley Sheppard" userId="S::hsheppard@ggc.edu::f82931ab-52af-49ed-95cf-83b45e6beebe" providerId="AD" clId="Web-{E39C01BF-C5EA-4567-A69B-D14BB528B6BC}" dt="2021-03-29T22:05:50.114" v="415"/>
          <ac:spMkLst>
            <pc:docMk/>
            <pc:sldMk cId="1925506334" sldId="257"/>
            <ac:spMk id="22" creationId="{16BE10A1-AD5F-4AB3-8A94-41D62B494ADB}"/>
          </ac:spMkLst>
        </pc:spChg>
        <pc:spChg chg="add del">
          <ac:chgData name="Haley Sheppard" userId="S::hsheppard@ggc.edu::f82931ab-52af-49ed-95cf-83b45e6beebe" providerId="AD" clId="Web-{E39C01BF-C5EA-4567-A69B-D14BB528B6BC}" dt="2021-03-29T22:05:50.114" v="415"/>
          <ac:spMkLst>
            <pc:docMk/>
            <pc:sldMk cId="1925506334" sldId="257"/>
            <ac:spMk id="24" creationId="{5684BFFE-6A90-4311-ACD5-B34177D46462}"/>
          </ac:spMkLst>
        </pc:spChg>
        <pc:graphicFrameChg chg="add del">
          <ac:chgData name="Haley Sheppard" userId="S::hsheppard@ggc.edu::f82931ab-52af-49ed-95cf-83b45e6beebe" providerId="AD" clId="Web-{E39C01BF-C5EA-4567-A69B-D14BB528B6BC}" dt="2021-03-29T22:05:47.426" v="413"/>
          <ac:graphicFrameMkLst>
            <pc:docMk/>
            <pc:sldMk cId="1925506334" sldId="257"/>
            <ac:graphicFrameMk id="16" creationId="{F912D723-1C5B-4C55-A04B-03EC411C85DA}"/>
          </ac:graphicFrameMkLst>
        </pc:graphicFrameChg>
        <pc:graphicFrameChg chg="add del">
          <ac:chgData name="Haley Sheppard" userId="S::hsheppard@ggc.edu::f82931ab-52af-49ed-95cf-83b45e6beebe" providerId="AD" clId="Web-{E39C01BF-C5EA-4567-A69B-D14BB528B6BC}" dt="2021-03-29T22:05:50.114" v="415"/>
          <ac:graphicFrameMkLst>
            <pc:docMk/>
            <pc:sldMk cId="1925506334" sldId="257"/>
            <ac:graphicFrameMk id="17" creationId="{1E71E1D6-D235-4117-8FC2-D9CD742B9831}"/>
          </ac:graphicFrameMkLst>
        </pc:graphicFrameChg>
        <pc:graphicFrameChg chg="add modGraphic">
          <ac:chgData name="Haley Sheppard" userId="S::hsheppard@ggc.edu::f82931ab-52af-49ed-95cf-83b45e6beebe" providerId="AD" clId="Web-{E39C01BF-C5EA-4567-A69B-D14BB528B6BC}" dt="2021-03-29T22:09:24.806" v="534" actId="20577"/>
          <ac:graphicFrameMkLst>
            <pc:docMk/>
            <pc:sldMk cId="1925506334" sldId="257"/>
            <ac:graphicFrameMk id="23" creationId="{A3917D1A-7F0F-43EA-ACEF-465D62DA5289}"/>
          </ac:graphicFrameMkLst>
        </pc:graphicFrameChg>
        <pc:cxnChg chg="add del">
          <ac:chgData name="Haley Sheppard" userId="S::hsheppard@ggc.edu::f82931ab-52af-49ed-95cf-83b45e6beebe" providerId="AD" clId="Web-{E39C01BF-C5EA-4567-A69B-D14BB528B6BC}" dt="2021-03-29T22:05:50.145" v="416"/>
          <ac:cxnSpMkLst>
            <pc:docMk/>
            <pc:sldMk cId="1925506334" sldId="257"/>
            <ac:cxnSpMk id="14" creationId="{8A5AEE14-4971-4A17-9134-2678A90F29F5}"/>
          </ac:cxnSpMkLst>
        </pc:cxnChg>
      </pc:sldChg>
      <pc:sldChg chg="addSp modSp">
        <pc:chgData name="Haley Sheppard" userId="S::hsheppard@ggc.edu::f82931ab-52af-49ed-95cf-83b45e6beebe" providerId="AD" clId="Web-{E39C01BF-C5EA-4567-A69B-D14BB528B6BC}" dt="2021-03-29T22:07:01.600" v="424" actId="1076"/>
        <pc:sldMkLst>
          <pc:docMk/>
          <pc:sldMk cId="3678292343" sldId="258"/>
        </pc:sldMkLst>
        <pc:spChg chg="add mod">
          <ac:chgData name="Haley Sheppard" userId="S::hsheppard@ggc.edu::f82931ab-52af-49ed-95cf-83b45e6beebe" providerId="AD" clId="Web-{E39C01BF-C5EA-4567-A69B-D14BB528B6BC}" dt="2021-03-29T22:07:01.600" v="424" actId="1076"/>
          <ac:spMkLst>
            <pc:docMk/>
            <pc:sldMk cId="3678292343" sldId="258"/>
            <ac:spMk id="3" creationId="{010D76E7-F19B-44B4-930A-862BBDD0AF96}"/>
          </ac:spMkLst>
        </pc:spChg>
        <pc:spChg chg="mod">
          <ac:chgData name="Haley Sheppard" userId="S::hsheppard@ggc.edu::f82931ab-52af-49ed-95cf-83b45e6beebe" providerId="AD" clId="Web-{E39C01BF-C5EA-4567-A69B-D14BB528B6BC}" dt="2021-03-29T22:02:58.766" v="259" actId="20577"/>
          <ac:spMkLst>
            <pc:docMk/>
            <pc:sldMk cId="3678292343" sldId="258"/>
            <ac:spMk id="4" creationId="{63D9FCF7-77B6-4663-ACB4-0EE29147528E}"/>
          </ac:spMkLst>
        </pc:spChg>
      </pc:sldChg>
      <pc:sldChg chg="addSp modSp">
        <pc:chgData name="Haley Sheppard" userId="S::hsheppard@ggc.edu::f82931ab-52af-49ed-95cf-83b45e6beebe" providerId="AD" clId="Web-{E39C01BF-C5EA-4567-A69B-D14BB528B6BC}" dt="2021-03-29T22:08:20.883" v="448" actId="1076"/>
        <pc:sldMkLst>
          <pc:docMk/>
          <pc:sldMk cId="1093637995" sldId="262"/>
        </pc:sldMkLst>
        <pc:spChg chg="add mod">
          <ac:chgData name="Haley Sheppard" userId="S::hsheppard@ggc.edu::f82931ab-52af-49ed-95cf-83b45e6beebe" providerId="AD" clId="Web-{E39C01BF-C5EA-4567-A69B-D14BB528B6BC}" dt="2021-03-29T22:08:20.883" v="448" actId="1076"/>
          <ac:spMkLst>
            <pc:docMk/>
            <pc:sldMk cId="1093637995" sldId="262"/>
            <ac:spMk id="2" creationId="{C8552981-2814-43F7-8DC2-27FE3AE286A3}"/>
          </ac:spMkLst>
        </pc:spChg>
      </pc:sldChg>
      <pc:sldChg chg="addSp delSp modSp mod setBg modClrScheme chgLayout">
        <pc:chgData name="Haley Sheppard" userId="S::hsheppard@ggc.edu::f82931ab-52af-49ed-95cf-83b45e6beebe" providerId="AD" clId="Web-{E39C01BF-C5EA-4567-A69B-D14BB528B6BC}" dt="2021-03-29T22:17:01.956" v="764" actId="14100"/>
        <pc:sldMkLst>
          <pc:docMk/>
          <pc:sldMk cId="971049371" sldId="264"/>
        </pc:sldMkLst>
        <pc:spChg chg="add mod ord">
          <ac:chgData name="Haley Sheppard" userId="S::hsheppard@ggc.edu::f82931ab-52af-49ed-95cf-83b45e6beebe" providerId="AD" clId="Web-{E39C01BF-C5EA-4567-A69B-D14BB528B6BC}" dt="2021-03-29T22:14:46.422" v="743"/>
          <ac:spMkLst>
            <pc:docMk/>
            <pc:sldMk cId="971049371" sldId="264"/>
            <ac:spMk id="2" creationId="{82EC9A67-02D7-413C-B052-C46799B913B1}"/>
          </ac:spMkLst>
        </pc:spChg>
        <pc:spChg chg="add mod">
          <ac:chgData name="Haley Sheppard" userId="S::hsheppard@ggc.edu::f82931ab-52af-49ed-95cf-83b45e6beebe" providerId="AD" clId="Web-{E39C01BF-C5EA-4567-A69B-D14BB528B6BC}" dt="2021-03-29T22:17:01.956" v="764" actId="14100"/>
          <ac:spMkLst>
            <pc:docMk/>
            <pc:sldMk cId="971049371" sldId="264"/>
            <ac:spMk id="4" creationId="{E084F7F4-C369-4C0F-B39E-FDEE2B603056}"/>
          </ac:spMkLst>
        </pc:spChg>
        <pc:spChg chg="mod ord">
          <ac:chgData name="Haley Sheppard" userId="S::hsheppard@ggc.edu::f82931ab-52af-49ed-95cf-83b45e6beebe" providerId="AD" clId="Web-{E39C01BF-C5EA-4567-A69B-D14BB528B6BC}" dt="2021-03-29T22:14:46.422" v="743"/>
          <ac:spMkLst>
            <pc:docMk/>
            <pc:sldMk cId="971049371" sldId="264"/>
            <ac:spMk id="5" creationId="{9BCB3EC6-889E-4586-AB71-927D89038C51}"/>
          </ac:spMkLst>
        </pc:spChg>
        <pc:spChg chg="del mod ord">
          <ac:chgData name="Haley Sheppard" userId="S::hsheppard@ggc.edu::f82931ab-52af-49ed-95cf-83b45e6beebe" providerId="AD" clId="Web-{E39C01BF-C5EA-4567-A69B-D14BB528B6BC}" dt="2021-03-29T22:14:42.563" v="742"/>
          <ac:spMkLst>
            <pc:docMk/>
            <pc:sldMk cId="971049371" sldId="264"/>
            <ac:spMk id="6" creationId="{15FB1773-2085-4A8F-A717-02722DE9F25B}"/>
          </ac:spMkLst>
        </pc:spChg>
        <pc:spChg chg="add">
          <ac:chgData name="Haley Sheppard" userId="S::hsheppard@ggc.edu::f82931ab-52af-49ed-95cf-83b45e6beebe" providerId="AD" clId="Web-{E39C01BF-C5EA-4567-A69B-D14BB528B6BC}" dt="2021-03-29T22:14:46.422" v="743"/>
          <ac:spMkLst>
            <pc:docMk/>
            <pc:sldMk cId="971049371" sldId="264"/>
            <ac:spMk id="10" creationId="{1E94681D-2A4C-4A8D-B9B5-31D440D0328D}"/>
          </ac:spMkLst>
        </pc:spChg>
        <pc:spChg chg="add">
          <ac:chgData name="Haley Sheppard" userId="S::hsheppard@ggc.edu::f82931ab-52af-49ed-95cf-83b45e6beebe" providerId="AD" clId="Web-{E39C01BF-C5EA-4567-A69B-D14BB528B6BC}" dt="2021-03-29T22:14:46.422" v="743"/>
          <ac:spMkLst>
            <pc:docMk/>
            <pc:sldMk cId="971049371" sldId="264"/>
            <ac:spMk id="12" creationId="{FB65ABA3-820C-4D75-9437-9EFA1ADFE134}"/>
          </ac:spMkLst>
        </pc:spChg>
        <pc:spChg chg="add">
          <ac:chgData name="Haley Sheppard" userId="S::hsheppard@ggc.edu::f82931ab-52af-49ed-95cf-83b45e6beebe" providerId="AD" clId="Web-{E39C01BF-C5EA-4567-A69B-D14BB528B6BC}" dt="2021-03-29T22:14:46.422" v="743"/>
          <ac:spMkLst>
            <pc:docMk/>
            <pc:sldMk cId="971049371" sldId="264"/>
            <ac:spMk id="14" creationId="{036BF2FB-90D8-48DB-BD34-D040CDCFF208}"/>
          </ac:spMkLst>
        </pc:spChg>
        <pc:spChg chg="add">
          <ac:chgData name="Haley Sheppard" userId="S::hsheppard@ggc.edu::f82931ab-52af-49ed-95cf-83b45e6beebe" providerId="AD" clId="Web-{E39C01BF-C5EA-4567-A69B-D14BB528B6BC}" dt="2021-03-29T22:14:46.422" v="743"/>
          <ac:spMkLst>
            <pc:docMk/>
            <pc:sldMk cId="971049371" sldId="264"/>
            <ac:spMk id="16" creationId="{D5851415-CF4E-4C41-9E36-04E444B517EB}"/>
          </ac:spMkLst>
        </pc:spChg>
        <pc:spChg chg="add">
          <ac:chgData name="Haley Sheppard" userId="S::hsheppard@ggc.edu::f82931ab-52af-49ed-95cf-83b45e6beebe" providerId="AD" clId="Web-{E39C01BF-C5EA-4567-A69B-D14BB528B6BC}" dt="2021-03-29T22:14:46.422" v="743"/>
          <ac:spMkLst>
            <pc:docMk/>
            <pc:sldMk cId="971049371" sldId="264"/>
            <ac:spMk id="18" creationId="{4B516B89-DEA0-4832-8C56-F048168DAD88}"/>
          </ac:spMkLst>
        </pc:spChg>
        <pc:spChg chg="add">
          <ac:chgData name="Haley Sheppard" userId="S::hsheppard@ggc.edu::f82931ab-52af-49ed-95cf-83b45e6beebe" providerId="AD" clId="Web-{E39C01BF-C5EA-4567-A69B-D14BB528B6BC}" dt="2021-03-29T22:14:46.422" v="743"/>
          <ac:spMkLst>
            <pc:docMk/>
            <pc:sldMk cId="971049371" sldId="264"/>
            <ac:spMk id="20" creationId="{3EA2D33E-BAA2-467B-80B0-8887D9A99FBE}"/>
          </ac:spMkLst>
        </pc:spChg>
        <pc:spChg chg="add">
          <ac:chgData name="Haley Sheppard" userId="S::hsheppard@ggc.edu::f82931ab-52af-49ed-95cf-83b45e6beebe" providerId="AD" clId="Web-{E39C01BF-C5EA-4567-A69B-D14BB528B6BC}" dt="2021-03-29T22:14:46.422" v="743"/>
          <ac:spMkLst>
            <pc:docMk/>
            <pc:sldMk cId="971049371" sldId="264"/>
            <ac:spMk id="22" creationId="{6067C508-2065-42E3-98D2-F3A9B8339BA0}"/>
          </ac:spMkLst>
        </pc:spChg>
        <pc:picChg chg="add mod ord">
          <ac:chgData name="Haley Sheppard" userId="S::hsheppard@ggc.edu::f82931ab-52af-49ed-95cf-83b45e6beebe" providerId="AD" clId="Web-{E39C01BF-C5EA-4567-A69B-D14BB528B6BC}" dt="2021-03-29T22:14:46.422" v="743"/>
          <ac:picMkLst>
            <pc:docMk/>
            <pc:sldMk cId="971049371" sldId="264"/>
            <ac:picMk id="3" creationId="{32D60875-5940-42C6-8484-326851A9B10C}"/>
          </ac:picMkLst>
        </pc:picChg>
      </pc:sldChg>
      <pc:sldChg chg="addSp delSp modSp">
        <pc:chgData name="Haley Sheppard" userId="S::hsheppard@ggc.edu::f82931ab-52af-49ed-95cf-83b45e6beebe" providerId="AD" clId="Web-{E39C01BF-C5EA-4567-A69B-D14BB528B6BC}" dt="2021-03-29T22:17:38.051" v="770" actId="1076"/>
        <pc:sldMkLst>
          <pc:docMk/>
          <pc:sldMk cId="2322977899" sldId="265"/>
        </pc:sldMkLst>
        <pc:spChg chg="mod">
          <ac:chgData name="Haley Sheppard" userId="S::hsheppard@ggc.edu::f82931ab-52af-49ed-95cf-83b45e6beebe" providerId="AD" clId="Web-{E39C01BF-C5EA-4567-A69B-D14BB528B6BC}" dt="2021-03-29T22:03:37.111" v="334" actId="14100"/>
          <ac:spMkLst>
            <pc:docMk/>
            <pc:sldMk cId="2322977899" sldId="265"/>
            <ac:spMk id="2" creationId="{CE50DFB3-997F-415D-854A-A8E1734B9E97}"/>
          </ac:spMkLst>
        </pc:spChg>
        <pc:spChg chg="del mod">
          <ac:chgData name="Haley Sheppard" userId="S::hsheppard@ggc.edu::f82931ab-52af-49ed-95cf-83b45e6beebe" providerId="AD" clId="Web-{E39C01BF-C5EA-4567-A69B-D14BB528B6BC}" dt="2021-03-29T21:55:56.929" v="1"/>
          <ac:spMkLst>
            <pc:docMk/>
            <pc:sldMk cId="2322977899" sldId="265"/>
            <ac:spMk id="3" creationId="{46A215E8-3F06-4052-A9C3-0AA1BE7C039B}"/>
          </ac:spMkLst>
        </pc:spChg>
        <pc:spChg chg="add mod">
          <ac:chgData name="Haley Sheppard" userId="S::hsheppard@ggc.edu::f82931ab-52af-49ed-95cf-83b45e6beebe" providerId="AD" clId="Web-{E39C01BF-C5EA-4567-A69B-D14BB528B6BC}" dt="2021-03-29T22:17:38.051" v="770" actId="1076"/>
          <ac:spMkLst>
            <pc:docMk/>
            <pc:sldMk cId="2322977899" sldId="265"/>
            <ac:spMk id="6" creationId="{0D62CB8D-80B6-4C8F-8DCE-101EC113C690}"/>
          </ac:spMkLst>
        </pc:spChg>
        <pc:picChg chg="add mod ord">
          <ac:chgData name="Haley Sheppard" userId="S::hsheppard@ggc.edu::f82931ab-52af-49ed-95cf-83b45e6beebe" providerId="AD" clId="Web-{E39C01BF-C5EA-4567-A69B-D14BB528B6BC}" dt="2021-03-29T22:03:45.158" v="336" actId="1076"/>
          <ac:picMkLst>
            <pc:docMk/>
            <pc:sldMk cId="2322977899" sldId="265"/>
            <ac:picMk id="4" creationId="{68FD3F54-A900-4A2A-956C-DE4753F0B11B}"/>
          </ac:picMkLst>
        </pc:picChg>
      </pc:sldChg>
      <pc:sldChg chg="addSp modSp">
        <pc:chgData name="Haley Sheppard" userId="S::hsheppard@ggc.edu::f82931ab-52af-49ed-95cf-83b45e6beebe" providerId="AD" clId="Web-{E39C01BF-C5EA-4567-A69B-D14BB528B6BC}" dt="2021-03-29T22:07:28.256" v="426" actId="1076"/>
        <pc:sldMkLst>
          <pc:docMk/>
          <pc:sldMk cId="3562620232" sldId="266"/>
        </pc:sldMkLst>
        <pc:spChg chg="add mod">
          <ac:chgData name="Haley Sheppard" userId="S::hsheppard@ggc.edu::f82931ab-52af-49ed-95cf-83b45e6beebe" providerId="AD" clId="Web-{E39C01BF-C5EA-4567-A69B-D14BB528B6BC}" dt="2021-03-29T22:07:28.256" v="426" actId="1076"/>
          <ac:spMkLst>
            <pc:docMk/>
            <pc:sldMk cId="3562620232" sldId="266"/>
            <ac:spMk id="42" creationId="{8FB62713-510E-4CB0-A5D7-4AF00EB48B6D}"/>
          </ac:spMkLst>
        </pc:spChg>
      </pc:sldChg>
      <pc:sldChg chg="addSp modSp">
        <pc:chgData name="Haley Sheppard" userId="S::hsheppard@ggc.edu::f82931ab-52af-49ed-95cf-83b45e6beebe" providerId="AD" clId="Web-{E39C01BF-C5EA-4567-A69B-D14BB528B6BC}" dt="2021-03-29T22:07:48.132" v="446" actId="1076"/>
        <pc:sldMkLst>
          <pc:docMk/>
          <pc:sldMk cId="3312209510" sldId="268"/>
        </pc:sldMkLst>
        <pc:spChg chg="mod">
          <ac:chgData name="Haley Sheppard" userId="S::hsheppard@ggc.edu::f82931ab-52af-49ed-95cf-83b45e6beebe" providerId="AD" clId="Web-{E39C01BF-C5EA-4567-A69B-D14BB528B6BC}" dt="2021-03-29T22:02:25.969" v="214" actId="20577"/>
          <ac:spMkLst>
            <pc:docMk/>
            <pc:sldMk cId="3312209510" sldId="268"/>
            <ac:spMk id="3" creationId="{1DD5A555-14CD-4166-BB27-2AFE74571BB8}"/>
          </ac:spMkLst>
        </pc:spChg>
        <pc:spChg chg="mod">
          <ac:chgData name="Haley Sheppard" userId="S::hsheppard@ggc.edu::f82931ab-52af-49ed-95cf-83b45e6beebe" providerId="AD" clId="Web-{E39C01BF-C5EA-4567-A69B-D14BB528B6BC}" dt="2021-03-29T22:03:32.783" v="333" actId="20577"/>
          <ac:spMkLst>
            <pc:docMk/>
            <pc:sldMk cId="3312209510" sldId="268"/>
            <ac:spMk id="4" creationId="{A6EC763A-3F62-482A-B331-0534C65430EC}"/>
          </ac:spMkLst>
        </pc:spChg>
        <pc:spChg chg="add mod">
          <ac:chgData name="Haley Sheppard" userId="S::hsheppard@ggc.edu::f82931ab-52af-49ed-95cf-83b45e6beebe" providerId="AD" clId="Web-{E39C01BF-C5EA-4567-A69B-D14BB528B6BC}" dt="2021-03-29T22:07:48.132" v="446" actId="1076"/>
          <ac:spMkLst>
            <pc:docMk/>
            <pc:sldMk cId="3312209510" sldId="268"/>
            <ac:spMk id="6" creationId="{031E52E6-38D8-4461-8C88-D933F0B6F918}"/>
          </ac:spMkLst>
        </pc:spChg>
      </pc:sldChg>
      <pc:sldChg chg="addSp delSp modSp add mod replId setBg setClrOvrMap">
        <pc:chgData name="Haley Sheppard" userId="S::hsheppard@ggc.edu::f82931ab-52af-49ed-95cf-83b45e6beebe" providerId="AD" clId="Web-{E39C01BF-C5EA-4567-A69B-D14BB528B6BC}" dt="2021-03-29T22:17:08.097" v="765"/>
        <pc:sldMkLst>
          <pc:docMk/>
          <pc:sldMk cId="673680368" sldId="270"/>
        </pc:sldMkLst>
        <pc:spChg chg="mod">
          <ac:chgData name="Haley Sheppard" userId="S::hsheppard@ggc.edu::f82931ab-52af-49ed-95cf-83b45e6beebe" providerId="AD" clId="Web-{E39C01BF-C5EA-4567-A69B-D14BB528B6BC}" dt="2021-03-29T22:16:30.690" v="752"/>
          <ac:spMkLst>
            <pc:docMk/>
            <pc:sldMk cId="673680368" sldId="270"/>
            <ac:spMk id="2" creationId="{82EC9A67-02D7-413C-B052-C46799B913B1}"/>
          </ac:spMkLst>
        </pc:spChg>
        <pc:spChg chg="mod ord">
          <ac:chgData name="Haley Sheppard" userId="S::hsheppard@ggc.edu::f82931ab-52af-49ed-95cf-83b45e6beebe" providerId="AD" clId="Web-{E39C01BF-C5EA-4567-A69B-D14BB528B6BC}" dt="2021-03-29T22:16:30.690" v="752"/>
          <ac:spMkLst>
            <pc:docMk/>
            <pc:sldMk cId="673680368" sldId="270"/>
            <ac:spMk id="5" creationId="{9BCB3EC6-889E-4586-AB71-927D89038C51}"/>
          </ac:spMkLst>
        </pc:spChg>
        <pc:spChg chg="del mod">
          <ac:chgData name="Haley Sheppard" userId="S::hsheppard@ggc.edu::f82931ab-52af-49ed-95cf-83b45e6beebe" providerId="AD" clId="Web-{E39C01BF-C5EA-4567-A69B-D14BB528B6BC}" dt="2021-03-29T22:14:01.093" v="738"/>
          <ac:spMkLst>
            <pc:docMk/>
            <pc:sldMk cId="673680368" sldId="270"/>
            <ac:spMk id="6" creationId="{15FB1773-2085-4A8F-A717-02722DE9F25B}"/>
          </ac:spMkLst>
        </pc:spChg>
        <pc:spChg chg="add del mod">
          <ac:chgData name="Haley Sheppard" userId="S::hsheppard@ggc.edu::f82931ab-52af-49ed-95cf-83b45e6beebe" providerId="AD" clId="Web-{E39C01BF-C5EA-4567-A69B-D14BB528B6BC}" dt="2021-03-29T22:16:15.002" v="746"/>
          <ac:spMkLst>
            <pc:docMk/>
            <pc:sldMk cId="673680368" sldId="270"/>
            <ac:spMk id="7" creationId="{C64F7BE0-75FA-4212-A1A7-B06FA3109B84}"/>
          </ac:spMkLst>
        </pc:spChg>
        <pc:spChg chg="add">
          <ac:chgData name="Haley Sheppard" userId="S::hsheppard@ggc.edu::f82931ab-52af-49ed-95cf-83b45e6beebe" providerId="AD" clId="Web-{E39C01BF-C5EA-4567-A69B-D14BB528B6BC}" dt="2021-03-29T22:17:08.097" v="765"/>
          <ac:spMkLst>
            <pc:docMk/>
            <pc:sldMk cId="673680368" sldId="270"/>
            <ac:spMk id="9" creationId="{51442860-C67C-48B7-A492-55BFD0FEB402}"/>
          </ac:spMkLst>
        </pc:spChg>
        <pc:spChg chg="add del">
          <ac:chgData name="Haley Sheppard" userId="S::hsheppard@ggc.edu::f82931ab-52af-49ed-95cf-83b45e6beebe" providerId="AD" clId="Web-{E39C01BF-C5EA-4567-A69B-D14BB528B6BC}" dt="2021-03-29T22:16:30.705" v="753"/>
          <ac:spMkLst>
            <pc:docMk/>
            <pc:sldMk cId="673680368" sldId="270"/>
            <ac:spMk id="10" creationId="{1E94681D-2A4C-4A8D-B9B5-31D440D0328D}"/>
          </ac:spMkLst>
        </pc:spChg>
        <pc:spChg chg="add del">
          <ac:chgData name="Haley Sheppard" userId="S::hsheppard@ggc.edu::f82931ab-52af-49ed-95cf-83b45e6beebe" providerId="AD" clId="Web-{E39C01BF-C5EA-4567-A69B-D14BB528B6BC}" dt="2021-03-29T22:16:30.705" v="753"/>
          <ac:spMkLst>
            <pc:docMk/>
            <pc:sldMk cId="673680368" sldId="270"/>
            <ac:spMk id="12" creationId="{04B7AC44-1B7B-4F09-9AA4-3DFDEC5751A8}"/>
          </ac:spMkLst>
        </pc:spChg>
        <pc:spChg chg="add del">
          <ac:chgData name="Haley Sheppard" userId="S::hsheppard@ggc.edu::f82931ab-52af-49ed-95cf-83b45e6beebe" providerId="AD" clId="Web-{E39C01BF-C5EA-4567-A69B-D14BB528B6BC}" dt="2021-03-29T22:16:30.705" v="753"/>
          <ac:spMkLst>
            <pc:docMk/>
            <pc:sldMk cId="673680368" sldId="270"/>
            <ac:spMk id="14" creationId="{6683E473-94FF-4ACE-9433-1F14799E8907}"/>
          </ac:spMkLst>
        </pc:spChg>
        <pc:spChg chg="add del">
          <ac:chgData name="Haley Sheppard" userId="S::hsheppard@ggc.edu::f82931ab-52af-49ed-95cf-83b45e6beebe" providerId="AD" clId="Web-{E39C01BF-C5EA-4567-A69B-D14BB528B6BC}" dt="2021-03-29T22:16:30.705" v="753"/>
          <ac:spMkLst>
            <pc:docMk/>
            <pc:sldMk cId="673680368" sldId="270"/>
            <ac:spMk id="16" creationId="{282E2A95-1A08-4118-83C6-B1CA5648E075}"/>
          </ac:spMkLst>
        </pc:spChg>
        <pc:spChg chg="add del">
          <ac:chgData name="Haley Sheppard" userId="S::hsheppard@ggc.edu::f82931ab-52af-49ed-95cf-83b45e6beebe" providerId="AD" clId="Web-{E39C01BF-C5EA-4567-A69B-D14BB528B6BC}" dt="2021-03-29T22:16:30.705" v="753"/>
          <ac:spMkLst>
            <pc:docMk/>
            <pc:sldMk cId="673680368" sldId="270"/>
            <ac:spMk id="18" creationId="{68DC0EC7-60EA-4BD3-BC04-D547DE1B2891}"/>
          </ac:spMkLst>
        </pc:spChg>
        <pc:spChg chg="add del">
          <ac:chgData name="Haley Sheppard" userId="S::hsheppard@ggc.edu::f82931ab-52af-49ed-95cf-83b45e6beebe" providerId="AD" clId="Web-{E39C01BF-C5EA-4567-A69B-D14BB528B6BC}" dt="2021-03-29T22:16:30.705" v="753"/>
          <ac:spMkLst>
            <pc:docMk/>
            <pc:sldMk cId="673680368" sldId="270"/>
            <ac:spMk id="20" creationId="{2FFEFC7E-85EE-4AC9-A351-FBEB13A1D622}"/>
          </ac:spMkLst>
        </pc:spChg>
        <pc:spChg chg="add del">
          <ac:chgData name="Haley Sheppard" userId="S::hsheppard@ggc.edu::f82931ab-52af-49ed-95cf-83b45e6beebe" providerId="AD" clId="Web-{E39C01BF-C5EA-4567-A69B-D14BB528B6BC}" dt="2021-03-29T22:16:30.705" v="753"/>
          <ac:spMkLst>
            <pc:docMk/>
            <pc:sldMk cId="673680368" sldId="270"/>
            <ac:spMk id="22" creationId="{CB2511BB-FC4C-45F3-94EB-661D6806C942}"/>
          </ac:spMkLst>
        </pc:spChg>
        <pc:spChg chg="add del">
          <ac:chgData name="Haley Sheppard" userId="S::hsheppard@ggc.edu::f82931ab-52af-49ed-95cf-83b45e6beebe" providerId="AD" clId="Web-{E39C01BF-C5EA-4567-A69B-D14BB528B6BC}" dt="2021-03-29T22:16:25.690" v="750"/>
          <ac:spMkLst>
            <pc:docMk/>
            <pc:sldMk cId="673680368" sldId="270"/>
            <ac:spMk id="24" creationId="{1E94681D-2A4C-4A8D-B9B5-31D440D0328D}"/>
          </ac:spMkLst>
        </pc:spChg>
        <pc:spChg chg="add del">
          <ac:chgData name="Haley Sheppard" userId="S::hsheppard@ggc.edu::f82931ab-52af-49ed-95cf-83b45e6beebe" providerId="AD" clId="Web-{E39C01BF-C5EA-4567-A69B-D14BB528B6BC}" dt="2021-03-29T22:16:25.690" v="750"/>
          <ac:spMkLst>
            <pc:docMk/>
            <pc:sldMk cId="673680368" sldId="270"/>
            <ac:spMk id="25" creationId="{04B7AC44-1B7B-4F09-9AA4-3DFDEC5751A8}"/>
          </ac:spMkLst>
        </pc:spChg>
        <pc:spChg chg="add del">
          <ac:chgData name="Haley Sheppard" userId="S::hsheppard@ggc.edu::f82931ab-52af-49ed-95cf-83b45e6beebe" providerId="AD" clId="Web-{E39C01BF-C5EA-4567-A69B-D14BB528B6BC}" dt="2021-03-29T22:16:25.690" v="750"/>
          <ac:spMkLst>
            <pc:docMk/>
            <pc:sldMk cId="673680368" sldId="270"/>
            <ac:spMk id="26" creationId="{6683E473-94FF-4ACE-9433-1F14799E8907}"/>
          </ac:spMkLst>
        </pc:spChg>
        <pc:spChg chg="add del">
          <ac:chgData name="Haley Sheppard" userId="S::hsheppard@ggc.edu::f82931ab-52af-49ed-95cf-83b45e6beebe" providerId="AD" clId="Web-{E39C01BF-C5EA-4567-A69B-D14BB528B6BC}" dt="2021-03-29T22:16:23.143" v="748"/>
          <ac:spMkLst>
            <pc:docMk/>
            <pc:sldMk cId="673680368" sldId="270"/>
            <ac:spMk id="27" creationId="{1E94681D-2A4C-4A8D-B9B5-31D440D0328D}"/>
          </ac:spMkLst>
        </pc:spChg>
        <pc:spChg chg="add del">
          <ac:chgData name="Haley Sheppard" userId="S::hsheppard@ggc.edu::f82931ab-52af-49ed-95cf-83b45e6beebe" providerId="AD" clId="Web-{E39C01BF-C5EA-4567-A69B-D14BB528B6BC}" dt="2021-03-29T22:16:25.690" v="750"/>
          <ac:spMkLst>
            <pc:docMk/>
            <pc:sldMk cId="673680368" sldId="270"/>
            <ac:spMk id="28" creationId="{282E2A95-1A08-4118-83C6-B1CA5648E075}"/>
          </ac:spMkLst>
        </pc:spChg>
        <pc:spChg chg="add del">
          <ac:chgData name="Haley Sheppard" userId="S::hsheppard@ggc.edu::f82931ab-52af-49ed-95cf-83b45e6beebe" providerId="AD" clId="Web-{E39C01BF-C5EA-4567-A69B-D14BB528B6BC}" dt="2021-03-29T22:16:23.143" v="748"/>
          <ac:spMkLst>
            <pc:docMk/>
            <pc:sldMk cId="673680368" sldId="270"/>
            <ac:spMk id="29" creationId="{FB65ABA3-820C-4D75-9437-9EFA1ADFE134}"/>
          </ac:spMkLst>
        </pc:spChg>
        <pc:spChg chg="add del">
          <ac:chgData name="Haley Sheppard" userId="S::hsheppard@ggc.edu::f82931ab-52af-49ed-95cf-83b45e6beebe" providerId="AD" clId="Web-{E39C01BF-C5EA-4567-A69B-D14BB528B6BC}" dt="2021-03-29T22:16:25.690" v="750"/>
          <ac:spMkLst>
            <pc:docMk/>
            <pc:sldMk cId="673680368" sldId="270"/>
            <ac:spMk id="30" creationId="{68DC0EC7-60EA-4BD3-BC04-D547DE1B2891}"/>
          </ac:spMkLst>
        </pc:spChg>
        <pc:spChg chg="add del">
          <ac:chgData name="Haley Sheppard" userId="S::hsheppard@ggc.edu::f82931ab-52af-49ed-95cf-83b45e6beebe" providerId="AD" clId="Web-{E39C01BF-C5EA-4567-A69B-D14BB528B6BC}" dt="2021-03-29T22:16:23.143" v="748"/>
          <ac:spMkLst>
            <pc:docMk/>
            <pc:sldMk cId="673680368" sldId="270"/>
            <ac:spMk id="31" creationId="{036BF2FB-90D8-48DB-BD34-D040CDCFF208}"/>
          </ac:spMkLst>
        </pc:spChg>
        <pc:spChg chg="add del">
          <ac:chgData name="Haley Sheppard" userId="S::hsheppard@ggc.edu::f82931ab-52af-49ed-95cf-83b45e6beebe" providerId="AD" clId="Web-{E39C01BF-C5EA-4567-A69B-D14BB528B6BC}" dt="2021-03-29T22:16:25.690" v="750"/>
          <ac:spMkLst>
            <pc:docMk/>
            <pc:sldMk cId="673680368" sldId="270"/>
            <ac:spMk id="32" creationId="{2FFEFC7E-85EE-4AC9-A351-FBEB13A1D622}"/>
          </ac:spMkLst>
        </pc:spChg>
        <pc:spChg chg="add del">
          <ac:chgData name="Haley Sheppard" userId="S::hsheppard@ggc.edu::f82931ab-52af-49ed-95cf-83b45e6beebe" providerId="AD" clId="Web-{E39C01BF-C5EA-4567-A69B-D14BB528B6BC}" dt="2021-03-29T22:16:23.143" v="748"/>
          <ac:spMkLst>
            <pc:docMk/>
            <pc:sldMk cId="673680368" sldId="270"/>
            <ac:spMk id="33" creationId="{D5851415-CF4E-4C41-9E36-04E444B517EB}"/>
          </ac:spMkLst>
        </pc:spChg>
        <pc:spChg chg="add del">
          <ac:chgData name="Haley Sheppard" userId="S::hsheppard@ggc.edu::f82931ab-52af-49ed-95cf-83b45e6beebe" providerId="AD" clId="Web-{E39C01BF-C5EA-4567-A69B-D14BB528B6BC}" dt="2021-03-29T22:16:25.690" v="750"/>
          <ac:spMkLst>
            <pc:docMk/>
            <pc:sldMk cId="673680368" sldId="270"/>
            <ac:spMk id="34" creationId="{CB2511BB-FC4C-45F3-94EB-661D6806C942}"/>
          </ac:spMkLst>
        </pc:spChg>
        <pc:spChg chg="add del">
          <ac:chgData name="Haley Sheppard" userId="S::hsheppard@ggc.edu::f82931ab-52af-49ed-95cf-83b45e6beebe" providerId="AD" clId="Web-{E39C01BF-C5EA-4567-A69B-D14BB528B6BC}" dt="2021-03-29T22:16:23.143" v="748"/>
          <ac:spMkLst>
            <pc:docMk/>
            <pc:sldMk cId="673680368" sldId="270"/>
            <ac:spMk id="35" creationId="{4B516B89-DEA0-4832-8C56-F048168DAD88}"/>
          </ac:spMkLst>
        </pc:spChg>
        <pc:spChg chg="add del">
          <ac:chgData name="Haley Sheppard" userId="S::hsheppard@ggc.edu::f82931ab-52af-49ed-95cf-83b45e6beebe" providerId="AD" clId="Web-{E39C01BF-C5EA-4567-A69B-D14BB528B6BC}" dt="2021-03-29T22:16:30.690" v="752"/>
          <ac:spMkLst>
            <pc:docMk/>
            <pc:sldMk cId="673680368" sldId="270"/>
            <ac:spMk id="36" creationId="{1E94681D-2A4C-4A8D-B9B5-31D440D0328D}"/>
          </ac:spMkLst>
        </pc:spChg>
        <pc:spChg chg="add del">
          <ac:chgData name="Haley Sheppard" userId="S::hsheppard@ggc.edu::f82931ab-52af-49ed-95cf-83b45e6beebe" providerId="AD" clId="Web-{E39C01BF-C5EA-4567-A69B-D14BB528B6BC}" dt="2021-03-29T22:16:23.143" v="748"/>
          <ac:spMkLst>
            <pc:docMk/>
            <pc:sldMk cId="673680368" sldId="270"/>
            <ac:spMk id="37" creationId="{3EA2D33E-BAA2-467B-80B0-8887D9A99FBE}"/>
          </ac:spMkLst>
        </pc:spChg>
        <pc:spChg chg="add del">
          <ac:chgData name="Haley Sheppard" userId="S::hsheppard@ggc.edu::f82931ab-52af-49ed-95cf-83b45e6beebe" providerId="AD" clId="Web-{E39C01BF-C5EA-4567-A69B-D14BB528B6BC}" dt="2021-03-29T22:16:30.690" v="752"/>
          <ac:spMkLst>
            <pc:docMk/>
            <pc:sldMk cId="673680368" sldId="270"/>
            <ac:spMk id="38" creationId="{04B7AC44-1B7B-4F09-9AA4-3DFDEC5751A8}"/>
          </ac:spMkLst>
        </pc:spChg>
        <pc:spChg chg="add del">
          <ac:chgData name="Haley Sheppard" userId="S::hsheppard@ggc.edu::f82931ab-52af-49ed-95cf-83b45e6beebe" providerId="AD" clId="Web-{E39C01BF-C5EA-4567-A69B-D14BB528B6BC}" dt="2021-03-29T22:16:23.143" v="748"/>
          <ac:spMkLst>
            <pc:docMk/>
            <pc:sldMk cId="673680368" sldId="270"/>
            <ac:spMk id="39" creationId="{6067C508-2065-42E3-98D2-F3A9B8339BA0}"/>
          </ac:spMkLst>
        </pc:spChg>
        <pc:spChg chg="add del">
          <ac:chgData name="Haley Sheppard" userId="S::hsheppard@ggc.edu::f82931ab-52af-49ed-95cf-83b45e6beebe" providerId="AD" clId="Web-{E39C01BF-C5EA-4567-A69B-D14BB528B6BC}" dt="2021-03-29T22:16:30.690" v="752"/>
          <ac:spMkLst>
            <pc:docMk/>
            <pc:sldMk cId="673680368" sldId="270"/>
            <ac:spMk id="40" creationId="{6683E473-94FF-4ACE-9433-1F14799E8907}"/>
          </ac:spMkLst>
        </pc:spChg>
        <pc:spChg chg="add del">
          <ac:chgData name="Haley Sheppard" userId="S::hsheppard@ggc.edu::f82931ab-52af-49ed-95cf-83b45e6beebe" providerId="AD" clId="Web-{E39C01BF-C5EA-4567-A69B-D14BB528B6BC}" dt="2021-03-29T22:16:30.690" v="752"/>
          <ac:spMkLst>
            <pc:docMk/>
            <pc:sldMk cId="673680368" sldId="270"/>
            <ac:spMk id="41" creationId="{282E2A95-1A08-4118-83C6-B1CA5648E075}"/>
          </ac:spMkLst>
        </pc:spChg>
        <pc:spChg chg="add del">
          <ac:chgData name="Haley Sheppard" userId="S::hsheppard@ggc.edu::f82931ab-52af-49ed-95cf-83b45e6beebe" providerId="AD" clId="Web-{E39C01BF-C5EA-4567-A69B-D14BB528B6BC}" dt="2021-03-29T22:16:30.690" v="752"/>
          <ac:spMkLst>
            <pc:docMk/>
            <pc:sldMk cId="673680368" sldId="270"/>
            <ac:spMk id="42" creationId="{2FFEFC7E-85EE-4AC9-A351-FBEB13A1D622}"/>
          </ac:spMkLst>
        </pc:spChg>
        <pc:spChg chg="add del">
          <ac:chgData name="Haley Sheppard" userId="S::hsheppard@ggc.edu::f82931ab-52af-49ed-95cf-83b45e6beebe" providerId="AD" clId="Web-{E39C01BF-C5EA-4567-A69B-D14BB528B6BC}" dt="2021-03-29T22:16:30.690" v="752"/>
          <ac:spMkLst>
            <pc:docMk/>
            <pc:sldMk cId="673680368" sldId="270"/>
            <ac:spMk id="43" creationId="{CB2511BB-FC4C-45F3-94EB-661D6806C942}"/>
          </ac:spMkLst>
        </pc:spChg>
        <pc:spChg chg="add del">
          <ac:chgData name="Haley Sheppard" userId="S::hsheppard@ggc.edu::f82931ab-52af-49ed-95cf-83b45e6beebe" providerId="AD" clId="Web-{E39C01BF-C5EA-4567-A69B-D14BB528B6BC}" dt="2021-03-29T22:16:30.690" v="752"/>
          <ac:spMkLst>
            <pc:docMk/>
            <pc:sldMk cId="673680368" sldId="270"/>
            <ac:spMk id="44" creationId="{68DC0EC7-60EA-4BD3-BC04-D547DE1B2891}"/>
          </ac:spMkLst>
        </pc:spChg>
        <pc:spChg chg="add">
          <ac:chgData name="Haley Sheppard" userId="S::hsheppard@ggc.edu::f82931ab-52af-49ed-95cf-83b45e6beebe" providerId="AD" clId="Web-{E39C01BF-C5EA-4567-A69B-D14BB528B6BC}" dt="2021-03-29T22:16:30.705" v="753"/>
          <ac:spMkLst>
            <pc:docMk/>
            <pc:sldMk cId="673680368" sldId="270"/>
            <ac:spMk id="45" creationId="{1E94681D-2A4C-4A8D-B9B5-31D440D0328D}"/>
          </ac:spMkLst>
        </pc:spChg>
        <pc:spChg chg="add">
          <ac:chgData name="Haley Sheppard" userId="S::hsheppard@ggc.edu::f82931ab-52af-49ed-95cf-83b45e6beebe" providerId="AD" clId="Web-{E39C01BF-C5EA-4567-A69B-D14BB528B6BC}" dt="2021-03-29T22:16:30.705" v="753"/>
          <ac:spMkLst>
            <pc:docMk/>
            <pc:sldMk cId="673680368" sldId="270"/>
            <ac:spMk id="46" creationId="{FB65ABA3-820C-4D75-9437-9EFA1ADFE134}"/>
          </ac:spMkLst>
        </pc:spChg>
        <pc:spChg chg="add">
          <ac:chgData name="Haley Sheppard" userId="S::hsheppard@ggc.edu::f82931ab-52af-49ed-95cf-83b45e6beebe" providerId="AD" clId="Web-{E39C01BF-C5EA-4567-A69B-D14BB528B6BC}" dt="2021-03-29T22:16:30.705" v="753"/>
          <ac:spMkLst>
            <pc:docMk/>
            <pc:sldMk cId="673680368" sldId="270"/>
            <ac:spMk id="47" creationId="{036BF2FB-90D8-48DB-BD34-D040CDCFF208}"/>
          </ac:spMkLst>
        </pc:spChg>
        <pc:spChg chg="add">
          <ac:chgData name="Haley Sheppard" userId="S::hsheppard@ggc.edu::f82931ab-52af-49ed-95cf-83b45e6beebe" providerId="AD" clId="Web-{E39C01BF-C5EA-4567-A69B-D14BB528B6BC}" dt="2021-03-29T22:16:30.705" v="753"/>
          <ac:spMkLst>
            <pc:docMk/>
            <pc:sldMk cId="673680368" sldId="270"/>
            <ac:spMk id="48" creationId="{D5851415-CF4E-4C41-9E36-04E444B517EB}"/>
          </ac:spMkLst>
        </pc:spChg>
        <pc:spChg chg="add">
          <ac:chgData name="Haley Sheppard" userId="S::hsheppard@ggc.edu::f82931ab-52af-49ed-95cf-83b45e6beebe" providerId="AD" clId="Web-{E39C01BF-C5EA-4567-A69B-D14BB528B6BC}" dt="2021-03-29T22:16:30.705" v="753"/>
          <ac:spMkLst>
            <pc:docMk/>
            <pc:sldMk cId="673680368" sldId="270"/>
            <ac:spMk id="49" creationId="{4B516B89-DEA0-4832-8C56-F048168DAD88}"/>
          </ac:spMkLst>
        </pc:spChg>
        <pc:spChg chg="add">
          <ac:chgData name="Haley Sheppard" userId="S::hsheppard@ggc.edu::f82931ab-52af-49ed-95cf-83b45e6beebe" providerId="AD" clId="Web-{E39C01BF-C5EA-4567-A69B-D14BB528B6BC}" dt="2021-03-29T22:16:30.705" v="753"/>
          <ac:spMkLst>
            <pc:docMk/>
            <pc:sldMk cId="673680368" sldId="270"/>
            <ac:spMk id="50" creationId="{3EA2D33E-BAA2-467B-80B0-8887D9A99FBE}"/>
          </ac:spMkLst>
        </pc:spChg>
        <pc:spChg chg="add">
          <ac:chgData name="Haley Sheppard" userId="S::hsheppard@ggc.edu::f82931ab-52af-49ed-95cf-83b45e6beebe" providerId="AD" clId="Web-{E39C01BF-C5EA-4567-A69B-D14BB528B6BC}" dt="2021-03-29T22:16:30.705" v="753"/>
          <ac:spMkLst>
            <pc:docMk/>
            <pc:sldMk cId="673680368" sldId="270"/>
            <ac:spMk id="51" creationId="{6067C508-2065-42E3-98D2-F3A9B8339BA0}"/>
          </ac:spMkLst>
        </pc:spChg>
        <pc:picChg chg="add del mod ord">
          <ac:chgData name="Haley Sheppard" userId="S::hsheppard@ggc.edu::f82931ab-52af-49ed-95cf-83b45e6beebe" providerId="AD" clId="Web-{E39C01BF-C5EA-4567-A69B-D14BB528B6BC}" dt="2021-03-29T22:14:50.281" v="744"/>
          <ac:picMkLst>
            <pc:docMk/>
            <pc:sldMk cId="673680368" sldId="270"/>
            <ac:picMk id="3" creationId="{0D27BB26-4414-4F23-8E6E-0944BBA61C89}"/>
          </ac:picMkLst>
        </pc:picChg>
        <pc:picChg chg="add mod ord">
          <ac:chgData name="Haley Sheppard" userId="S::hsheppard@ggc.edu::f82931ab-52af-49ed-95cf-83b45e6beebe" providerId="AD" clId="Web-{E39C01BF-C5EA-4567-A69B-D14BB528B6BC}" dt="2021-03-29T22:16:30.705" v="753"/>
          <ac:picMkLst>
            <pc:docMk/>
            <pc:sldMk cId="673680368" sldId="270"/>
            <ac:picMk id="8" creationId="{2DB7DDCB-C1AF-4A20-A5E2-CF2559C256C2}"/>
          </ac:picMkLst>
        </pc:picChg>
      </pc:sldChg>
      <pc:sldChg chg="modSp new">
        <pc:chgData name="Haley Sheppard" userId="S::hsheppard@ggc.edu::f82931ab-52af-49ed-95cf-83b45e6beebe" providerId="AD" clId="Web-{E39C01BF-C5EA-4567-A69B-D14BB528B6BC}" dt="2021-03-29T22:00:45.888" v="66" actId="20577"/>
        <pc:sldMkLst>
          <pc:docMk/>
          <pc:sldMk cId="1591011172" sldId="271"/>
        </pc:sldMkLst>
        <pc:spChg chg="mod">
          <ac:chgData name="Haley Sheppard" userId="S::hsheppard@ggc.edu::f82931ab-52af-49ed-95cf-83b45e6beebe" providerId="AD" clId="Web-{E39C01BF-C5EA-4567-A69B-D14BB528B6BC}" dt="2021-03-29T22:00:45.888" v="66" actId="20577"/>
          <ac:spMkLst>
            <pc:docMk/>
            <pc:sldMk cId="1591011172" sldId="271"/>
            <ac:spMk id="2" creationId="{EF84F628-0B6B-4478-A684-B3119FF7AEC3}"/>
          </ac:spMkLst>
        </pc:spChg>
      </pc:sldChg>
    </pc:docChg>
  </pc:docChgLst>
  <pc:docChgLst>
    <pc:chgData name="Sarah Price" userId="S::sprice2@ggc.edu::0f50afdd-8d16-4945-95fa-17e077c41f3b" providerId="AD" clId="Web-{5125305D-1B28-4D95-9C8D-A9D32C44348B}"/>
    <pc:docChg chg="addSld modSld sldOrd">
      <pc:chgData name="Sarah Price" userId="S::sprice2@ggc.edu::0f50afdd-8d16-4945-95fa-17e077c41f3b" providerId="AD" clId="Web-{5125305D-1B28-4D95-9C8D-A9D32C44348B}" dt="2021-03-29T23:34:46.765" v="559" actId="20577"/>
      <pc:docMkLst>
        <pc:docMk/>
      </pc:docMkLst>
      <pc:sldChg chg="addSp delSp modSp mod setBg setClrOvrMap">
        <pc:chgData name="Sarah Price" userId="S::sprice2@ggc.edu::0f50afdd-8d16-4945-95fa-17e077c41f3b" providerId="AD" clId="Web-{5125305D-1B28-4D95-9C8D-A9D32C44348B}" dt="2021-03-29T23:34:46.765" v="559" actId="20577"/>
        <pc:sldMkLst>
          <pc:docMk/>
          <pc:sldMk cId="3713441179" sldId="259"/>
        </pc:sldMkLst>
        <pc:spChg chg="mod ord">
          <ac:chgData name="Sarah Price" userId="S::sprice2@ggc.edu::0f50afdd-8d16-4945-95fa-17e077c41f3b" providerId="AD" clId="Web-{5125305D-1B28-4D95-9C8D-A9D32C44348B}" dt="2021-03-29T23:12:31.611" v="277"/>
          <ac:spMkLst>
            <pc:docMk/>
            <pc:sldMk cId="3713441179" sldId="259"/>
            <ac:spMk id="5" creationId="{9BCB3EC6-889E-4586-AB71-927D89038C51}"/>
          </ac:spMkLst>
        </pc:spChg>
        <pc:spChg chg="del">
          <ac:chgData name="Sarah Price" userId="S::sprice2@ggc.edu::0f50afdd-8d16-4945-95fa-17e077c41f3b" providerId="AD" clId="Web-{5125305D-1B28-4D95-9C8D-A9D32C44348B}" dt="2021-03-29T22:52:45.114" v="0"/>
          <ac:spMkLst>
            <pc:docMk/>
            <pc:sldMk cId="3713441179" sldId="259"/>
            <ac:spMk id="6" creationId="{15FB1773-2085-4A8F-A717-02722DE9F25B}"/>
          </ac:spMkLst>
        </pc:spChg>
        <pc:spChg chg="add mod">
          <ac:chgData name="Sarah Price" userId="S::sprice2@ggc.edu::0f50afdd-8d16-4945-95fa-17e077c41f3b" providerId="AD" clId="Web-{5125305D-1B28-4D95-9C8D-A9D32C44348B}" dt="2021-03-29T23:34:46.765" v="559" actId="20577"/>
          <ac:spMkLst>
            <pc:docMk/>
            <pc:sldMk cId="3713441179" sldId="259"/>
            <ac:spMk id="9" creationId="{95C0A87B-944C-4996-89CB-BAEEE9FA8E5E}"/>
          </ac:spMkLst>
        </pc:spChg>
        <pc:spChg chg="add">
          <ac:chgData name="Sarah Price" userId="S::sprice2@ggc.edu::0f50afdd-8d16-4945-95fa-17e077c41f3b" providerId="AD" clId="Web-{5125305D-1B28-4D95-9C8D-A9D32C44348B}" dt="2021-03-29T23:12:31.611" v="277"/>
          <ac:spMkLst>
            <pc:docMk/>
            <pc:sldMk cId="3713441179" sldId="259"/>
            <ac:spMk id="12" creationId="{4E9EDDFA-8F05-462B-8D3E-5B9C4FBC735B}"/>
          </ac:spMkLst>
        </pc:spChg>
        <pc:spChg chg="add">
          <ac:chgData name="Sarah Price" userId="S::sprice2@ggc.edu::0f50afdd-8d16-4945-95fa-17e077c41f3b" providerId="AD" clId="Web-{5125305D-1B28-4D95-9C8D-A9D32C44348B}" dt="2021-03-29T23:12:31.611" v="277"/>
          <ac:spMkLst>
            <pc:docMk/>
            <pc:sldMk cId="3713441179" sldId="259"/>
            <ac:spMk id="14" creationId="{143F9A23-3237-4ED6-A1E9-C0E6530E053B}"/>
          </ac:spMkLst>
        </pc:spChg>
        <pc:spChg chg="add">
          <ac:chgData name="Sarah Price" userId="S::sprice2@ggc.edu::0f50afdd-8d16-4945-95fa-17e077c41f3b" providerId="AD" clId="Web-{5125305D-1B28-4D95-9C8D-A9D32C44348B}" dt="2021-03-29T23:12:31.611" v="277"/>
          <ac:spMkLst>
            <pc:docMk/>
            <pc:sldMk cId="3713441179" sldId="259"/>
            <ac:spMk id="16" creationId="{C63CD46D-4335-4BA4-842A-BF835A99CB2C}"/>
          </ac:spMkLst>
        </pc:spChg>
        <pc:picChg chg="add mod ord modCrop">
          <ac:chgData name="Sarah Price" userId="S::sprice2@ggc.edu::0f50afdd-8d16-4945-95fa-17e077c41f3b" providerId="AD" clId="Web-{5125305D-1B28-4D95-9C8D-A9D32C44348B}" dt="2021-03-29T23:13:20.471" v="283" actId="1076"/>
          <ac:picMkLst>
            <pc:docMk/>
            <pc:sldMk cId="3713441179" sldId="259"/>
            <ac:picMk id="2" creationId="{FFAD435C-8FF0-424F-975B-BCBC3EB8AFC3}"/>
          </ac:picMkLst>
        </pc:picChg>
      </pc:sldChg>
      <pc:sldChg chg="addSp delSp modSp new mod ord setBg setClrOvrMap">
        <pc:chgData name="Sarah Price" userId="S::sprice2@ggc.edu::0f50afdd-8d16-4945-95fa-17e077c41f3b" providerId="AD" clId="Web-{5125305D-1B28-4D95-9C8D-A9D32C44348B}" dt="2021-03-29T23:19:12.839" v="440" actId="14100"/>
        <pc:sldMkLst>
          <pc:docMk/>
          <pc:sldMk cId="2301995553" sldId="272"/>
        </pc:sldMkLst>
        <pc:spChg chg="mod">
          <ac:chgData name="Sarah Price" userId="S::sprice2@ggc.edu::0f50afdd-8d16-4945-95fa-17e077c41f3b" providerId="AD" clId="Web-{5125305D-1B28-4D95-9C8D-A9D32C44348B}" dt="2021-03-29T23:19:07.885" v="439" actId="1076"/>
          <ac:spMkLst>
            <pc:docMk/>
            <pc:sldMk cId="2301995553" sldId="272"/>
            <ac:spMk id="2" creationId="{9ECA4F96-6FCC-4FE7-A5C1-DF956646356D}"/>
          </ac:spMkLst>
        </pc:spChg>
        <pc:spChg chg="mod">
          <ac:chgData name="Sarah Price" userId="S::sprice2@ggc.edu::0f50afdd-8d16-4945-95fa-17e077c41f3b" providerId="AD" clId="Web-{5125305D-1B28-4D95-9C8D-A9D32C44348B}" dt="2021-03-29T23:19:12.839" v="440" actId="14100"/>
          <ac:spMkLst>
            <pc:docMk/>
            <pc:sldMk cId="2301995553" sldId="272"/>
            <ac:spMk id="3" creationId="{1A6CD9A2-8DE4-49C0-B461-C279FA3D06D7}"/>
          </ac:spMkLst>
        </pc:spChg>
        <pc:spChg chg="add del">
          <ac:chgData name="Sarah Price" userId="S::sprice2@ggc.edu::0f50afdd-8d16-4945-95fa-17e077c41f3b" providerId="AD" clId="Web-{5125305D-1B28-4D95-9C8D-A9D32C44348B}" dt="2021-03-29T23:18:35.072" v="435"/>
          <ac:spMkLst>
            <pc:docMk/>
            <pc:sldMk cId="2301995553" sldId="272"/>
            <ac:spMk id="10" creationId="{282E2A95-1A08-4118-83C6-B1CA5648E075}"/>
          </ac:spMkLst>
        </pc:spChg>
        <pc:spChg chg="add del">
          <ac:chgData name="Sarah Price" userId="S::sprice2@ggc.edu::0f50afdd-8d16-4945-95fa-17e077c41f3b" providerId="AD" clId="Web-{5125305D-1B28-4D95-9C8D-A9D32C44348B}" dt="2021-03-29T23:18:35.072" v="435"/>
          <ac:spMkLst>
            <pc:docMk/>
            <pc:sldMk cId="2301995553" sldId="272"/>
            <ac:spMk id="12" creationId="{2FFEFC7E-85EE-4AC9-A351-FBEB13A1D622}"/>
          </ac:spMkLst>
        </pc:spChg>
        <pc:spChg chg="add del">
          <ac:chgData name="Sarah Price" userId="S::sprice2@ggc.edu::0f50afdd-8d16-4945-95fa-17e077c41f3b" providerId="AD" clId="Web-{5125305D-1B28-4D95-9C8D-A9D32C44348B}" dt="2021-03-29T23:18:35.072" v="435"/>
          <ac:spMkLst>
            <pc:docMk/>
            <pc:sldMk cId="2301995553" sldId="272"/>
            <ac:spMk id="14" creationId="{CB2511BB-FC4C-45F3-94EB-661D6806C942}"/>
          </ac:spMkLst>
        </pc:spChg>
        <pc:spChg chg="add del">
          <ac:chgData name="Sarah Price" userId="S::sprice2@ggc.edu::0f50afdd-8d16-4945-95fa-17e077c41f3b" providerId="AD" clId="Web-{5125305D-1B28-4D95-9C8D-A9D32C44348B}" dt="2021-03-29T23:18:35.072" v="435"/>
          <ac:spMkLst>
            <pc:docMk/>
            <pc:sldMk cId="2301995553" sldId="272"/>
            <ac:spMk id="16" creationId="{68DC0EC7-60EA-4BD3-BC04-D547DE1B2891}"/>
          </ac:spMkLst>
        </pc:spChg>
        <pc:spChg chg="add">
          <ac:chgData name="Sarah Price" userId="S::sprice2@ggc.edu::0f50afdd-8d16-4945-95fa-17e077c41f3b" providerId="AD" clId="Web-{5125305D-1B28-4D95-9C8D-A9D32C44348B}" dt="2021-03-29T23:18:35.072" v="435"/>
          <ac:spMkLst>
            <pc:docMk/>
            <pc:sldMk cId="2301995553" sldId="272"/>
            <ac:spMk id="18" creationId="{282E2A95-1A08-4118-83C6-B1CA5648E075}"/>
          </ac:spMkLst>
        </pc:spChg>
        <pc:spChg chg="add">
          <ac:chgData name="Sarah Price" userId="S::sprice2@ggc.edu::0f50afdd-8d16-4945-95fa-17e077c41f3b" providerId="AD" clId="Web-{5125305D-1B28-4D95-9C8D-A9D32C44348B}" dt="2021-03-29T23:18:35.072" v="435"/>
          <ac:spMkLst>
            <pc:docMk/>
            <pc:sldMk cId="2301995553" sldId="272"/>
            <ac:spMk id="19" creationId="{2FFEFC7E-85EE-4AC9-A351-FBEB13A1D622}"/>
          </ac:spMkLst>
        </pc:spChg>
        <pc:spChg chg="add">
          <ac:chgData name="Sarah Price" userId="S::sprice2@ggc.edu::0f50afdd-8d16-4945-95fa-17e077c41f3b" providerId="AD" clId="Web-{5125305D-1B28-4D95-9C8D-A9D32C44348B}" dt="2021-03-29T23:18:35.072" v="435"/>
          <ac:spMkLst>
            <pc:docMk/>
            <pc:sldMk cId="2301995553" sldId="272"/>
            <ac:spMk id="20" creationId="{CB2511BB-FC4C-45F3-94EB-661D6806C942}"/>
          </ac:spMkLst>
        </pc:spChg>
        <pc:spChg chg="add del">
          <ac:chgData name="Sarah Price" userId="S::sprice2@ggc.edu::0f50afdd-8d16-4945-95fa-17e077c41f3b" providerId="AD" clId="Web-{5125305D-1B28-4D95-9C8D-A9D32C44348B}" dt="2021-03-29T23:18:35.056" v="434"/>
          <ac:spMkLst>
            <pc:docMk/>
            <pc:sldMk cId="2301995553" sldId="272"/>
            <ac:spMk id="21" creationId="{EB949D8D-8E17-4DBF-BEA8-13C57BF63803}"/>
          </ac:spMkLst>
        </pc:spChg>
        <pc:spChg chg="add">
          <ac:chgData name="Sarah Price" userId="S::sprice2@ggc.edu::0f50afdd-8d16-4945-95fa-17e077c41f3b" providerId="AD" clId="Web-{5125305D-1B28-4D95-9C8D-A9D32C44348B}" dt="2021-03-29T23:18:35.072" v="435"/>
          <ac:spMkLst>
            <pc:docMk/>
            <pc:sldMk cId="2301995553" sldId="272"/>
            <ac:spMk id="22" creationId="{68DC0EC7-60EA-4BD3-BC04-D547DE1B2891}"/>
          </ac:spMkLst>
        </pc:spChg>
        <pc:spChg chg="add del">
          <ac:chgData name="Sarah Price" userId="S::sprice2@ggc.edu::0f50afdd-8d16-4945-95fa-17e077c41f3b" providerId="AD" clId="Web-{5125305D-1B28-4D95-9C8D-A9D32C44348B}" dt="2021-03-29T23:18:35.056" v="434"/>
          <ac:spMkLst>
            <pc:docMk/>
            <pc:sldMk cId="2301995553" sldId="272"/>
            <ac:spMk id="23" creationId="{4BC6FC45-D4D9-4025-91DA-272D318D372B}"/>
          </ac:spMkLst>
        </pc:spChg>
        <pc:spChg chg="add del">
          <ac:chgData name="Sarah Price" userId="S::sprice2@ggc.edu::0f50afdd-8d16-4945-95fa-17e077c41f3b" providerId="AD" clId="Web-{5125305D-1B28-4D95-9C8D-A9D32C44348B}" dt="2021-03-29T23:18:35.056" v="434"/>
          <ac:spMkLst>
            <pc:docMk/>
            <pc:sldMk cId="2301995553" sldId="272"/>
            <ac:spMk id="25" creationId="{EA284212-C175-4C82-B112-A5208F70CB53}"/>
          </ac:spMkLst>
        </pc:spChg>
        <pc:spChg chg="add del">
          <ac:chgData name="Sarah Price" userId="S::sprice2@ggc.edu::0f50afdd-8d16-4945-95fa-17e077c41f3b" providerId="AD" clId="Web-{5125305D-1B28-4D95-9C8D-A9D32C44348B}" dt="2021-03-29T23:18:35.056" v="434"/>
          <ac:spMkLst>
            <pc:docMk/>
            <pc:sldMk cId="2301995553" sldId="272"/>
            <ac:spMk id="27" creationId="{619EC706-8928-4DFD-8084-35D599EB434F}"/>
          </ac:spMkLst>
        </pc:spChg>
        <pc:picChg chg="add del mod">
          <ac:chgData name="Sarah Price" userId="S::sprice2@ggc.edu::0f50afdd-8d16-4945-95fa-17e077c41f3b" providerId="AD" clId="Web-{5125305D-1B28-4D95-9C8D-A9D32C44348B}" dt="2021-03-29T23:05:54.586" v="271"/>
          <ac:picMkLst>
            <pc:docMk/>
            <pc:sldMk cId="2301995553" sldId="272"/>
            <ac:picMk id="4" creationId="{16C95D81-83A1-4B52-8E9D-86428657CD34}"/>
          </ac:picMkLst>
        </pc:picChg>
        <pc:picChg chg="add mod">
          <ac:chgData name="Sarah Price" userId="S::sprice2@ggc.edu::0f50afdd-8d16-4945-95fa-17e077c41f3b" providerId="AD" clId="Web-{5125305D-1B28-4D95-9C8D-A9D32C44348B}" dt="2021-03-29T23:18:35.056" v="434"/>
          <ac:picMkLst>
            <pc:docMk/>
            <pc:sldMk cId="2301995553" sldId="272"/>
            <ac:picMk id="5" creationId="{1887ED7A-5C6A-4D46-AAC7-AF78C5CDE883}"/>
          </ac:picMkLst>
        </pc:picChg>
      </pc:sldChg>
      <pc:sldChg chg="addSp delSp modSp new">
        <pc:chgData name="Sarah Price" userId="S::sprice2@ggc.edu::0f50afdd-8d16-4945-95fa-17e077c41f3b" providerId="AD" clId="Web-{5125305D-1B28-4D95-9C8D-A9D32C44348B}" dt="2021-03-29T23:19:21.823" v="442" actId="20577"/>
        <pc:sldMkLst>
          <pc:docMk/>
          <pc:sldMk cId="1087038147" sldId="273"/>
        </pc:sldMkLst>
        <pc:spChg chg="mod">
          <ac:chgData name="Sarah Price" userId="S::sprice2@ggc.edu::0f50afdd-8d16-4945-95fa-17e077c41f3b" providerId="AD" clId="Web-{5125305D-1B28-4D95-9C8D-A9D32C44348B}" dt="2021-03-29T23:16:37.241" v="430" actId="20577"/>
          <ac:spMkLst>
            <pc:docMk/>
            <pc:sldMk cId="1087038147" sldId="273"/>
            <ac:spMk id="2" creationId="{190D7054-D6AD-4BF5-A263-D48861DB5029}"/>
          </ac:spMkLst>
        </pc:spChg>
        <pc:spChg chg="add del mod">
          <ac:chgData name="Sarah Price" userId="S::sprice2@ggc.edu::0f50afdd-8d16-4945-95fa-17e077c41f3b" providerId="AD" clId="Web-{5125305D-1B28-4D95-9C8D-A9D32C44348B}" dt="2021-03-29T23:19:21.823" v="442" actId="20577"/>
          <ac:spMkLst>
            <pc:docMk/>
            <pc:sldMk cId="1087038147" sldId="273"/>
            <ac:spMk id="3" creationId="{81E4C78F-9E3A-41AA-8D50-DEF329C4B3D4}"/>
          </ac:spMkLst>
        </pc:spChg>
        <pc:picChg chg="add del mod ord">
          <ac:chgData name="Sarah Price" userId="S::sprice2@ggc.edu::0f50afdd-8d16-4945-95fa-17e077c41f3b" providerId="AD" clId="Web-{5125305D-1B28-4D95-9C8D-A9D32C44348B}" dt="2021-03-29T23:00:42.687" v="128"/>
          <ac:picMkLst>
            <pc:docMk/>
            <pc:sldMk cId="1087038147" sldId="273"/>
            <ac:picMk id="4" creationId="{BA1E2760-2BEB-466D-A27D-332A9D2989DB}"/>
          </ac:picMkLst>
        </pc:picChg>
        <pc:picChg chg="add mod">
          <ac:chgData name="Sarah Price" userId="S::sprice2@ggc.edu::0f50afdd-8d16-4945-95fa-17e077c41f3b" providerId="AD" clId="Web-{5125305D-1B28-4D95-9C8D-A9D32C44348B}" dt="2021-03-29T23:03:52.084" v="268" actId="14100"/>
          <ac:picMkLst>
            <pc:docMk/>
            <pc:sldMk cId="1087038147" sldId="273"/>
            <ac:picMk id="5" creationId="{6D3D6293-A4B4-4357-A2CD-E00859B5403C}"/>
          </ac:picMkLst>
        </pc:picChg>
      </pc:sldChg>
    </pc:docChg>
  </pc:docChgLst>
  <pc:docChgLst>
    <pc:chgData name="Haley Sheppard" userId="S::hsheppard@ggc.edu::f82931ab-52af-49ed-95cf-83b45e6beebe" providerId="AD" clId="Web-{5ADE6EAB-78C0-4E80-8D41-49434250C96D}"/>
    <pc:docChg chg="addSld modSld">
      <pc:chgData name="Haley Sheppard" userId="S::hsheppard@ggc.edu::f82931ab-52af-49ed-95cf-83b45e6beebe" providerId="AD" clId="Web-{5ADE6EAB-78C0-4E80-8D41-49434250C96D}" dt="2021-03-29T23:55:27.122" v="555"/>
      <pc:docMkLst>
        <pc:docMk/>
      </pc:docMkLst>
      <pc:sldChg chg="modSp">
        <pc:chgData name="Haley Sheppard" userId="S::hsheppard@ggc.edu::f82931ab-52af-49ed-95cf-83b45e6beebe" providerId="AD" clId="Web-{5ADE6EAB-78C0-4E80-8D41-49434250C96D}" dt="2021-03-29T22:48:09.144" v="245" actId="20577"/>
        <pc:sldMkLst>
          <pc:docMk/>
          <pc:sldMk cId="3678292343" sldId="258"/>
        </pc:sldMkLst>
        <pc:spChg chg="mod">
          <ac:chgData name="Haley Sheppard" userId="S::hsheppard@ggc.edu::f82931ab-52af-49ed-95cf-83b45e6beebe" providerId="AD" clId="Web-{5ADE6EAB-78C0-4E80-8D41-49434250C96D}" dt="2021-03-29T22:45:07.468" v="200" actId="20577"/>
          <ac:spMkLst>
            <pc:docMk/>
            <pc:sldMk cId="3678292343" sldId="258"/>
            <ac:spMk id="2" creationId="{3EC8F653-2F80-4336-9284-70C92BE6EC73}"/>
          </ac:spMkLst>
        </pc:spChg>
        <pc:spChg chg="mod">
          <ac:chgData name="Haley Sheppard" userId="S::hsheppard@ggc.edu::f82931ab-52af-49ed-95cf-83b45e6beebe" providerId="AD" clId="Web-{5ADE6EAB-78C0-4E80-8D41-49434250C96D}" dt="2021-03-29T22:38:05.160" v="170" actId="20577"/>
          <ac:spMkLst>
            <pc:docMk/>
            <pc:sldMk cId="3678292343" sldId="258"/>
            <ac:spMk id="4" creationId="{63D9FCF7-77B6-4663-ACB4-0EE29147528E}"/>
          </ac:spMkLst>
        </pc:spChg>
        <pc:spChg chg="mod">
          <ac:chgData name="Haley Sheppard" userId="S::hsheppard@ggc.edu::f82931ab-52af-49ed-95cf-83b45e6beebe" providerId="AD" clId="Web-{5ADE6EAB-78C0-4E80-8D41-49434250C96D}" dt="2021-03-29T22:48:09.144" v="245" actId="20577"/>
          <ac:spMkLst>
            <pc:docMk/>
            <pc:sldMk cId="3678292343" sldId="258"/>
            <ac:spMk id="5" creationId="{1F6D0B30-69A9-4EF4-AC1A-F0A6836E5716}"/>
          </ac:spMkLst>
        </pc:spChg>
      </pc:sldChg>
      <pc:sldChg chg="addSp delSp modSp">
        <pc:chgData name="Haley Sheppard" userId="S::hsheppard@ggc.edu::f82931ab-52af-49ed-95cf-83b45e6beebe" providerId="AD" clId="Web-{5ADE6EAB-78C0-4E80-8D41-49434250C96D}" dt="2021-03-29T22:27:49.520" v="42" actId="20577"/>
        <pc:sldMkLst>
          <pc:docMk/>
          <pc:sldMk cId="2340141798" sldId="267"/>
        </pc:sldMkLst>
        <pc:spChg chg="mod">
          <ac:chgData name="Haley Sheppard" userId="S::hsheppard@ggc.edu::f82931ab-52af-49ed-95cf-83b45e6beebe" providerId="AD" clId="Web-{5ADE6EAB-78C0-4E80-8D41-49434250C96D}" dt="2021-03-29T22:27:49.520" v="42" actId="20577"/>
          <ac:spMkLst>
            <pc:docMk/>
            <pc:sldMk cId="2340141798" sldId="267"/>
            <ac:spMk id="2" creationId="{0D8528DE-3013-4245-85D5-2BF4B3C5C83A}"/>
          </ac:spMkLst>
        </pc:spChg>
        <pc:spChg chg="del mod">
          <ac:chgData name="Haley Sheppard" userId="S::hsheppard@ggc.edu::f82931ab-52af-49ed-95cf-83b45e6beebe" providerId="AD" clId="Web-{5ADE6EAB-78C0-4E80-8D41-49434250C96D}" dt="2021-03-29T22:24:13.390" v="2"/>
          <ac:spMkLst>
            <pc:docMk/>
            <pc:sldMk cId="2340141798" sldId="267"/>
            <ac:spMk id="3" creationId="{5BD23DF5-4CD2-4596-BC24-74C3BA237321}"/>
          </ac:spMkLst>
        </pc:spChg>
        <pc:picChg chg="add mod ord">
          <ac:chgData name="Haley Sheppard" userId="S::hsheppard@ggc.edu::f82931ab-52af-49ed-95cf-83b45e6beebe" providerId="AD" clId="Web-{5ADE6EAB-78C0-4E80-8D41-49434250C96D}" dt="2021-03-29T22:27:16.785" v="40" actId="1076"/>
          <ac:picMkLst>
            <pc:docMk/>
            <pc:sldMk cId="2340141798" sldId="267"/>
            <ac:picMk id="4" creationId="{C6D8A0C2-E233-4514-929D-E72C9DA43E74}"/>
          </ac:picMkLst>
        </pc:picChg>
      </pc:sldChg>
      <pc:sldChg chg="modSp">
        <pc:chgData name="Haley Sheppard" userId="S::hsheppard@ggc.edu::f82931ab-52af-49ed-95cf-83b45e6beebe" providerId="AD" clId="Web-{5ADE6EAB-78C0-4E80-8D41-49434250C96D}" dt="2021-03-29T22:58:00.597" v="251" actId="20577"/>
        <pc:sldMkLst>
          <pc:docMk/>
          <pc:sldMk cId="3312209510" sldId="268"/>
        </pc:sldMkLst>
        <pc:spChg chg="mod">
          <ac:chgData name="Haley Sheppard" userId="S::hsheppard@ggc.edu::f82931ab-52af-49ed-95cf-83b45e6beebe" providerId="AD" clId="Web-{5ADE6EAB-78C0-4E80-8D41-49434250C96D}" dt="2021-03-29T22:58:00.597" v="251" actId="20577"/>
          <ac:spMkLst>
            <pc:docMk/>
            <pc:sldMk cId="3312209510" sldId="268"/>
            <ac:spMk id="4" creationId="{A6EC763A-3F62-482A-B331-0534C65430EC}"/>
          </ac:spMkLst>
        </pc:spChg>
      </pc:sldChg>
      <pc:sldChg chg="modSp new">
        <pc:chgData name="Haley Sheppard" userId="S::hsheppard@ggc.edu::f82931ab-52af-49ed-95cf-83b45e6beebe" providerId="AD" clId="Web-{5ADE6EAB-78C0-4E80-8D41-49434250C96D}" dt="2021-03-29T23:53:03.087" v="470" actId="20577"/>
        <pc:sldMkLst>
          <pc:docMk/>
          <pc:sldMk cId="1572018905" sldId="274"/>
        </pc:sldMkLst>
        <pc:spChg chg="mod">
          <ac:chgData name="Haley Sheppard" userId="S::hsheppard@ggc.edu::f82931ab-52af-49ed-95cf-83b45e6beebe" providerId="AD" clId="Web-{5ADE6EAB-78C0-4E80-8D41-49434250C96D}" dt="2021-03-29T23:30:11.789" v="288" actId="20577"/>
          <ac:spMkLst>
            <pc:docMk/>
            <pc:sldMk cId="1572018905" sldId="274"/>
            <ac:spMk id="2" creationId="{3CB2A31B-BFB5-4B41-B681-DA155B2385E1}"/>
          </ac:spMkLst>
        </pc:spChg>
        <pc:spChg chg="mod">
          <ac:chgData name="Haley Sheppard" userId="S::hsheppard@ggc.edu::f82931ab-52af-49ed-95cf-83b45e6beebe" providerId="AD" clId="Web-{5ADE6EAB-78C0-4E80-8D41-49434250C96D}" dt="2021-03-29T23:53:03.087" v="470" actId="20577"/>
          <ac:spMkLst>
            <pc:docMk/>
            <pc:sldMk cId="1572018905" sldId="274"/>
            <ac:spMk id="3" creationId="{33810806-5A7B-4BC1-A5E4-B0D668D82A8C}"/>
          </ac:spMkLst>
        </pc:spChg>
      </pc:sldChg>
      <pc:sldChg chg="addSp delSp modSp new mod setBg modClrScheme chgLayout">
        <pc:chgData name="Haley Sheppard" userId="S::hsheppard@ggc.edu::f82931ab-52af-49ed-95cf-83b45e6beebe" providerId="AD" clId="Web-{5ADE6EAB-78C0-4E80-8D41-49434250C96D}" dt="2021-03-29T23:55:27.122" v="555"/>
        <pc:sldMkLst>
          <pc:docMk/>
          <pc:sldMk cId="524517393" sldId="275"/>
        </pc:sldMkLst>
        <pc:spChg chg="mod ord">
          <ac:chgData name="Haley Sheppard" userId="S::hsheppard@ggc.edu::f82931ab-52af-49ed-95cf-83b45e6beebe" providerId="AD" clId="Web-{5ADE6EAB-78C0-4E80-8D41-49434250C96D}" dt="2021-03-29T23:55:27.091" v="554"/>
          <ac:spMkLst>
            <pc:docMk/>
            <pc:sldMk cId="524517393" sldId="275"/>
            <ac:spMk id="2" creationId="{B06664A4-FCB0-4807-B208-5740B04D0555}"/>
          </ac:spMkLst>
        </pc:spChg>
        <pc:spChg chg="add del mod ord">
          <ac:chgData name="Haley Sheppard" userId="S::hsheppard@ggc.edu::f82931ab-52af-49ed-95cf-83b45e6beebe" providerId="AD" clId="Web-{5ADE6EAB-78C0-4E80-8D41-49434250C96D}" dt="2021-03-29T23:53:37.463" v="473"/>
          <ac:spMkLst>
            <pc:docMk/>
            <pc:sldMk cId="524517393" sldId="275"/>
            <ac:spMk id="3" creationId="{2B48D86E-AF2C-4D9B-9BC0-27698CC5D0B3}"/>
          </ac:spMkLst>
        </pc:spChg>
        <pc:spChg chg="del">
          <ac:chgData name="Haley Sheppard" userId="S::hsheppard@ggc.edu::f82931ab-52af-49ed-95cf-83b45e6beebe" providerId="AD" clId="Web-{5ADE6EAB-78C0-4E80-8D41-49434250C96D}" dt="2021-03-29T23:46:09.452" v="375"/>
          <ac:spMkLst>
            <pc:docMk/>
            <pc:sldMk cId="524517393" sldId="275"/>
            <ac:spMk id="4" creationId="{2C9C10E7-165F-4411-9C58-91D31D213B14}"/>
          </ac:spMkLst>
        </pc:spChg>
        <pc:spChg chg="add del">
          <ac:chgData name="Haley Sheppard" userId="S::hsheppard@ggc.edu::f82931ab-52af-49ed-95cf-83b45e6beebe" providerId="AD" clId="Web-{5ADE6EAB-78C0-4E80-8D41-49434250C96D}" dt="2021-03-29T23:55:27.122" v="555"/>
          <ac:spMkLst>
            <pc:docMk/>
            <pc:sldMk cId="524517393" sldId="275"/>
            <ac:spMk id="6" creationId="{0EB72A9B-FD82-4F09-BF1E-D39311D3A0E3}"/>
          </ac:spMkLst>
        </pc:spChg>
        <pc:spChg chg="add del">
          <ac:chgData name="Haley Sheppard" userId="S::hsheppard@ggc.edu::f82931ab-52af-49ed-95cf-83b45e6beebe" providerId="AD" clId="Web-{5ADE6EAB-78C0-4E80-8D41-49434250C96D}" dt="2021-03-29T23:55:27.122" v="555"/>
          <ac:spMkLst>
            <pc:docMk/>
            <pc:sldMk cId="524517393" sldId="275"/>
            <ac:spMk id="7" creationId="{DD39B371-6E4E-4070-AB4E-4D788405A5A6}"/>
          </ac:spMkLst>
        </pc:spChg>
        <pc:spChg chg="add del">
          <ac:chgData name="Haley Sheppard" userId="S::hsheppard@ggc.edu::f82931ab-52af-49ed-95cf-83b45e6beebe" providerId="AD" clId="Web-{5ADE6EAB-78C0-4E80-8D41-49434250C96D}" dt="2021-03-29T23:55:27.122" v="555"/>
          <ac:spMkLst>
            <pc:docMk/>
            <pc:sldMk cId="524517393" sldId="275"/>
            <ac:spMk id="8" creationId="{B937DAED-8BFE-4563-BB45-B5E554D70A84}"/>
          </ac:spMkLst>
        </pc:spChg>
        <pc:spChg chg="add del">
          <ac:chgData name="Haley Sheppard" userId="S::hsheppard@ggc.edu::f82931ab-52af-49ed-95cf-83b45e6beebe" providerId="AD" clId="Web-{5ADE6EAB-78C0-4E80-8D41-49434250C96D}" dt="2021-03-29T23:53:37.432" v="472"/>
          <ac:spMkLst>
            <pc:docMk/>
            <pc:sldMk cId="524517393" sldId="275"/>
            <ac:spMk id="9" creationId="{0EB72A9B-FD82-4F09-BF1E-D39311D3A0E3}"/>
          </ac:spMkLst>
        </pc:spChg>
        <pc:spChg chg="add del">
          <ac:chgData name="Haley Sheppard" userId="S::hsheppard@ggc.edu::f82931ab-52af-49ed-95cf-83b45e6beebe" providerId="AD" clId="Web-{5ADE6EAB-78C0-4E80-8D41-49434250C96D}" dt="2021-03-29T23:53:37.432" v="472"/>
          <ac:spMkLst>
            <pc:docMk/>
            <pc:sldMk cId="524517393" sldId="275"/>
            <ac:spMk id="11" creationId="{DD39B371-6E4E-4070-AB4E-4D788405A5A6}"/>
          </ac:spMkLst>
        </pc:spChg>
        <pc:spChg chg="add del">
          <ac:chgData name="Haley Sheppard" userId="S::hsheppard@ggc.edu::f82931ab-52af-49ed-95cf-83b45e6beebe" providerId="AD" clId="Web-{5ADE6EAB-78C0-4E80-8D41-49434250C96D}" dt="2021-03-29T23:54:35.996" v="542"/>
          <ac:spMkLst>
            <pc:docMk/>
            <pc:sldMk cId="524517393" sldId="275"/>
            <ac:spMk id="12" creationId="{0EB72A9B-FD82-4F09-BF1E-D39311D3A0E3}"/>
          </ac:spMkLst>
        </pc:spChg>
        <pc:spChg chg="add del">
          <ac:chgData name="Haley Sheppard" userId="S::hsheppard@ggc.edu::f82931ab-52af-49ed-95cf-83b45e6beebe" providerId="AD" clId="Web-{5ADE6EAB-78C0-4E80-8D41-49434250C96D}" dt="2021-03-29T23:53:37.432" v="472"/>
          <ac:spMkLst>
            <pc:docMk/>
            <pc:sldMk cId="524517393" sldId="275"/>
            <ac:spMk id="13" creationId="{B937DAED-8BFE-4563-BB45-B5E554D70A84}"/>
          </ac:spMkLst>
        </pc:spChg>
        <pc:spChg chg="add del">
          <ac:chgData name="Haley Sheppard" userId="S::hsheppard@ggc.edu::f82931ab-52af-49ed-95cf-83b45e6beebe" providerId="AD" clId="Web-{5ADE6EAB-78C0-4E80-8D41-49434250C96D}" dt="2021-03-29T23:54:35.996" v="542"/>
          <ac:spMkLst>
            <pc:docMk/>
            <pc:sldMk cId="524517393" sldId="275"/>
            <ac:spMk id="14" creationId="{DD39B371-6E4E-4070-AB4E-4D788405A5A6}"/>
          </ac:spMkLst>
        </pc:spChg>
        <pc:spChg chg="add del">
          <ac:chgData name="Haley Sheppard" userId="S::hsheppard@ggc.edu::f82931ab-52af-49ed-95cf-83b45e6beebe" providerId="AD" clId="Web-{5ADE6EAB-78C0-4E80-8D41-49434250C96D}" dt="2021-03-29T23:54:33.902" v="540"/>
          <ac:spMkLst>
            <pc:docMk/>
            <pc:sldMk cId="524517393" sldId="275"/>
            <ac:spMk id="15" creationId="{0EB72A9B-FD82-4F09-BF1E-D39311D3A0E3}"/>
          </ac:spMkLst>
        </pc:spChg>
        <pc:spChg chg="add del">
          <ac:chgData name="Haley Sheppard" userId="S::hsheppard@ggc.edu::f82931ab-52af-49ed-95cf-83b45e6beebe" providerId="AD" clId="Web-{5ADE6EAB-78C0-4E80-8D41-49434250C96D}" dt="2021-03-29T23:54:35.996" v="542"/>
          <ac:spMkLst>
            <pc:docMk/>
            <pc:sldMk cId="524517393" sldId="275"/>
            <ac:spMk id="16" creationId="{B937DAED-8BFE-4563-BB45-B5E554D70A84}"/>
          </ac:spMkLst>
        </pc:spChg>
        <pc:spChg chg="add del">
          <ac:chgData name="Haley Sheppard" userId="S::hsheppard@ggc.edu::f82931ab-52af-49ed-95cf-83b45e6beebe" providerId="AD" clId="Web-{5ADE6EAB-78C0-4E80-8D41-49434250C96D}" dt="2021-03-29T23:54:33.902" v="540"/>
          <ac:spMkLst>
            <pc:docMk/>
            <pc:sldMk cId="524517393" sldId="275"/>
            <ac:spMk id="17" creationId="{DD39B371-6E4E-4070-AB4E-4D788405A5A6}"/>
          </ac:spMkLst>
        </pc:spChg>
        <pc:spChg chg="add del">
          <ac:chgData name="Haley Sheppard" userId="S::hsheppard@ggc.edu::f82931ab-52af-49ed-95cf-83b45e6beebe" providerId="AD" clId="Web-{5ADE6EAB-78C0-4E80-8D41-49434250C96D}" dt="2021-03-29T23:54:37.902" v="544"/>
          <ac:spMkLst>
            <pc:docMk/>
            <pc:sldMk cId="524517393" sldId="275"/>
            <ac:spMk id="18" creationId="{0EB72A9B-FD82-4F09-BF1E-D39311D3A0E3}"/>
          </ac:spMkLst>
        </pc:spChg>
        <pc:spChg chg="add del">
          <ac:chgData name="Haley Sheppard" userId="S::hsheppard@ggc.edu::f82931ab-52af-49ed-95cf-83b45e6beebe" providerId="AD" clId="Web-{5ADE6EAB-78C0-4E80-8D41-49434250C96D}" dt="2021-03-29T23:54:33.902" v="540"/>
          <ac:spMkLst>
            <pc:docMk/>
            <pc:sldMk cId="524517393" sldId="275"/>
            <ac:spMk id="19" creationId="{B937DAED-8BFE-4563-BB45-B5E554D70A84}"/>
          </ac:spMkLst>
        </pc:spChg>
        <pc:spChg chg="add del">
          <ac:chgData name="Haley Sheppard" userId="S::hsheppard@ggc.edu::f82931ab-52af-49ed-95cf-83b45e6beebe" providerId="AD" clId="Web-{5ADE6EAB-78C0-4E80-8D41-49434250C96D}" dt="2021-03-29T23:54:37.902" v="544"/>
          <ac:spMkLst>
            <pc:docMk/>
            <pc:sldMk cId="524517393" sldId="275"/>
            <ac:spMk id="20" creationId="{DD39B371-6E4E-4070-AB4E-4D788405A5A6}"/>
          </ac:spMkLst>
        </pc:spChg>
        <pc:spChg chg="add del">
          <ac:chgData name="Haley Sheppard" userId="S::hsheppard@ggc.edu::f82931ab-52af-49ed-95cf-83b45e6beebe" providerId="AD" clId="Web-{5ADE6EAB-78C0-4E80-8D41-49434250C96D}" dt="2021-03-29T23:54:37.902" v="544"/>
          <ac:spMkLst>
            <pc:docMk/>
            <pc:sldMk cId="524517393" sldId="275"/>
            <ac:spMk id="21" creationId="{B937DAED-8BFE-4563-BB45-B5E554D70A84}"/>
          </ac:spMkLst>
        </pc:spChg>
        <pc:spChg chg="add del">
          <ac:chgData name="Haley Sheppard" userId="S::hsheppard@ggc.edu::f82931ab-52af-49ed-95cf-83b45e6beebe" providerId="AD" clId="Web-{5ADE6EAB-78C0-4E80-8D41-49434250C96D}" dt="2021-03-29T23:54:39.246" v="546"/>
          <ac:spMkLst>
            <pc:docMk/>
            <pc:sldMk cId="524517393" sldId="275"/>
            <ac:spMk id="22" creationId="{0EB72A9B-FD82-4F09-BF1E-D39311D3A0E3}"/>
          </ac:spMkLst>
        </pc:spChg>
        <pc:spChg chg="add del">
          <ac:chgData name="Haley Sheppard" userId="S::hsheppard@ggc.edu::f82931ab-52af-49ed-95cf-83b45e6beebe" providerId="AD" clId="Web-{5ADE6EAB-78C0-4E80-8D41-49434250C96D}" dt="2021-03-29T23:54:39.246" v="546"/>
          <ac:spMkLst>
            <pc:docMk/>
            <pc:sldMk cId="524517393" sldId="275"/>
            <ac:spMk id="23" creationId="{DD39B371-6E4E-4070-AB4E-4D788405A5A6}"/>
          </ac:spMkLst>
        </pc:spChg>
        <pc:spChg chg="add del">
          <ac:chgData name="Haley Sheppard" userId="S::hsheppard@ggc.edu::f82931ab-52af-49ed-95cf-83b45e6beebe" providerId="AD" clId="Web-{5ADE6EAB-78C0-4E80-8D41-49434250C96D}" dt="2021-03-29T23:54:39.246" v="546"/>
          <ac:spMkLst>
            <pc:docMk/>
            <pc:sldMk cId="524517393" sldId="275"/>
            <ac:spMk id="24" creationId="{B937DAED-8BFE-4563-BB45-B5E554D70A84}"/>
          </ac:spMkLst>
        </pc:spChg>
        <pc:spChg chg="add del">
          <ac:chgData name="Haley Sheppard" userId="S::hsheppard@ggc.edu::f82931ab-52af-49ed-95cf-83b45e6beebe" providerId="AD" clId="Web-{5ADE6EAB-78C0-4E80-8D41-49434250C96D}" dt="2021-03-29T23:54:57.184" v="548"/>
          <ac:spMkLst>
            <pc:docMk/>
            <pc:sldMk cId="524517393" sldId="275"/>
            <ac:spMk id="25" creationId="{0EB72A9B-FD82-4F09-BF1E-D39311D3A0E3}"/>
          </ac:spMkLst>
        </pc:spChg>
        <pc:spChg chg="add del">
          <ac:chgData name="Haley Sheppard" userId="S::hsheppard@ggc.edu::f82931ab-52af-49ed-95cf-83b45e6beebe" providerId="AD" clId="Web-{5ADE6EAB-78C0-4E80-8D41-49434250C96D}" dt="2021-03-29T23:54:57.184" v="548"/>
          <ac:spMkLst>
            <pc:docMk/>
            <pc:sldMk cId="524517393" sldId="275"/>
            <ac:spMk id="26" creationId="{DD39B371-6E4E-4070-AB4E-4D788405A5A6}"/>
          </ac:spMkLst>
        </pc:spChg>
        <pc:spChg chg="add del">
          <ac:chgData name="Haley Sheppard" userId="S::hsheppard@ggc.edu::f82931ab-52af-49ed-95cf-83b45e6beebe" providerId="AD" clId="Web-{5ADE6EAB-78C0-4E80-8D41-49434250C96D}" dt="2021-03-29T23:54:57.184" v="548"/>
          <ac:spMkLst>
            <pc:docMk/>
            <pc:sldMk cId="524517393" sldId="275"/>
            <ac:spMk id="27" creationId="{B937DAED-8BFE-4563-BB45-B5E554D70A84}"/>
          </ac:spMkLst>
        </pc:spChg>
        <pc:spChg chg="add del">
          <ac:chgData name="Haley Sheppard" userId="S::hsheppard@ggc.edu::f82931ab-52af-49ed-95cf-83b45e6beebe" providerId="AD" clId="Web-{5ADE6EAB-78C0-4E80-8D41-49434250C96D}" dt="2021-03-29T23:54:59.746" v="550"/>
          <ac:spMkLst>
            <pc:docMk/>
            <pc:sldMk cId="524517393" sldId="275"/>
            <ac:spMk id="28" creationId="{0EB72A9B-FD82-4F09-BF1E-D39311D3A0E3}"/>
          </ac:spMkLst>
        </pc:spChg>
        <pc:spChg chg="add del">
          <ac:chgData name="Haley Sheppard" userId="S::hsheppard@ggc.edu::f82931ab-52af-49ed-95cf-83b45e6beebe" providerId="AD" clId="Web-{5ADE6EAB-78C0-4E80-8D41-49434250C96D}" dt="2021-03-29T23:54:59.746" v="550"/>
          <ac:spMkLst>
            <pc:docMk/>
            <pc:sldMk cId="524517393" sldId="275"/>
            <ac:spMk id="29" creationId="{DD39B371-6E4E-4070-AB4E-4D788405A5A6}"/>
          </ac:spMkLst>
        </pc:spChg>
        <pc:spChg chg="add del">
          <ac:chgData name="Haley Sheppard" userId="S::hsheppard@ggc.edu::f82931ab-52af-49ed-95cf-83b45e6beebe" providerId="AD" clId="Web-{5ADE6EAB-78C0-4E80-8D41-49434250C96D}" dt="2021-03-29T23:54:59.746" v="550"/>
          <ac:spMkLst>
            <pc:docMk/>
            <pc:sldMk cId="524517393" sldId="275"/>
            <ac:spMk id="30" creationId="{B937DAED-8BFE-4563-BB45-B5E554D70A84}"/>
          </ac:spMkLst>
        </pc:spChg>
        <pc:spChg chg="add del">
          <ac:chgData name="Haley Sheppard" userId="S::hsheppard@ggc.edu::f82931ab-52af-49ed-95cf-83b45e6beebe" providerId="AD" clId="Web-{5ADE6EAB-78C0-4E80-8D41-49434250C96D}" dt="2021-03-29T23:55:23.372" v="552"/>
          <ac:spMkLst>
            <pc:docMk/>
            <pc:sldMk cId="524517393" sldId="275"/>
            <ac:spMk id="31" creationId="{0EB72A9B-FD82-4F09-BF1E-D39311D3A0E3}"/>
          </ac:spMkLst>
        </pc:spChg>
        <pc:spChg chg="add del">
          <ac:chgData name="Haley Sheppard" userId="S::hsheppard@ggc.edu::f82931ab-52af-49ed-95cf-83b45e6beebe" providerId="AD" clId="Web-{5ADE6EAB-78C0-4E80-8D41-49434250C96D}" dt="2021-03-29T23:55:23.372" v="552"/>
          <ac:spMkLst>
            <pc:docMk/>
            <pc:sldMk cId="524517393" sldId="275"/>
            <ac:spMk id="32" creationId="{DD39B371-6E4E-4070-AB4E-4D788405A5A6}"/>
          </ac:spMkLst>
        </pc:spChg>
        <pc:spChg chg="add del">
          <ac:chgData name="Haley Sheppard" userId="S::hsheppard@ggc.edu::f82931ab-52af-49ed-95cf-83b45e6beebe" providerId="AD" clId="Web-{5ADE6EAB-78C0-4E80-8D41-49434250C96D}" dt="2021-03-29T23:55:23.372" v="552"/>
          <ac:spMkLst>
            <pc:docMk/>
            <pc:sldMk cId="524517393" sldId="275"/>
            <ac:spMk id="33" creationId="{B937DAED-8BFE-4563-BB45-B5E554D70A84}"/>
          </ac:spMkLst>
        </pc:spChg>
        <pc:spChg chg="add del">
          <ac:chgData name="Haley Sheppard" userId="S::hsheppard@ggc.edu::f82931ab-52af-49ed-95cf-83b45e6beebe" providerId="AD" clId="Web-{5ADE6EAB-78C0-4E80-8D41-49434250C96D}" dt="2021-03-29T23:55:27.091" v="554"/>
          <ac:spMkLst>
            <pc:docMk/>
            <pc:sldMk cId="524517393" sldId="275"/>
            <ac:spMk id="34" creationId="{A2AD6B69-E0A0-476D-9EE1-6B69F04C59F8}"/>
          </ac:spMkLst>
        </pc:spChg>
        <pc:spChg chg="add del">
          <ac:chgData name="Haley Sheppard" userId="S::hsheppard@ggc.edu::f82931ab-52af-49ed-95cf-83b45e6beebe" providerId="AD" clId="Web-{5ADE6EAB-78C0-4E80-8D41-49434250C96D}" dt="2021-03-29T23:55:27.091" v="554"/>
          <ac:spMkLst>
            <pc:docMk/>
            <pc:sldMk cId="524517393" sldId="275"/>
            <ac:spMk id="35" creationId="{16BE10A1-AD5F-4AB3-8A94-41D62B494ADB}"/>
          </ac:spMkLst>
        </pc:spChg>
        <pc:spChg chg="add del">
          <ac:chgData name="Haley Sheppard" userId="S::hsheppard@ggc.edu::f82931ab-52af-49ed-95cf-83b45e6beebe" providerId="AD" clId="Web-{5ADE6EAB-78C0-4E80-8D41-49434250C96D}" dt="2021-03-29T23:55:27.091" v="554"/>
          <ac:spMkLst>
            <pc:docMk/>
            <pc:sldMk cId="524517393" sldId="275"/>
            <ac:spMk id="36" creationId="{5684BFFE-6A90-4311-ACD5-B34177D46462}"/>
          </ac:spMkLst>
        </pc:spChg>
        <pc:spChg chg="add">
          <ac:chgData name="Haley Sheppard" userId="S::hsheppard@ggc.edu::f82931ab-52af-49ed-95cf-83b45e6beebe" providerId="AD" clId="Web-{5ADE6EAB-78C0-4E80-8D41-49434250C96D}" dt="2021-03-29T23:55:27.122" v="555"/>
          <ac:spMkLst>
            <pc:docMk/>
            <pc:sldMk cId="524517393" sldId="275"/>
            <ac:spMk id="37" creationId="{0EB72A9B-FD82-4F09-BF1E-D39311D3A0E3}"/>
          </ac:spMkLst>
        </pc:spChg>
        <pc:spChg chg="add">
          <ac:chgData name="Haley Sheppard" userId="S::hsheppard@ggc.edu::f82931ab-52af-49ed-95cf-83b45e6beebe" providerId="AD" clId="Web-{5ADE6EAB-78C0-4E80-8D41-49434250C96D}" dt="2021-03-29T23:55:27.122" v="555"/>
          <ac:spMkLst>
            <pc:docMk/>
            <pc:sldMk cId="524517393" sldId="275"/>
            <ac:spMk id="38" creationId="{DD39B371-6E4E-4070-AB4E-4D788405A5A6}"/>
          </ac:spMkLst>
        </pc:spChg>
        <pc:spChg chg="add">
          <ac:chgData name="Haley Sheppard" userId="S::hsheppard@ggc.edu::f82931ab-52af-49ed-95cf-83b45e6beebe" providerId="AD" clId="Web-{5ADE6EAB-78C0-4E80-8D41-49434250C96D}" dt="2021-03-29T23:55:27.122" v="555"/>
          <ac:spMkLst>
            <pc:docMk/>
            <pc:sldMk cId="524517393" sldId="275"/>
            <ac:spMk id="39" creationId="{B937DAED-8BFE-4563-BB45-B5E554D70A84}"/>
          </ac:spMkLst>
        </pc:spChg>
        <pc:graphicFrameChg chg="add del">
          <ac:chgData name="Haley Sheppard" userId="S::hsheppard@ggc.edu::f82931ab-52af-49ed-95cf-83b45e6beebe" providerId="AD" clId="Web-{5ADE6EAB-78C0-4E80-8D41-49434250C96D}" dt="2021-03-29T23:53:37.432" v="472"/>
          <ac:graphicFrameMkLst>
            <pc:docMk/>
            <pc:sldMk cId="524517393" sldId="275"/>
            <ac:graphicFrameMk id="5" creationId="{C08DD962-E1E5-466B-8286-8377F3CE4631}"/>
          </ac:graphicFrameMkLst>
        </pc:graphicFrameChg>
        <pc:graphicFrameChg chg="add mod modGraphic">
          <ac:chgData name="Haley Sheppard" userId="S::hsheppard@ggc.edu::f82931ab-52af-49ed-95cf-83b45e6beebe" providerId="AD" clId="Web-{5ADE6EAB-78C0-4E80-8D41-49434250C96D}" dt="2021-03-29T23:55:27.122" v="555"/>
          <ac:graphicFrameMkLst>
            <pc:docMk/>
            <pc:sldMk cId="524517393" sldId="275"/>
            <ac:graphicFrameMk id="10" creationId="{2947D0B4-5BE5-4F95-9F14-5DB8539AD94C}"/>
          </ac:graphicFrameMkLst>
        </pc:graphicFrameChg>
      </pc:sldChg>
    </pc:docChg>
  </pc:docChgLst>
  <pc:docChgLst>
    <pc:chgData name="Sarah Price" userId="S::sprice2@ggc.edu::0f50afdd-8d16-4945-95fa-17e077c41f3b" providerId="AD" clId="Web-{AFB2E1C6-E36D-43CD-8870-4010C746EAB0}"/>
    <pc:docChg chg="modSld">
      <pc:chgData name="Sarah Price" userId="S::sprice2@ggc.edu::0f50afdd-8d16-4945-95fa-17e077c41f3b" providerId="AD" clId="Web-{AFB2E1C6-E36D-43CD-8870-4010C746EAB0}" dt="2021-03-31T02:02:26.431" v="92"/>
      <pc:docMkLst>
        <pc:docMk/>
      </pc:docMkLst>
      <pc:sldChg chg="modNotes">
        <pc:chgData name="Sarah Price" userId="S::sprice2@ggc.edu::0f50afdd-8d16-4945-95fa-17e077c41f3b" providerId="AD" clId="Web-{AFB2E1C6-E36D-43CD-8870-4010C746EAB0}" dt="2021-03-31T02:02:26.431" v="92"/>
        <pc:sldMkLst>
          <pc:docMk/>
          <pc:sldMk cId="3092335403" sldId="281"/>
        </pc:sldMkLst>
      </pc:sldChg>
    </pc:docChg>
  </pc:docChgLst>
  <pc:docChgLst>
    <pc:chgData name="Haley Sheppard" userId="S::hsheppard@ggc.edu::f82931ab-52af-49ed-95cf-83b45e6beebe" providerId="AD" clId="Web-{D276C448-DD23-4700-924B-A9CB71C98D23}"/>
    <pc:docChg chg="modSld">
      <pc:chgData name="Haley Sheppard" userId="S::hsheppard@ggc.edu::f82931ab-52af-49ed-95cf-83b45e6beebe" providerId="AD" clId="Web-{D276C448-DD23-4700-924B-A9CB71C98D23}" dt="2021-03-29T20:32:07.535" v="41" actId="20577"/>
      <pc:docMkLst>
        <pc:docMk/>
      </pc:docMkLst>
      <pc:sldChg chg="modSp">
        <pc:chgData name="Haley Sheppard" userId="S::hsheppard@ggc.edu::f82931ab-52af-49ed-95cf-83b45e6beebe" providerId="AD" clId="Web-{D276C448-DD23-4700-924B-A9CB71C98D23}" dt="2021-03-29T20:32:07.535" v="41" actId="20577"/>
        <pc:sldMkLst>
          <pc:docMk/>
          <pc:sldMk cId="3678292343" sldId="258"/>
        </pc:sldMkLst>
        <pc:spChg chg="mod">
          <ac:chgData name="Haley Sheppard" userId="S::hsheppard@ggc.edu::f82931ab-52af-49ed-95cf-83b45e6beebe" providerId="AD" clId="Web-{D276C448-DD23-4700-924B-A9CB71C98D23}" dt="2021-03-29T20:32:07.535" v="41" actId="20577"/>
          <ac:spMkLst>
            <pc:docMk/>
            <pc:sldMk cId="3678292343" sldId="258"/>
            <ac:spMk id="4" creationId="{63D9FCF7-77B6-4663-ACB4-0EE29147528E}"/>
          </ac:spMkLst>
        </pc:spChg>
      </pc:sldChg>
    </pc:docChg>
  </pc:docChgLst>
  <pc:docChgLst>
    <pc:chgData name="Shababa Kamreen" userId="S::skamreen@ggc.edu::1aa28e41-e460-41e7-8c3a-c8da8803a2d3" providerId="AD" clId="Web-{E3AFFA1F-836A-4848-827B-0EE1E1247ABA}"/>
    <pc:docChg chg="addSld modSld">
      <pc:chgData name="Shababa Kamreen" userId="S::skamreen@ggc.edu::1aa28e41-e460-41e7-8c3a-c8da8803a2d3" providerId="AD" clId="Web-{E3AFFA1F-836A-4848-827B-0EE1E1247ABA}" dt="2021-03-31T02:18:08.330" v="114" actId="14100"/>
      <pc:docMkLst>
        <pc:docMk/>
      </pc:docMkLst>
      <pc:sldChg chg="addSp delSp modSp add replId">
        <pc:chgData name="Shababa Kamreen" userId="S::skamreen@ggc.edu::1aa28e41-e460-41e7-8c3a-c8da8803a2d3" providerId="AD" clId="Web-{E3AFFA1F-836A-4848-827B-0EE1E1247ABA}" dt="2021-03-31T02:18:08.330" v="114" actId="14100"/>
        <pc:sldMkLst>
          <pc:docMk/>
          <pc:sldMk cId="3594055770" sldId="282"/>
        </pc:sldMkLst>
        <pc:spChg chg="add mod">
          <ac:chgData name="Shababa Kamreen" userId="S::skamreen@ggc.edu::1aa28e41-e460-41e7-8c3a-c8da8803a2d3" providerId="AD" clId="Web-{E3AFFA1F-836A-4848-827B-0EE1E1247ABA}" dt="2021-03-31T02:17:03.779" v="108" actId="20577"/>
          <ac:spMkLst>
            <pc:docMk/>
            <pc:sldMk cId="3594055770" sldId="282"/>
            <ac:spMk id="4" creationId="{74506038-2DA8-4F68-9A43-CA5E9DB9394B}"/>
          </ac:spMkLst>
        </pc:spChg>
        <pc:spChg chg="add del mod">
          <ac:chgData name="Shababa Kamreen" userId="S::skamreen@ggc.edu::1aa28e41-e460-41e7-8c3a-c8da8803a2d3" providerId="AD" clId="Web-{E3AFFA1F-836A-4848-827B-0EE1E1247ABA}" dt="2021-03-31T02:17:57.579" v="110"/>
          <ac:spMkLst>
            <pc:docMk/>
            <pc:sldMk cId="3594055770" sldId="282"/>
            <ac:spMk id="7" creationId="{7F0FDF2B-AC47-4A39-8968-26D1E3B1F707}"/>
          </ac:spMkLst>
        </pc:spChg>
        <pc:spChg chg="del mod">
          <ac:chgData name="Shababa Kamreen" userId="S::skamreen@ggc.edu::1aa28e41-e460-41e7-8c3a-c8da8803a2d3" providerId="AD" clId="Web-{E3AFFA1F-836A-4848-827B-0EE1E1247ABA}" dt="2021-03-31T02:15:33.508" v="3"/>
          <ac:spMkLst>
            <pc:docMk/>
            <pc:sldMk cId="3594055770" sldId="282"/>
            <ac:spMk id="9" creationId="{A7673346-AA3E-4A30-B59C-04990DE79CA1}"/>
          </ac:spMkLst>
        </pc:spChg>
        <pc:picChg chg="del">
          <ac:chgData name="Shababa Kamreen" userId="S::skamreen@ggc.edu::1aa28e41-e460-41e7-8c3a-c8da8803a2d3" providerId="AD" clId="Web-{E3AFFA1F-836A-4848-827B-0EE1E1247ABA}" dt="2021-03-31T02:15:15.163" v="2"/>
          <ac:picMkLst>
            <pc:docMk/>
            <pc:sldMk cId="3594055770" sldId="282"/>
            <ac:picMk id="2" creationId="{7CA1AD6D-9517-41D1-895C-1946DB42608F}"/>
          </ac:picMkLst>
        </pc:picChg>
        <pc:picChg chg="add del mod ord">
          <ac:chgData name="Shababa Kamreen" userId="S::skamreen@ggc.edu::1aa28e41-e460-41e7-8c3a-c8da8803a2d3" providerId="AD" clId="Web-{E3AFFA1F-836A-4848-827B-0EE1E1247ABA}" dt="2021-03-31T02:17:42.969" v="109"/>
          <ac:picMkLst>
            <pc:docMk/>
            <pc:sldMk cId="3594055770" sldId="282"/>
            <ac:picMk id="3" creationId="{4F1726C0-E3E9-4335-AD9B-C6E683494FA6}"/>
          </ac:picMkLst>
        </pc:picChg>
        <pc:picChg chg="add mod ord">
          <ac:chgData name="Shababa Kamreen" userId="S::skamreen@ggc.edu::1aa28e41-e460-41e7-8c3a-c8da8803a2d3" providerId="AD" clId="Web-{E3AFFA1F-836A-4848-827B-0EE1E1247ABA}" dt="2021-03-31T02:18:08.330" v="114" actId="14100"/>
          <ac:picMkLst>
            <pc:docMk/>
            <pc:sldMk cId="3594055770" sldId="282"/>
            <ac:picMk id="8" creationId="{7CB0316A-D9D3-4E86-8729-8792089B14A2}"/>
          </ac:picMkLst>
        </pc:picChg>
      </pc:sldChg>
    </pc:docChg>
  </pc:docChgLst>
  <pc:docChgLst>
    <pc:chgData name="Haley Sheppard" userId="S::hsheppard@ggc.edu::f82931ab-52af-49ed-95cf-83b45e6beebe" providerId="AD" clId="Web-{2733D667-A94B-4422-97AB-17886CD65296}"/>
    <pc:docChg chg="delSld modSld">
      <pc:chgData name="Haley Sheppard" userId="S::hsheppard@ggc.edu::f82931ab-52af-49ed-95cf-83b45e6beebe" providerId="AD" clId="Web-{2733D667-A94B-4422-97AB-17886CD65296}" dt="2021-03-30T00:00:24.083" v="101"/>
      <pc:docMkLst>
        <pc:docMk/>
      </pc:docMkLst>
      <pc:sldChg chg="del">
        <pc:chgData name="Haley Sheppard" userId="S::hsheppard@ggc.edu::f82931ab-52af-49ed-95cf-83b45e6beebe" providerId="AD" clId="Web-{2733D667-A94B-4422-97AB-17886CD65296}" dt="2021-03-30T00:00:24.083" v="101"/>
        <pc:sldMkLst>
          <pc:docMk/>
          <pc:sldMk cId="3678292343" sldId="258"/>
        </pc:sldMkLst>
      </pc:sldChg>
      <pc:sldChg chg="addSp modNotes">
        <pc:chgData name="Haley Sheppard" userId="S::hsheppard@ggc.edu::f82931ab-52af-49ed-95cf-83b45e6beebe" providerId="AD" clId="Web-{2733D667-A94B-4422-97AB-17886CD65296}" dt="2021-03-30T00:00:07.224" v="100"/>
        <pc:sldMkLst>
          <pc:docMk/>
          <pc:sldMk cId="524517393" sldId="275"/>
        </pc:sldMkLst>
        <pc:spChg chg="add">
          <ac:chgData name="Haley Sheppard" userId="S::hsheppard@ggc.edu::f82931ab-52af-49ed-95cf-83b45e6beebe" providerId="AD" clId="Web-{2733D667-A94B-4422-97AB-17886CD65296}" dt="2021-03-30T00:00:07.224" v="100"/>
          <ac:spMkLst>
            <pc:docMk/>
            <pc:sldMk cId="524517393" sldId="275"/>
            <ac:spMk id="25" creationId="{5591D9B0-D286-405F-89D0-E51961349F52}"/>
          </ac:spMkLst>
        </pc:spChg>
      </pc:sldChg>
    </pc:docChg>
  </pc:docChgLst>
  <pc:docChgLst>
    <pc:chgData name="Haley Sheppard" userId="S::hsheppard@ggc.edu::f82931ab-52af-49ed-95cf-83b45e6beebe" providerId="AD" clId="Web-{0CEB1716-4028-4438-A001-387542494646}"/>
    <pc:docChg chg="modSld">
      <pc:chgData name="Haley Sheppard" userId="S::hsheppard@ggc.edu::f82931ab-52af-49ed-95cf-83b45e6beebe" providerId="AD" clId="Web-{0CEB1716-4028-4438-A001-387542494646}" dt="2021-03-30T14:58:01.686" v="87"/>
      <pc:docMkLst>
        <pc:docMk/>
      </pc:docMkLst>
      <pc:sldChg chg="modSp">
        <pc:chgData name="Haley Sheppard" userId="S::hsheppard@ggc.edu::f82931ab-52af-49ed-95cf-83b45e6beebe" providerId="AD" clId="Web-{0CEB1716-4028-4438-A001-387542494646}" dt="2021-03-30T14:54:54.103" v="64" actId="20577"/>
        <pc:sldMkLst>
          <pc:docMk/>
          <pc:sldMk cId="845964986" sldId="256"/>
        </pc:sldMkLst>
        <pc:spChg chg="mod">
          <ac:chgData name="Haley Sheppard" userId="S::hsheppard@ggc.edu::f82931ab-52af-49ed-95cf-83b45e6beebe" providerId="AD" clId="Web-{0CEB1716-4028-4438-A001-387542494646}" dt="2021-03-30T14:54:54.103" v="64" actId="20577"/>
          <ac:spMkLst>
            <pc:docMk/>
            <pc:sldMk cId="845964986" sldId="256"/>
            <ac:spMk id="3" creationId="{92BA005F-ACEA-4F28-9E1A-94243A4DCA1C}"/>
          </ac:spMkLst>
        </pc:spChg>
      </pc:sldChg>
      <pc:sldChg chg="addAnim delAnim modAnim">
        <pc:chgData name="Haley Sheppard" userId="S::hsheppard@ggc.edu::f82931ab-52af-49ed-95cf-83b45e6beebe" providerId="AD" clId="Web-{0CEB1716-4028-4438-A001-387542494646}" dt="2021-03-30T14:58:01.686" v="87"/>
        <pc:sldMkLst>
          <pc:docMk/>
          <pc:sldMk cId="1093637995" sldId="262"/>
        </pc:sldMkLst>
      </pc:sldChg>
      <pc:sldChg chg="delSp modSp">
        <pc:chgData name="Haley Sheppard" userId="S::hsheppard@ggc.edu::f82931ab-52af-49ed-95cf-83b45e6beebe" providerId="AD" clId="Web-{0CEB1716-4028-4438-A001-387542494646}" dt="2021-03-30T14:54:25.337" v="52" actId="20577"/>
        <pc:sldMkLst>
          <pc:docMk/>
          <pc:sldMk cId="971049371" sldId="264"/>
        </pc:sldMkLst>
        <pc:spChg chg="mod">
          <ac:chgData name="Haley Sheppard" userId="S::hsheppard@ggc.edu::f82931ab-52af-49ed-95cf-83b45e6beebe" providerId="AD" clId="Web-{0CEB1716-4028-4438-A001-387542494646}" dt="2021-03-30T14:54:25.337" v="52" actId="20577"/>
          <ac:spMkLst>
            <pc:docMk/>
            <pc:sldMk cId="971049371" sldId="264"/>
            <ac:spMk id="2" creationId="{82EC9A67-02D7-413C-B052-C46799B913B1}"/>
          </ac:spMkLst>
        </pc:spChg>
        <pc:spChg chg="del">
          <ac:chgData name="Haley Sheppard" userId="S::hsheppard@ggc.edu::f82931ab-52af-49ed-95cf-83b45e6beebe" providerId="AD" clId="Web-{0CEB1716-4028-4438-A001-387542494646}" dt="2021-03-30T14:53:38.554" v="37"/>
          <ac:spMkLst>
            <pc:docMk/>
            <pc:sldMk cId="971049371" sldId="264"/>
            <ac:spMk id="4" creationId="{E084F7F4-C369-4C0F-B39E-FDEE2B603056}"/>
          </ac:spMkLst>
        </pc:spChg>
      </pc:sldChg>
      <pc:sldChg chg="addSp delSp modSp">
        <pc:chgData name="Haley Sheppard" userId="S::hsheppard@ggc.edu::f82931ab-52af-49ed-95cf-83b45e6beebe" providerId="AD" clId="Web-{0CEB1716-4028-4438-A001-387542494646}" dt="2021-03-30T14:55:32.995" v="69" actId="1076"/>
        <pc:sldMkLst>
          <pc:docMk/>
          <pc:sldMk cId="2340141798" sldId="267"/>
        </pc:sldMkLst>
        <pc:spChg chg="add mod">
          <ac:chgData name="Haley Sheppard" userId="S::hsheppard@ggc.edu::f82931ab-52af-49ed-95cf-83b45e6beebe" providerId="AD" clId="Web-{0CEB1716-4028-4438-A001-387542494646}" dt="2021-03-30T14:55:32.995" v="69" actId="1076"/>
          <ac:spMkLst>
            <pc:docMk/>
            <pc:sldMk cId="2340141798" sldId="267"/>
            <ac:spMk id="6" creationId="{F98B69FB-E8E6-4C9C-9B6F-64A8F34E48DD}"/>
          </ac:spMkLst>
        </pc:spChg>
        <pc:picChg chg="add del mod">
          <ac:chgData name="Haley Sheppard" userId="S::hsheppard@ggc.edu::f82931ab-52af-49ed-95cf-83b45e6beebe" providerId="AD" clId="Web-{0CEB1716-4028-4438-A001-387542494646}" dt="2021-03-30T14:55:15.229" v="66"/>
          <ac:picMkLst>
            <pc:docMk/>
            <pc:sldMk cId="2340141798" sldId="267"/>
            <ac:picMk id="3" creationId="{30B534E6-28A9-4354-922D-2C675AF0246C}"/>
          </ac:picMkLst>
        </pc:picChg>
      </pc:sldChg>
      <pc:sldChg chg="delSp modSp">
        <pc:chgData name="Haley Sheppard" userId="S::hsheppard@ggc.edu::f82931ab-52af-49ed-95cf-83b45e6beebe" providerId="AD" clId="Web-{0CEB1716-4028-4438-A001-387542494646}" dt="2021-03-30T14:51:07.035" v="24" actId="20577"/>
        <pc:sldMkLst>
          <pc:docMk/>
          <pc:sldMk cId="3312209510" sldId="268"/>
        </pc:sldMkLst>
        <pc:spChg chg="mod">
          <ac:chgData name="Haley Sheppard" userId="S::hsheppard@ggc.edu::f82931ab-52af-49ed-95cf-83b45e6beebe" providerId="AD" clId="Web-{0CEB1716-4028-4438-A001-387542494646}" dt="2021-03-30T14:51:07.035" v="24" actId="20577"/>
          <ac:spMkLst>
            <pc:docMk/>
            <pc:sldMk cId="3312209510" sldId="268"/>
            <ac:spMk id="3" creationId="{1DD5A555-14CD-4166-BB27-2AFE74571BB8}"/>
          </ac:spMkLst>
        </pc:spChg>
        <pc:picChg chg="del">
          <ac:chgData name="Haley Sheppard" userId="S::hsheppard@ggc.edu::f82931ab-52af-49ed-95cf-83b45e6beebe" providerId="AD" clId="Web-{0CEB1716-4028-4438-A001-387542494646}" dt="2021-03-30T14:50:23.909" v="2"/>
          <ac:picMkLst>
            <pc:docMk/>
            <pc:sldMk cId="3312209510" sldId="268"/>
            <ac:picMk id="7" creationId="{240CA4D7-AAAA-4D35-A86F-8145DA6C524F}"/>
          </ac:picMkLst>
        </pc:picChg>
        <pc:picChg chg="mod">
          <ac:chgData name="Haley Sheppard" userId="S::hsheppard@ggc.edu::f82931ab-52af-49ed-95cf-83b45e6beebe" providerId="AD" clId="Web-{0CEB1716-4028-4438-A001-387542494646}" dt="2021-03-30T14:50:12.611" v="1" actId="1076"/>
          <ac:picMkLst>
            <pc:docMk/>
            <pc:sldMk cId="3312209510" sldId="268"/>
            <ac:picMk id="9" creationId="{79BE6553-5CDA-4477-AC0A-BA37EC947C6B}"/>
          </ac:picMkLst>
        </pc:picChg>
      </pc:sldChg>
      <pc:sldChg chg="delSp">
        <pc:chgData name="Haley Sheppard" userId="S::hsheppard@ggc.edu::f82931ab-52af-49ed-95cf-83b45e6beebe" providerId="AD" clId="Web-{0CEB1716-4028-4438-A001-387542494646}" dt="2021-03-30T14:53:42.179" v="38"/>
        <pc:sldMkLst>
          <pc:docMk/>
          <pc:sldMk cId="673680368" sldId="270"/>
        </pc:sldMkLst>
        <pc:spChg chg="del">
          <ac:chgData name="Haley Sheppard" userId="S::hsheppard@ggc.edu::f82931ab-52af-49ed-95cf-83b45e6beebe" providerId="AD" clId="Web-{0CEB1716-4028-4438-A001-387542494646}" dt="2021-03-30T14:53:42.179" v="38"/>
          <ac:spMkLst>
            <pc:docMk/>
            <pc:sldMk cId="673680368" sldId="270"/>
            <ac:spMk id="9" creationId="{51442860-C67C-48B7-A492-55BFD0FEB402}"/>
          </ac:spMkLst>
        </pc:spChg>
      </pc:sldChg>
      <pc:sldChg chg="addSp delSp modSp">
        <pc:chgData name="Haley Sheppard" userId="S::hsheppard@ggc.edu::f82931ab-52af-49ed-95cf-83b45e6beebe" providerId="AD" clId="Web-{0CEB1716-4028-4438-A001-387542494646}" dt="2021-03-30T14:53:17.429" v="36"/>
        <pc:sldMkLst>
          <pc:docMk/>
          <pc:sldMk cId="1572018905" sldId="274"/>
        </pc:sldMkLst>
        <pc:spChg chg="add">
          <ac:chgData name="Haley Sheppard" userId="S::hsheppard@ggc.edu::f82931ab-52af-49ed-95cf-83b45e6beebe" providerId="AD" clId="Web-{0CEB1716-4028-4438-A001-387542494646}" dt="2021-03-30T14:53:17.429" v="36"/>
          <ac:spMkLst>
            <pc:docMk/>
            <pc:sldMk cId="1572018905" sldId="274"/>
            <ac:spMk id="21" creationId="{9DAA43BB-EE16-4930-83F6-3B08CA05CA14}"/>
          </ac:spMkLst>
        </pc:spChg>
        <pc:picChg chg="add del mod">
          <ac:chgData name="Haley Sheppard" userId="S::hsheppard@ggc.edu::f82931ab-52af-49ed-95cf-83b45e6beebe" providerId="AD" clId="Web-{0CEB1716-4028-4438-A001-387542494646}" dt="2021-03-30T14:53:09.225" v="35"/>
          <ac:picMkLst>
            <pc:docMk/>
            <pc:sldMk cId="1572018905" sldId="274"/>
            <ac:picMk id="19" creationId="{68A0000D-DC3A-452E-8C33-CA7FEF49DA78}"/>
          </ac:picMkLst>
        </pc:picChg>
      </pc:sldChg>
      <pc:sldChg chg="addSp delSp modSp">
        <pc:chgData name="Haley Sheppard" userId="S::hsheppard@ggc.edu::f82931ab-52af-49ed-95cf-83b45e6beebe" providerId="AD" clId="Web-{0CEB1716-4028-4438-A001-387542494646}" dt="2021-03-30T14:53:00.897" v="33"/>
        <pc:sldMkLst>
          <pc:docMk/>
          <pc:sldMk cId="524517393" sldId="275"/>
        </pc:sldMkLst>
        <pc:picChg chg="add del mod">
          <ac:chgData name="Haley Sheppard" userId="S::hsheppard@ggc.edu::f82931ab-52af-49ed-95cf-83b45e6beebe" providerId="AD" clId="Web-{0CEB1716-4028-4438-A001-387542494646}" dt="2021-03-30T14:53:00.897" v="33"/>
          <ac:picMkLst>
            <pc:docMk/>
            <pc:sldMk cId="524517393" sldId="275"/>
            <ac:picMk id="26" creationId="{9B23CCFD-8A48-4C28-AB9A-2DAF1F871A8B}"/>
          </ac:picMkLst>
        </pc:picChg>
      </pc:sldChg>
      <pc:sldChg chg="addSp delSp modSp mod modClrScheme delDesignElem chgLayout">
        <pc:chgData name="Haley Sheppard" userId="S::hsheppard@ggc.edu::f82931ab-52af-49ed-95cf-83b45e6beebe" providerId="AD" clId="Web-{0CEB1716-4028-4438-A001-387542494646}" dt="2021-03-30T14:52:40.850" v="31" actId="1076"/>
        <pc:sldMkLst>
          <pc:docMk/>
          <pc:sldMk cId="448427118" sldId="278"/>
        </pc:sldMkLst>
        <pc:spChg chg="del">
          <ac:chgData name="Haley Sheppard" userId="S::hsheppard@ggc.edu::f82931ab-52af-49ed-95cf-83b45e6beebe" providerId="AD" clId="Web-{0CEB1716-4028-4438-A001-387542494646}" dt="2021-03-30T14:50:43.284" v="10"/>
          <ac:spMkLst>
            <pc:docMk/>
            <pc:sldMk cId="448427118" sldId="278"/>
            <ac:spMk id="2" creationId="{5336AD47-0F73-44CF-9013-E9342EEC305C}"/>
          </ac:spMkLst>
        </pc:spChg>
        <pc:spChg chg="mod ord">
          <ac:chgData name="Haley Sheppard" userId="S::hsheppard@ggc.edu::f82931ab-52af-49ed-95cf-83b45e6beebe" providerId="AD" clId="Web-{0CEB1716-4028-4438-A001-387542494646}" dt="2021-03-30T14:50:55.488" v="12"/>
          <ac:spMkLst>
            <pc:docMk/>
            <pc:sldMk cId="448427118" sldId="278"/>
            <ac:spMk id="3" creationId="{1DD5A555-14CD-4166-BB27-2AFE74571BB8}"/>
          </ac:spMkLst>
        </pc:spChg>
        <pc:spChg chg="add del mod">
          <ac:chgData name="Haley Sheppard" userId="S::hsheppard@ggc.edu::f82931ab-52af-49ed-95cf-83b45e6beebe" providerId="AD" clId="Web-{0CEB1716-4028-4438-A001-387542494646}" dt="2021-03-30T14:50:52.300" v="11"/>
          <ac:spMkLst>
            <pc:docMk/>
            <pc:sldMk cId="448427118" sldId="278"/>
            <ac:spMk id="5" creationId="{B8D44A11-D463-4231-B9A0-CBA76AFEE619}"/>
          </ac:spMkLst>
        </pc:spChg>
        <pc:spChg chg="add">
          <ac:chgData name="Haley Sheppard" userId="S::hsheppard@ggc.edu::f82931ab-52af-49ed-95cf-83b45e6beebe" providerId="AD" clId="Web-{0CEB1716-4028-4438-A001-387542494646}" dt="2021-03-30T14:50:55.488" v="12"/>
          <ac:spMkLst>
            <pc:docMk/>
            <pc:sldMk cId="448427118" sldId="278"/>
            <ac:spMk id="8" creationId="{88DE9B99-ADEF-4DA4-A716-52D0A8BE5332}"/>
          </ac:spMkLst>
        </pc:spChg>
        <pc:spChg chg="add">
          <ac:chgData name="Haley Sheppard" userId="S::hsheppard@ggc.edu::f82931ab-52af-49ed-95cf-83b45e6beebe" providerId="AD" clId="Web-{0CEB1716-4028-4438-A001-387542494646}" dt="2021-03-30T14:50:55.488" v="12"/>
          <ac:spMkLst>
            <pc:docMk/>
            <pc:sldMk cId="448427118" sldId="278"/>
            <ac:spMk id="10" creationId="{6E20860D-8992-496E-BC22-8450E344BED6}"/>
          </ac:spMkLst>
        </pc:spChg>
        <pc:spChg chg="add">
          <ac:chgData name="Haley Sheppard" userId="S::hsheppard@ggc.edu::f82931ab-52af-49ed-95cf-83b45e6beebe" providerId="AD" clId="Web-{0CEB1716-4028-4438-A001-387542494646}" dt="2021-03-30T14:50:55.488" v="12"/>
          <ac:spMkLst>
            <pc:docMk/>
            <pc:sldMk cId="448427118" sldId="278"/>
            <ac:spMk id="11" creationId="{1E94681D-2A4C-4A8D-B9B5-31D440D0328D}"/>
          </ac:spMkLst>
        </pc:spChg>
        <pc:spChg chg="del">
          <ac:chgData name="Haley Sheppard" userId="S::hsheppard@ggc.edu::f82931ab-52af-49ed-95cf-83b45e6beebe" providerId="AD" clId="Web-{0CEB1716-4028-4438-A001-387542494646}" dt="2021-03-30T14:50:52.300" v="11"/>
          <ac:spMkLst>
            <pc:docMk/>
            <pc:sldMk cId="448427118" sldId="278"/>
            <ac:spMk id="13" creationId="{70120F84-A866-4D9F-8B1C-9120A013D654}"/>
          </ac:spMkLst>
        </pc:spChg>
        <pc:spChg chg="del">
          <ac:chgData name="Haley Sheppard" userId="S::hsheppard@ggc.edu::f82931ab-52af-49ed-95cf-83b45e6beebe" providerId="AD" clId="Web-{0CEB1716-4028-4438-A001-387542494646}" dt="2021-03-30T14:50:52.300" v="11"/>
          <ac:spMkLst>
            <pc:docMk/>
            <pc:sldMk cId="448427118" sldId="278"/>
            <ac:spMk id="15" creationId="{252FEFEF-6AC0-46B6-AC09-11FC56196FA4}"/>
          </ac:spMkLst>
        </pc:spChg>
        <pc:spChg chg="add">
          <ac:chgData name="Haley Sheppard" userId="S::hsheppard@ggc.edu::f82931ab-52af-49ed-95cf-83b45e6beebe" providerId="AD" clId="Web-{0CEB1716-4028-4438-A001-387542494646}" dt="2021-03-30T14:50:55.488" v="12"/>
          <ac:spMkLst>
            <pc:docMk/>
            <pc:sldMk cId="448427118" sldId="278"/>
            <ac:spMk id="17" creationId="{70120F84-A866-4D9F-8B1C-9120A013D654}"/>
          </ac:spMkLst>
        </pc:spChg>
        <pc:spChg chg="add">
          <ac:chgData name="Haley Sheppard" userId="S::hsheppard@ggc.edu::f82931ab-52af-49ed-95cf-83b45e6beebe" providerId="AD" clId="Web-{0CEB1716-4028-4438-A001-387542494646}" dt="2021-03-30T14:50:55.488" v="12"/>
          <ac:spMkLst>
            <pc:docMk/>
            <pc:sldMk cId="448427118" sldId="278"/>
            <ac:spMk id="19" creationId="{252FEFEF-6AC0-46B6-AC09-11FC56196FA4}"/>
          </ac:spMkLst>
        </pc:spChg>
        <pc:picChg chg="del">
          <ac:chgData name="Haley Sheppard" userId="S::hsheppard@ggc.edu::f82931ab-52af-49ed-95cf-83b45e6beebe" providerId="AD" clId="Web-{0CEB1716-4028-4438-A001-387542494646}" dt="2021-03-30T14:50:32.489" v="4"/>
          <ac:picMkLst>
            <pc:docMk/>
            <pc:sldMk cId="448427118" sldId="278"/>
            <ac:picMk id="7" creationId="{240CA4D7-AAAA-4D35-A86F-8145DA6C524F}"/>
          </ac:picMkLst>
        </pc:picChg>
        <pc:picChg chg="del">
          <ac:chgData name="Haley Sheppard" userId="S::hsheppard@ggc.edu::f82931ab-52af-49ed-95cf-83b45e6beebe" providerId="AD" clId="Web-{0CEB1716-4028-4438-A001-387542494646}" dt="2021-03-30T14:50:31.051" v="3"/>
          <ac:picMkLst>
            <pc:docMk/>
            <pc:sldMk cId="448427118" sldId="278"/>
            <ac:picMk id="9" creationId="{79BE6553-5CDA-4477-AC0A-BA37EC947C6B}"/>
          </ac:picMkLst>
        </pc:picChg>
        <pc:picChg chg="add mod">
          <ac:chgData name="Haley Sheppard" userId="S::hsheppard@ggc.edu::f82931ab-52af-49ed-95cf-83b45e6beebe" providerId="AD" clId="Web-{0CEB1716-4028-4438-A001-387542494646}" dt="2021-03-30T14:52:40.850" v="31" actId="1076"/>
          <ac:picMkLst>
            <pc:docMk/>
            <pc:sldMk cId="448427118" sldId="278"/>
            <ac:picMk id="12" creationId="{11E46651-9863-41C2-A654-6D008942DC68}"/>
          </ac:picMkLst>
        </pc:picChg>
      </pc:sldChg>
    </pc:docChg>
  </pc:docChgLst>
  <pc:docChgLst>
    <pc:chgData name="Ruth Whitehouse" userId="S::rwhitehouse@ggc.edu::c1626874-89e3-41e7-ad7c-09aece8e1cb6" providerId="AD" clId="Web-{2E8E8F46-3C7C-40B7-864E-1248CE49B6D3}"/>
    <pc:docChg chg="modSld">
      <pc:chgData name="Ruth Whitehouse" userId="S::rwhitehouse@ggc.edu::c1626874-89e3-41e7-ad7c-09aece8e1cb6" providerId="AD" clId="Web-{2E8E8F46-3C7C-40B7-864E-1248CE49B6D3}" dt="2021-03-29T23:51:53.565" v="444" actId="20577"/>
      <pc:docMkLst>
        <pc:docMk/>
      </pc:docMkLst>
      <pc:sldChg chg="addSp delSp modSp mod setBg modClrScheme setClrOvrMap chgLayout">
        <pc:chgData name="Ruth Whitehouse" userId="S::rwhitehouse@ggc.edu::c1626874-89e3-41e7-ad7c-09aece8e1cb6" providerId="AD" clId="Web-{2E8E8F46-3C7C-40B7-864E-1248CE49B6D3}" dt="2021-03-29T23:51:53.565" v="444" actId="20577"/>
        <pc:sldMkLst>
          <pc:docMk/>
          <pc:sldMk cId="2406558747" sldId="261"/>
        </pc:sldMkLst>
        <pc:spChg chg="add mod ord">
          <ac:chgData name="Ruth Whitehouse" userId="S::rwhitehouse@ggc.edu::c1626874-89e3-41e7-ad7c-09aece8e1cb6" providerId="AD" clId="Web-{2E8E8F46-3C7C-40B7-864E-1248CE49B6D3}" dt="2021-03-29T23:51:53.565" v="444" actId="20577"/>
          <ac:spMkLst>
            <pc:docMk/>
            <pc:sldMk cId="2406558747" sldId="261"/>
            <ac:spMk id="2" creationId="{19309FB5-AC2B-40E1-AECE-D786C0F2BF5E}"/>
          </ac:spMkLst>
        </pc:spChg>
        <pc:spChg chg="mod ord">
          <ac:chgData name="Ruth Whitehouse" userId="S::rwhitehouse@ggc.edu::c1626874-89e3-41e7-ad7c-09aece8e1cb6" providerId="AD" clId="Web-{2E8E8F46-3C7C-40B7-864E-1248CE49B6D3}" dt="2021-03-29T23:43:37.096" v="16"/>
          <ac:spMkLst>
            <pc:docMk/>
            <pc:sldMk cId="2406558747" sldId="261"/>
            <ac:spMk id="5" creationId="{9BCB3EC6-889E-4586-AB71-927D89038C51}"/>
          </ac:spMkLst>
        </pc:spChg>
        <pc:spChg chg="del mod ord">
          <ac:chgData name="Ruth Whitehouse" userId="S::rwhitehouse@ggc.edu::c1626874-89e3-41e7-ad7c-09aece8e1cb6" providerId="AD" clId="Web-{2E8E8F46-3C7C-40B7-864E-1248CE49B6D3}" dt="2021-03-29T23:42:43.438" v="1"/>
          <ac:spMkLst>
            <pc:docMk/>
            <pc:sldMk cId="2406558747" sldId="261"/>
            <ac:spMk id="6" creationId="{15FB1773-2085-4A8F-A717-02722DE9F25B}"/>
          </ac:spMkLst>
        </pc:spChg>
        <pc:spChg chg="add del">
          <ac:chgData name="Ruth Whitehouse" userId="S::rwhitehouse@ggc.edu::c1626874-89e3-41e7-ad7c-09aece8e1cb6" providerId="AD" clId="Web-{2E8E8F46-3C7C-40B7-864E-1248CE49B6D3}" dt="2021-03-29T23:43:33.002" v="11"/>
          <ac:spMkLst>
            <pc:docMk/>
            <pc:sldMk cId="2406558747" sldId="261"/>
            <ac:spMk id="7" creationId="{1E94681D-2A4C-4A8D-B9B5-31D440D0328D}"/>
          </ac:spMkLst>
        </pc:spChg>
        <pc:spChg chg="add del">
          <ac:chgData name="Ruth Whitehouse" userId="S::rwhitehouse@ggc.edu::c1626874-89e3-41e7-ad7c-09aece8e1cb6" providerId="AD" clId="Web-{2E8E8F46-3C7C-40B7-864E-1248CE49B6D3}" dt="2021-03-29T23:43:33.002" v="11"/>
          <ac:spMkLst>
            <pc:docMk/>
            <pc:sldMk cId="2406558747" sldId="261"/>
            <ac:spMk id="8" creationId="{FB65ABA3-820C-4D75-9437-9EFA1ADFE134}"/>
          </ac:spMkLst>
        </pc:spChg>
        <pc:spChg chg="add del">
          <ac:chgData name="Ruth Whitehouse" userId="S::rwhitehouse@ggc.edu::c1626874-89e3-41e7-ad7c-09aece8e1cb6" providerId="AD" clId="Web-{2E8E8F46-3C7C-40B7-864E-1248CE49B6D3}" dt="2021-03-29T23:43:33.002" v="11"/>
          <ac:spMkLst>
            <pc:docMk/>
            <pc:sldMk cId="2406558747" sldId="261"/>
            <ac:spMk id="9" creationId="{036BF2FB-90D8-48DB-BD34-D040CDCFF208}"/>
          </ac:spMkLst>
        </pc:spChg>
        <pc:spChg chg="add del">
          <ac:chgData name="Ruth Whitehouse" userId="S::rwhitehouse@ggc.edu::c1626874-89e3-41e7-ad7c-09aece8e1cb6" providerId="AD" clId="Web-{2E8E8F46-3C7C-40B7-864E-1248CE49B6D3}" dt="2021-03-29T23:43:28.768" v="9"/>
          <ac:spMkLst>
            <pc:docMk/>
            <pc:sldMk cId="2406558747" sldId="261"/>
            <ac:spMk id="10" creationId="{1E94681D-2A4C-4A8D-B9B5-31D440D0328D}"/>
          </ac:spMkLst>
        </pc:spChg>
        <pc:spChg chg="add del">
          <ac:chgData name="Ruth Whitehouse" userId="S::rwhitehouse@ggc.edu::c1626874-89e3-41e7-ad7c-09aece8e1cb6" providerId="AD" clId="Web-{2E8E8F46-3C7C-40B7-864E-1248CE49B6D3}" dt="2021-03-29T23:43:33.002" v="11"/>
          <ac:spMkLst>
            <pc:docMk/>
            <pc:sldMk cId="2406558747" sldId="261"/>
            <ac:spMk id="11" creationId="{B6EE7E08-B389-43E5-B019-1B0A8ACBBD93}"/>
          </ac:spMkLst>
        </pc:spChg>
        <pc:spChg chg="add del">
          <ac:chgData name="Ruth Whitehouse" userId="S::rwhitehouse@ggc.edu::c1626874-89e3-41e7-ad7c-09aece8e1cb6" providerId="AD" clId="Web-{2E8E8F46-3C7C-40B7-864E-1248CE49B6D3}" dt="2021-03-29T23:43:28.768" v="9"/>
          <ac:spMkLst>
            <pc:docMk/>
            <pc:sldMk cId="2406558747" sldId="261"/>
            <ac:spMk id="12" creationId="{FB65ABA3-820C-4D75-9437-9EFA1ADFE134}"/>
          </ac:spMkLst>
        </pc:spChg>
        <pc:spChg chg="add del">
          <ac:chgData name="Ruth Whitehouse" userId="S::rwhitehouse@ggc.edu::c1626874-89e3-41e7-ad7c-09aece8e1cb6" providerId="AD" clId="Web-{2E8E8F46-3C7C-40B7-864E-1248CE49B6D3}" dt="2021-03-29T23:43:33.002" v="11"/>
          <ac:spMkLst>
            <pc:docMk/>
            <pc:sldMk cId="2406558747" sldId="261"/>
            <ac:spMk id="13" creationId="{E60D94A5-8A09-4BAB-8F7C-69BC34C54DDE}"/>
          </ac:spMkLst>
        </pc:spChg>
        <pc:spChg chg="add del">
          <ac:chgData name="Ruth Whitehouse" userId="S::rwhitehouse@ggc.edu::c1626874-89e3-41e7-ad7c-09aece8e1cb6" providerId="AD" clId="Web-{2E8E8F46-3C7C-40B7-864E-1248CE49B6D3}" dt="2021-03-29T23:43:28.768" v="9"/>
          <ac:spMkLst>
            <pc:docMk/>
            <pc:sldMk cId="2406558747" sldId="261"/>
            <ac:spMk id="14" creationId="{036BF2FB-90D8-48DB-BD34-D040CDCFF208}"/>
          </ac:spMkLst>
        </pc:spChg>
        <pc:spChg chg="add del">
          <ac:chgData name="Ruth Whitehouse" userId="S::rwhitehouse@ggc.edu::c1626874-89e3-41e7-ad7c-09aece8e1cb6" providerId="AD" clId="Web-{2E8E8F46-3C7C-40B7-864E-1248CE49B6D3}" dt="2021-03-29T23:43:33.002" v="11"/>
          <ac:spMkLst>
            <pc:docMk/>
            <pc:sldMk cId="2406558747" sldId="261"/>
            <ac:spMk id="15" creationId="{7A1AE32B-3A6E-4C5E-8FEB-73861B9A26B5}"/>
          </ac:spMkLst>
        </pc:spChg>
        <pc:spChg chg="add del">
          <ac:chgData name="Ruth Whitehouse" userId="S::rwhitehouse@ggc.edu::c1626874-89e3-41e7-ad7c-09aece8e1cb6" providerId="AD" clId="Web-{2E8E8F46-3C7C-40B7-864E-1248CE49B6D3}" dt="2021-03-29T23:43:28.768" v="9"/>
          <ac:spMkLst>
            <pc:docMk/>
            <pc:sldMk cId="2406558747" sldId="261"/>
            <ac:spMk id="16" creationId="{78632963-757B-40C2-BB84-FC6107A54DAD}"/>
          </ac:spMkLst>
        </pc:spChg>
        <pc:spChg chg="add del">
          <ac:chgData name="Ruth Whitehouse" userId="S::rwhitehouse@ggc.edu::c1626874-89e3-41e7-ad7c-09aece8e1cb6" providerId="AD" clId="Web-{2E8E8F46-3C7C-40B7-864E-1248CE49B6D3}" dt="2021-03-29T23:43:34.424" v="13"/>
          <ac:spMkLst>
            <pc:docMk/>
            <pc:sldMk cId="2406558747" sldId="261"/>
            <ac:spMk id="17" creationId="{1E94681D-2A4C-4A8D-B9B5-31D440D0328D}"/>
          </ac:spMkLst>
        </pc:spChg>
        <pc:spChg chg="add del">
          <ac:chgData name="Ruth Whitehouse" userId="S::rwhitehouse@ggc.edu::c1626874-89e3-41e7-ad7c-09aece8e1cb6" providerId="AD" clId="Web-{2E8E8F46-3C7C-40B7-864E-1248CE49B6D3}" dt="2021-03-29T23:43:28.768" v="9"/>
          <ac:spMkLst>
            <pc:docMk/>
            <pc:sldMk cId="2406558747" sldId="261"/>
            <ac:spMk id="18" creationId="{EE0D13DB-D099-4541-888D-DE0186F1C8F0}"/>
          </ac:spMkLst>
        </pc:spChg>
        <pc:spChg chg="add del">
          <ac:chgData name="Ruth Whitehouse" userId="S::rwhitehouse@ggc.edu::c1626874-89e3-41e7-ad7c-09aece8e1cb6" providerId="AD" clId="Web-{2E8E8F46-3C7C-40B7-864E-1248CE49B6D3}" dt="2021-03-29T23:43:34.424" v="13"/>
          <ac:spMkLst>
            <pc:docMk/>
            <pc:sldMk cId="2406558747" sldId="261"/>
            <ac:spMk id="19" creationId="{FB65ABA3-820C-4D75-9437-9EFA1ADFE134}"/>
          </ac:spMkLst>
        </pc:spChg>
        <pc:spChg chg="add del">
          <ac:chgData name="Ruth Whitehouse" userId="S::rwhitehouse@ggc.edu::c1626874-89e3-41e7-ad7c-09aece8e1cb6" providerId="AD" clId="Web-{2E8E8F46-3C7C-40B7-864E-1248CE49B6D3}" dt="2021-03-29T23:43:28.768" v="9"/>
          <ac:spMkLst>
            <pc:docMk/>
            <pc:sldMk cId="2406558747" sldId="261"/>
            <ac:spMk id="20" creationId="{2853AE55-7E35-44B0-89F1-3F52B262AF33}"/>
          </ac:spMkLst>
        </pc:spChg>
        <pc:spChg chg="add del">
          <ac:chgData name="Ruth Whitehouse" userId="S::rwhitehouse@ggc.edu::c1626874-89e3-41e7-ad7c-09aece8e1cb6" providerId="AD" clId="Web-{2E8E8F46-3C7C-40B7-864E-1248CE49B6D3}" dt="2021-03-29T23:43:34.424" v="13"/>
          <ac:spMkLst>
            <pc:docMk/>
            <pc:sldMk cId="2406558747" sldId="261"/>
            <ac:spMk id="21" creationId="{036BF2FB-90D8-48DB-BD34-D040CDCFF208}"/>
          </ac:spMkLst>
        </pc:spChg>
        <pc:spChg chg="add del">
          <ac:chgData name="Ruth Whitehouse" userId="S::rwhitehouse@ggc.edu::c1626874-89e3-41e7-ad7c-09aece8e1cb6" providerId="AD" clId="Web-{2E8E8F46-3C7C-40B7-864E-1248CE49B6D3}" dt="2021-03-29T23:43:28.768" v="9"/>
          <ac:spMkLst>
            <pc:docMk/>
            <pc:sldMk cId="2406558747" sldId="261"/>
            <ac:spMk id="22" creationId="{DBC4BE4D-4B50-4F51-9F85-4B5D60B02D81}"/>
          </ac:spMkLst>
        </pc:spChg>
        <pc:spChg chg="add del">
          <ac:chgData name="Ruth Whitehouse" userId="S::rwhitehouse@ggc.edu::c1626874-89e3-41e7-ad7c-09aece8e1cb6" providerId="AD" clId="Web-{2E8E8F46-3C7C-40B7-864E-1248CE49B6D3}" dt="2021-03-29T23:43:34.424" v="13"/>
          <ac:spMkLst>
            <pc:docMk/>
            <pc:sldMk cId="2406558747" sldId="261"/>
            <ac:spMk id="23" creationId="{78632963-757B-40C2-BB84-FC6107A54DAD}"/>
          </ac:spMkLst>
        </pc:spChg>
        <pc:spChg chg="add del">
          <ac:chgData name="Ruth Whitehouse" userId="S::rwhitehouse@ggc.edu::c1626874-89e3-41e7-ad7c-09aece8e1cb6" providerId="AD" clId="Web-{2E8E8F46-3C7C-40B7-864E-1248CE49B6D3}" dt="2021-03-29T23:43:34.424" v="13"/>
          <ac:spMkLst>
            <pc:docMk/>
            <pc:sldMk cId="2406558747" sldId="261"/>
            <ac:spMk id="24" creationId="{EE0D13DB-D099-4541-888D-DE0186F1C8F0}"/>
          </ac:spMkLst>
        </pc:spChg>
        <pc:spChg chg="add del">
          <ac:chgData name="Ruth Whitehouse" userId="S::rwhitehouse@ggc.edu::c1626874-89e3-41e7-ad7c-09aece8e1cb6" providerId="AD" clId="Web-{2E8E8F46-3C7C-40B7-864E-1248CE49B6D3}" dt="2021-03-29T23:43:34.424" v="13"/>
          <ac:spMkLst>
            <pc:docMk/>
            <pc:sldMk cId="2406558747" sldId="261"/>
            <ac:spMk id="25" creationId="{2853AE55-7E35-44B0-89F1-3F52B262AF33}"/>
          </ac:spMkLst>
        </pc:spChg>
        <pc:spChg chg="add del">
          <ac:chgData name="Ruth Whitehouse" userId="S::rwhitehouse@ggc.edu::c1626874-89e3-41e7-ad7c-09aece8e1cb6" providerId="AD" clId="Web-{2E8E8F46-3C7C-40B7-864E-1248CE49B6D3}" dt="2021-03-29T23:43:34.424" v="13"/>
          <ac:spMkLst>
            <pc:docMk/>
            <pc:sldMk cId="2406558747" sldId="261"/>
            <ac:spMk id="26" creationId="{DBC4BE4D-4B50-4F51-9F85-4B5D60B02D81}"/>
          </ac:spMkLst>
        </pc:spChg>
        <pc:spChg chg="add del">
          <ac:chgData name="Ruth Whitehouse" userId="S::rwhitehouse@ggc.edu::c1626874-89e3-41e7-ad7c-09aece8e1cb6" providerId="AD" clId="Web-{2E8E8F46-3C7C-40B7-864E-1248CE49B6D3}" dt="2021-03-29T23:43:37.081" v="15"/>
          <ac:spMkLst>
            <pc:docMk/>
            <pc:sldMk cId="2406558747" sldId="261"/>
            <ac:spMk id="27" creationId="{1E94681D-2A4C-4A8D-B9B5-31D440D0328D}"/>
          </ac:spMkLst>
        </pc:spChg>
        <pc:spChg chg="add del">
          <ac:chgData name="Ruth Whitehouse" userId="S::rwhitehouse@ggc.edu::c1626874-89e3-41e7-ad7c-09aece8e1cb6" providerId="AD" clId="Web-{2E8E8F46-3C7C-40B7-864E-1248CE49B6D3}" dt="2021-03-29T23:43:37.081" v="15"/>
          <ac:spMkLst>
            <pc:docMk/>
            <pc:sldMk cId="2406558747" sldId="261"/>
            <ac:spMk id="28" creationId="{FB65ABA3-820C-4D75-9437-9EFA1ADFE134}"/>
          </ac:spMkLst>
        </pc:spChg>
        <pc:spChg chg="add del">
          <ac:chgData name="Ruth Whitehouse" userId="S::rwhitehouse@ggc.edu::c1626874-89e3-41e7-ad7c-09aece8e1cb6" providerId="AD" clId="Web-{2E8E8F46-3C7C-40B7-864E-1248CE49B6D3}" dt="2021-03-29T23:43:37.081" v="15"/>
          <ac:spMkLst>
            <pc:docMk/>
            <pc:sldMk cId="2406558747" sldId="261"/>
            <ac:spMk id="29" creationId="{036BF2FB-90D8-48DB-BD34-D040CDCFF208}"/>
          </ac:spMkLst>
        </pc:spChg>
        <pc:spChg chg="add del">
          <ac:chgData name="Ruth Whitehouse" userId="S::rwhitehouse@ggc.edu::c1626874-89e3-41e7-ad7c-09aece8e1cb6" providerId="AD" clId="Web-{2E8E8F46-3C7C-40B7-864E-1248CE49B6D3}" dt="2021-03-29T23:43:37.081" v="15"/>
          <ac:spMkLst>
            <pc:docMk/>
            <pc:sldMk cId="2406558747" sldId="261"/>
            <ac:spMk id="30" creationId="{B6EE7E08-B389-43E5-B019-1B0A8ACBBD93}"/>
          </ac:spMkLst>
        </pc:spChg>
        <pc:spChg chg="add del">
          <ac:chgData name="Ruth Whitehouse" userId="S::rwhitehouse@ggc.edu::c1626874-89e3-41e7-ad7c-09aece8e1cb6" providerId="AD" clId="Web-{2E8E8F46-3C7C-40B7-864E-1248CE49B6D3}" dt="2021-03-29T23:43:37.081" v="15"/>
          <ac:spMkLst>
            <pc:docMk/>
            <pc:sldMk cId="2406558747" sldId="261"/>
            <ac:spMk id="31" creationId="{E60D94A5-8A09-4BAB-8F7C-69BC34C54DDE}"/>
          </ac:spMkLst>
        </pc:spChg>
        <pc:spChg chg="add del">
          <ac:chgData name="Ruth Whitehouse" userId="S::rwhitehouse@ggc.edu::c1626874-89e3-41e7-ad7c-09aece8e1cb6" providerId="AD" clId="Web-{2E8E8F46-3C7C-40B7-864E-1248CE49B6D3}" dt="2021-03-29T23:43:37.081" v="15"/>
          <ac:spMkLst>
            <pc:docMk/>
            <pc:sldMk cId="2406558747" sldId="261"/>
            <ac:spMk id="32" creationId="{7A1AE32B-3A6E-4C5E-8FEB-73861B9A26B5}"/>
          </ac:spMkLst>
        </pc:spChg>
        <pc:spChg chg="add">
          <ac:chgData name="Ruth Whitehouse" userId="S::rwhitehouse@ggc.edu::c1626874-89e3-41e7-ad7c-09aece8e1cb6" providerId="AD" clId="Web-{2E8E8F46-3C7C-40B7-864E-1248CE49B6D3}" dt="2021-03-29T23:43:37.096" v="16"/>
          <ac:spMkLst>
            <pc:docMk/>
            <pc:sldMk cId="2406558747" sldId="261"/>
            <ac:spMk id="33" creationId="{1E94681D-2A4C-4A8D-B9B5-31D440D0328D}"/>
          </ac:spMkLst>
        </pc:spChg>
        <pc:spChg chg="add">
          <ac:chgData name="Ruth Whitehouse" userId="S::rwhitehouse@ggc.edu::c1626874-89e3-41e7-ad7c-09aece8e1cb6" providerId="AD" clId="Web-{2E8E8F46-3C7C-40B7-864E-1248CE49B6D3}" dt="2021-03-29T23:43:37.096" v="16"/>
          <ac:spMkLst>
            <pc:docMk/>
            <pc:sldMk cId="2406558747" sldId="261"/>
            <ac:spMk id="34" creationId="{04B7AC44-1B7B-4F09-9AA4-3DFDEC5751A8}"/>
          </ac:spMkLst>
        </pc:spChg>
        <pc:spChg chg="add">
          <ac:chgData name="Ruth Whitehouse" userId="S::rwhitehouse@ggc.edu::c1626874-89e3-41e7-ad7c-09aece8e1cb6" providerId="AD" clId="Web-{2E8E8F46-3C7C-40B7-864E-1248CE49B6D3}" dt="2021-03-29T23:43:37.096" v="16"/>
          <ac:spMkLst>
            <pc:docMk/>
            <pc:sldMk cId="2406558747" sldId="261"/>
            <ac:spMk id="35" creationId="{6683E473-94FF-4ACE-9433-1F14799E8907}"/>
          </ac:spMkLst>
        </pc:spChg>
        <pc:spChg chg="add">
          <ac:chgData name="Ruth Whitehouse" userId="S::rwhitehouse@ggc.edu::c1626874-89e3-41e7-ad7c-09aece8e1cb6" providerId="AD" clId="Web-{2E8E8F46-3C7C-40B7-864E-1248CE49B6D3}" dt="2021-03-29T23:43:37.096" v="16"/>
          <ac:spMkLst>
            <pc:docMk/>
            <pc:sldMk cId="2406558747" sldId="261"/>
            <ac:spMk id="36" creationId="{4E9EDDFA-8F05-462B-8D3E-5B9C4FBC735B}"/>
          </ac:spMkLst>
        </pc:spChg>
        <pc:spChg chg="add">
          <ac:chgData name="Ruth Whitehouse" userId="S::rwhitehouse@ggc.edu::c1626874-89e3-41e7-ad7c-09aece8e1cb6" providerId="AD" clId="Web-{2E8E8F46-3C7C-40B7-864E-1248CE49B6D3}" dt="2021-03-29T23:43:37.096" v="16"/>
          <ac:spMkLst>
            <pc:docMk/>
            <pc:sldMk cId="2406558747" sldId="261"/>
            <ac:spMk id="37" creationId="{143F9A23-3237-4ED6-A1E9-C0E6530E053B}"/>
          </ac:spMkLst>
        </pc:spChg>
        <pc:spChg chg="add">
          <ac:chgData name="Ruth Whitehouse" userId="S::rwhitehouse@ggc.edu::c1626874-89e3-41e7-ad7c-09aece8e1cb6" providerId="AD" clId="Web-{2E8E8F46-3C7C-40B7-864E-1248CE49B6D3}" dt="2021-03-29T23:43:37.096" v="16"/>
          <ac:spMkLst>
            <pc:docMk/>
            <pc:sldMk cId="2406558747" sldId="261"/>
            <ac:spMk id="38" creationId="{C63CD46D-4335-4BA4-842A-BF835A99CB2C}"/>
          </ac:spMkLst>
        </pc:spChg>
        <pc:spChg chg="add del mod">
          <ac:chgData name="Ruth Whitehouse" userId="S::rwhitehouse@ggc.edu::c1626874-89e3-41e7-ad7c-09aece8e1cb6" providerId="AD" clId="Web-{2E8E8F46-3C7C-40B7-864E-1248CE49B6D3}" dt="2021-03-29T23:44:38.536" v="71"/>
          <ac:spMkLst>
            <pc:docMk/>
            <pc:sldMk cId="2406558747" sldId="261"/>
            <ac:spMk id="39" creationId="{3423345D-F468-401E-B447-4EE852690D79}"/>
          </ac:spMkLst>
        </pc:spChg>
        <pc:picChg chg="add del mod ord">
          <ac:chgData name="Ruth Whitehouse" userId="S::rwhitehouse@ggc.edu::c1626874-89e3-41e7-ad7c-09aece8e1cb6" providerId="AD" clId="Web-{2E8E8F46-3C7C-40B7-864E-1248CE49B6D3}" dt="2021-03-29T23:44:37.489" v="70"/>
          <ac:picMkLst>
            <pc:docMk/>
            <pc:sldMk cId="2406558747" sldId="261"/>
            <ac:picMk id="3" creationId="{1208B85D-1EE2-4A80-9A0C-E2B565B6FD6A}"/>
          </ac:picMkLst>
        </pc:picChg>
        <pc:picChg chg="add mod ord">
          <ac:chgData name="Ruth Whitehouse" userId="S::rwhitehouse@ggc.edu::c1626874-89e3-41e7-ad7c-09aece8e1cb6" providerId="AD" clId="Web-{2E8E8F46-3C7C-40B7-864E-1248CE49B6D3}" dt="2021-03-29T23:44:53.302" v="75" actId="1076"/>
          <ac:picMkLst>
            <pc:docMk/>
            <pc:sldMk cId="2406558747" sldId="261"/>
            <ac:picMk id="40" creationId="{C5A368CA-C1AA-47B7-944D-A5AA99146FCC}"/>
          </ac:picMkLst>
        </pc:picChg>
      </pc:sldChg>
    </pc:docChg>
  </pc:docChgLst>
  <pc:docChgLst>
    <pc:chgData name="Haley Sheppard" userId="S::hsheppard@ggc.edu::f82931ab-52af-49ed-95cf-83b45e6beebe" providerId="AD" clId="Web-{3E68EC93-881D-4B68-AE2A-EA4D54A284DB}"/>
    <pc:docChg chg="addSld delSld modSld sldOrd">
      <pc:chgData name="Haley Sheppard" userId="S::hsheppard@ggc.edu::f82931ab-52af-49ed-95cf-83b45e6beebe" providerId="AD" clId="Web-{3E68EC93-881D-4B68-AE2A-EA4D54A284DB}" dt="2021-03-30T14:49:13.371" v="2000" actId="1076"/>
      <pc:docMkLst>
        <pc:docMk/>
      </pc:docMkLst>
      <pc:sldChg chg="ord">
        <pc:chgData name="Haley Sheppard" userId="S::hsheppard@ggc.edu::f82931ab-52af-49ed-95cf-83b45e6beebe" providerId="AD" clId="Web-{3E68EC93-881D-4B68-AE2A-EA4D54A284DB}" dt="2021-03-30T14:30:06.227" v="1283"/>
        <pc:sldMkLst>
          <pc:docMk/>
          <pc:sldMk cId="2340141798" sldId="267"/>
        </pc:sldMkLst>
      </pc:sldChg>
      <pc:sldChg chg="addSp delSp modSp mod setBg modClrScheme chgLayout modNotes">
        <pc:chgData name="Haley Sheppard" userId="S::hsheppard@ggc.edu::f82931ab-52af-49ed-95cf-83b45e6beebe" providerId="AD" clId="Web-{3E68EC93-881D-4B68-AE2A-EA4D54A284DB}" dt="2021-03-30T14:49:13.371" v="2000" actId="1076"/>
        <pc:sldMkLst>
          <pc:docMk/>
          <pc:sldMk cId="3312209510" sldId="268"/>
        </pc:sldMkLst>
        <pc:spChg chg="mod ord">
          <ac:chgData name="Haley Sheppard" userId="S::hsheppard@ggc.edu::f82931ab-52af-49ed-95cf-83b45e6beebe" providerId="AD" clId="Web-{3E68EC93-881D-4B68-AE2A-EA4D54A284DB}" dt="2021-03-30T14:47:33.149" v="1954" actId="20577"/>
          <ac:spMkLst>
            <pc:docMk/>
            <pc:sldMk cId="3312209510" sldId="268"/>
            <ac:spMk id="2" creationId="{5336AD47-0F73-44CF-9013-E9342EEC305C}"/>
          </ac:spMkLst>
        </pc:spChg>
        <pc:spChg chg="mod ord">
          <ac:chgData name="Haley Sheppard" userId="S::hsheppard@ggc.edu::f82931ab-52af-49ed-95cf-83b45e6beebe" providerId="AD" clId="Web-{3E68EC93-881D-4B68-AE2A-EA4D54A284DB}" dt="2021-03-30T14:48:52.152" v="1997" actId="20577"/>
          <ac:spMkLst>
            <pc:docMk/>
            <pc:sldMk cId="3312209510" sldId="268"/>
            <ac:spMk id="3" creationId="{1DD5A555-14CD-4166-BB27-2AFE74571BB8}"/>
          </ac:spMkLst>
        </pc:spChg>
        <pc:spChg chg="del mod">
          <ac:chgData name="Haley Sheppard" userId="S::hsheppard@ggc.edu::f82931ab-52af-49ed-95cf-83b45e6beebe" providerId="AD" clId="Web-{3E68EC93-881D-4B68-AE2A-EA4D54A284DB}" dt="2021-03-30T14:40:48.622" v="1827"/>
          <ac:spMkLst>
            <pc:docMk/>
            <pc:sldMk cId="3312209510" sldId="268"/>
            <ac:spMk id="4" creationId="{A6EC763A-3F62-482A-B331-0534C65430EC}"/>
          </ac:spMkLst>
        </pc:spChg>
        <pc:spChg chg="del mod">
          <ac:chgData name="Haley Sheppard" userId="S::hsheppard@ggc.edu::f82931ab-52af-49ed-95cf-83b45e6beebe" providerId="AD" clId="Web-{3E68EC93-881D-4B68-AE2A-EA4D54A284DB}" dt="2021-03-30T14:40:13.761" v="1791"/>
          <ac:spMkLst>
            <pc:docMk/>
            <pc:sldMk cId="3312209510" sldId="268"/>
            <ac:spMk id="5" creationId="{497C9B0F-0EC9-45E6-912E-C7BB37F0CF6B}"/>
          </ac:spMkLst>
        </pc:spChg>
        <pc:spChg chg="mod">
          <ac:chgData name="Haley Sheppard" userId="S::hsheppard@ggc.edu::f82931ab-52af-49ed-95cf-83b45e6beebe" providerId="AD" clId="Web-{3E68EC93-881D-4B68-AE2A-EA4D54A284DB}" dt="2021-03-30T14:43:40.642" v="1847" actId="1076"/>
          <ac:spMkLst>
            <pc:docMk/>
            <pc:sldMk cId="3312209510" sldId="268"/>
            <ac:spMk id="6" creationId="{031E52E6-38D8-4461-8C88-D933F0B6F918}"/>
          </ac:spMkLst>
        </pc:spChg>
        <pc:spChg chg="add">
          <ac:chgData name="Haley Sheppard" userId="S::hsheppard@ggc.edu::f82931ab-52af-49ed-95cf-83b45e6beebe" providerId="AD" clId="Web-{3E68EC93-881D-4B68-AE2A-EA4D54A284DB}" dt="2021-03-30T14:41:28.342" v="1838"/>
          <ac:spMkLst>
            <pc:docMk/>
            <pc:sldMk cId="3312209510" sldId="268"/>
            <ac:spMk id="13" creationId="{70120F84-A866-4D9F-8B1C-9120A013D654}"/>
          </ac:spMkLst>
        </pc:spChg>
        <pc:spChg chg="add">
          <ac:chgData name="Haley Sheppard" userId="S::hsheppard@ggc.edu::f82931ab-52af-49ed-95cf-83b45e6beebe" providerId="AD" clId="Web-{3E68EC93-881D-4B68-AE2A-EA4D54A284DB}" dt="2021-03-30T14:41:28.342" v="1838"/>
          <ac:spMkLst>
            <pc:docMk/>
            <pc:sldMk cId="3312209510" sldId="268"/>
            <ac:spMk id="15" creationId="{252FEFEF-6AC0-46B6-AC09-11FC56196FA4}"/>
          </ac:spMkLst>
        </pc:spChg>
        <pc:picChg chg="mod">
          <ac:chgData name="Haley Sheppard" userId="S::hsheppard@ggc.edu::f82931ab-52af-49ed-95cf-83b45e6beebe" providerId="AD" clId="Web-{3E68EC93-881D-4B68-AE2A-EA4D54A284DB}" dt="2021-03-30T14:42:01.264" v="1841" actId="1076"/>
          <ac:picMkLst>
            <pc:docMk/>
            <pc:sldMk cId="3312209510" sldId="268"/>
            <ac:picMk id="7" creationId="{240CA4D7-AAAA-4D35-A86F-8145DA6C524F}"/>
          </ac:picMkLst>
        </pc:picChg>
        <pc:picChg chg="del mod">
          <ac:chgData name="Haley Sheppard" userId="S::hsheppard@ggc.edu::f82931ab-52af-49ed-95cf-83b45e6beebe" providerId="AD" clId="Web-{3E68EC93-881D-4B68-AE2A-EA4D54A284DB}" dt="2021-03-30T14:43:22.346" v="1846"/>
          <ac:picMkLst>
            <pc:docMk/>
            <pc:sldMk cId="3312209510" sldId="268"/>
            <ac:picMk id="8" creationId="{A1A55799-EBE7-44AC-9193-8D2750C88C19}"/>
          </ac:picMkLst>
        </pc:picChg>
        <pc:picChg chg="add mod">
          <ac:chgData name="Haley Sheppard" userId="S::hsheppard@ggc.edu::f82931ab-52af-49ed-95cf-83b45e6beebe" providerId="AD" clId="Web-{3E68EC93-881D-4B68-AE2A-EA4D54A284DB}" dt="2021-03-30T14:49:13.371" v="2000" actId="1076"/>
          <ac:picMkLst>
            <pc:docMk/>
            <pc:sldMk cId="3312209510" sldId="268"/>
            <ac:picMk id="9" creationId="{79BE6553-5CDA-4477-AC0A-BA37EC947C6B}"/>
          </ac:picMkLst>
        </pc:picChg>
      </pc:sldChg>
      <pc:sldChg chg="addSp delSp modSp mod setBg modNotes">
        <pc:chgData name="Haley Sheppard" userId="S::hsheppard@ggc.edu::f82931ab-52af-49ed-95cf-83b45e6beebe" providerId="AD" clId="Web-{3E68EC93-881D-4B68-AE2A-EA4D54A284DB}" dt="2021-03-30T14:36:32.489" v="1540"/>
        <pc:sldMkLst>
          <pc:docMk/>
          <pc:sldMk cId="1572018905" sldId="274"/>
        </pc:sldMkLst>
        <pc:spChg chg="mod">
          <ac:chgData name="Haley Sheppard" userId="S::hsheppard@ggc.edu::f82931ab-52af-49ed-95cf-83b45e6beebe" providerId="AD" clId="Web-{3E68EC93-881D-4B68-AE2A-EA4D54A284DB}" dt="2021-03-30T14:28:42.318" v="1236"/>
          <ac:spMkLst>
            <pc:docMk/>
            <pc:sldMk cId="1572018905" sldId="274"/>
            <ac:spMk id="2" creationId="{3CB2A31B-BFB5-4B41-B681-DA155B2385E1}"/>
          </ac:spMkLst>
        </pc:spChg>
        <pc:spChg chg="del mod">
          <ac:chgData name="Haley Sheppard" userId="S::hsheppard@ggc.edu::f82931ab-52af-49ed-95cf-83b45e6beebe" providerId="AD" clId="Web-{3E68EC93-881D-4B68-AE2A-EA4D54A284DB}" dt="2021-03-30T14:28:42.318" v="1236"/>
          <ac:spMkLst>
            <pc:docMk/>
            <pc:sldMk cId="1572018905" sldId="274"/>
            <ac:spMk id="3" creationId="{33810806-5A7B-4BC1-A5E4-B0D668D82A8C}"/>
          </ac:spMkLst>
        </pc:spChg>
        <pc:spChg chg="add">
          <ac:chgData name="Haley Sheppard" userId="S::hsheppard@ggc.edu::f82931ab-52af-49ed-95cf-83b45e6beebe" providerId="AD" clId="Web-{3E68EC93-881D-4B68-AE2A-EA4D54A284DB}" dt="2021-03-30T14:28:42.318" v="1236"/>
          <ac:spMkLst>
            <pc:docMk/>
            <pc:sldMk cId="1572018905" sldId="274"/>
            <ac:spMk id="9" creationId="{0EB72A9B-FD82-4F09-BF1E-D39311D3A0E3}"/>
          </ac:spMkLst>
        </pc:spChg>
        <pc:spChg chg="add">
          <ac:chgData name="Haley Sheppard" userId="S::hsheppard@ggc.edu::f82931ab-52af-49ed-95cf-83b45e6beebe" providerId="AD" clId="Web-{3E68EC93-881D-4B68-AE2A-EA4D54A284DB}" dt="2021-03-30T14:28:42.318" v="1236"/>
          <ac:spMkLst>
            <pc:docMk/>
            <pc:sldMk cId="1572018905" sldId="274"/>
            <ac:spMk id="11" creationId="{DD39B371-6E4E-4070-AB4E-4D788405A5A6}"/>
          </ac:spMkLst>
        </pc:spChg>
        <pc:spChg chg="add">
          <ac:chgData name="Haley Sheppard" userId="S::hsheppard@ggc.edu::f82931ab-52af-49ed-95cf-83b45e6beebe" providerId="AD" clId="Web-{3E68EC93-881D-4B68-AE2A-EA4D54A284DB}" dt="2021-03-30T14:28:42.318" v="1236"/>
          <ac:spMkLst>
            <pc:docMk/>
            <pc:sldMk cId="1572018905" sldId="274"/>
            <ac:spMk id="13" creationId="{B937DAED-8BFE-4563-BB45-B5E554D70A84}"/>
          </ac:spMkLst>
        </pc:spChg>
        <pc:graphicFrameChg chg="add modGraphic">
          <ac:chgData name="Haley Sheppard" userId="S::hsheppard@ggc.edu::f82931ab-52af-49ed-95cf-83b45e6beebe" providerId="AD" clId="Web-{3E68EC93-881D-4B68-AE2A-EA4D54A284DB}" dt="2021-03-30T14:29:21.116" v="1270" actId="20577"/>
          <ac:graphicFrameMkLst>
            <pc:docMk/>
            <pc:sldMk cId="1572018905" sldId="274"/>
            <ac:graphicFrameMk id="5" creationId="{C5F657E7-E959-4997-974C-F6FCE514C932}"/>
          </ac:graphicFrameMkLst>
        </pc:graphicFrameChg>
      </pc:sldChg>
      <pc:sldChg chg="modNotes">
        <pc:chgData name="Haley Sheppard" userId="S::hsheppard@ggc.edu::f82931ab-52af-49ed-95cf-83b45e6beebe" providerId="AD" clId="Web-{3E68EC93-881D-4B68-AE2A-EA4D54A284DB}" dt="2021-03-30T14:29:44.648" v="1282"/>
        <pc:sldMkLst>
          <pc:docMk/>
          <pc:sldMk cId="524517393" sldId="275"/>
        </pc:sldMkLst>
      </pc:sldChg>
      <pc:sldChg chg="new del">
        <pc:chgData name="Haley Sheppard" userId="S::hsheppard@ggc.edu::f82931ab-52af-49ed-95cf-83b45e6beebe" providerId="AD" clId="Web-{3E68EC93-881D-4B68-AE2A-EA4D54A284DB}" dt="2021-03-30T14:40:55.325" v="1829"/>
        <pc:sldMkLst>
          <pc:docMk/>
          <pc:sldMk cId="1558083639" sldId="276"/>
        </pc:sldMkLst>
      </pc:sldChg>
      <pc:sldChg chg="addSp delSp modSp add ord replId modNotes">
        <pc:chgData name="Haley Sheppard" userId="S::hsheppard@ggc.edu::f82931ab-52af-49ed-95cf-83b45e6beebe" providerId="AD" clId="Web-{3E68EC93-881D-4B68-AE2A-EA4D54A284DB}" dt="2021-03-30T14:47:23.305" v="1943"/>
        <pc:sldMkLst>
          <pc:docMk/>
          <pc:sldMk cId="1682491643" sldId="276"/>
        </pc:sldMkLst>
        <pc:spChg chg="mod">
          <ac:chgData name="Haley Sheppard" userId="S::hsheppard@ggc.edu::f82931ab-52af-49ed-95cf-83b45e6beebe" providerId="AD" clId="Web-{3E68EC93-881D-4B68-AE2A-EA4D54A284DB}" dt="2021-03-30T14:46:29.898" v="1920"/>
          <ac:spMkLst>
            <pc:docMk/>
            <pc:sldMk cId="1682491643" sldId="276"/>
            <ac:spMk id="2" creationId="{B06664A4-FCB0-4807-B208-5740B04D0555}"/>
          </ac:spMkLst>
        </pc:spChg>
        <pc:spChg chg="mod">
          <ac:chgData name="Haley Sheppard" userId="S::hsheppard@ggc.edu::f82931ab-52af-49ed-95cf-83b45e6beebe" providerId="AD" clId="Web-{3E68EC93-881D-4B68-AE2A-EA4D54A284DB}" dt="2021-03-30T14:46:51.273" v="1937" actId="1076"/>
          <ac:spMkLst>
            <pc:docMk/>
            <pc:sldMk cId="1682491643" sldId="276"/>
            <ac:spMk id="25" creationId="{5591D9B0-D286-405F-89D0-E51961349F52}"/>
          </ac:spMkLst>
        </pc:spChg>
        <pc:spChg chg="add del">
          <ac:chgData name="Haley Sheppard" userId="S::hsheppard@ggc.edu::f82931ab-52af-49ed-95cf-83b45e6beebe" providerId="AD" clId="Web-{3E68EC93-881D-4B68-AE2A-EA4D54A284DB}" dt="2021-03-30T14:46:29.898" v="1920"/>
          <ac:spMkLst>
            <pc:docMk/>
            <pc:sldMk cId="1682491643" sldId="276"/>
            <ac:spMk id="37" creationId="{0EB72A9B-FD82-4F09-BF1E-D39311D3A0E3}"/>
          </ac:spMkLst>
        </pc:spChg>
        <pc:spChg chg="add del">
          <ac:chgData name="Haley Sheppard" userId="S::hsheppard@ggc.edu::f82931ab-52af-49ed-95cf-83b45e6beebe" providerId="AD" clId="Web-{3E68EC93-881D-4B68-AE2A-EA4D54A284DB}" dt="2021-03-30T14:46:29.898" v="1920"/>
          <ac:spMkLst>
            <pc:docMk/>
            <pc:sldMk cId="1682491643" sldId="276"/>
            <ac:spMk id="38" creationId="{DD39B371-6E4E-4070-AB4E-4D788405A5A6}"/>
          </ac:spMkLst>
        </pc:spChg>
        <pc:spChg chg="add del">
          <ac:chgData name="Haley Sheppard" userId="S::hsheppard@ggc.edu::f82931ab-52af-49ed-95cf-83b45e6beebe" providerId="AD" clId="Web-{3E68EC93-881D-4B68-AE2A-EA4D54A284DB}" dt="2021-03-30T14:46:29.898" v="1920"/>
          <ac:spMkLst>
            <pc:docMk/>
            <pc:sldMk cId="1682491643" sldId="276"/>
            <ac:spMk id="39" creationId="{B937DAED-8BFE-4563-BB45-B5E554D70A84}"/>
          </ac:spMkLst>
        </pc:spChg>
        <pc:spChg chg="add">
          <ac:chgData name="Haley Sheppard" userId="S::hsheppard@ggc.edu::f82931ab-52af-49ed-95cf-83b45e6beebe" providerId="AD" clId="Web-{3E68EC93-881D-4B68-AE2A-EA4D54A284DB}" dt="2021-03-30T14:46:29.898" v="1920"/>
          <ac:spMkLst>
            <pc:docMk/>
            <pc:sldMk cId="1682491643" sldId="276"/>
            <ac:spMk id="44" creationId="{47421797-7B77-498E-A01C-0A1194615BD5}"/>
          </ac:spMkLst>
        </pc:spChg>
        <pc:spChg chg="add">
          <ac:chgData name="Haley Sheppard" userId="S::hsheppard@ggc.edu::f82931ab-52af-49ed-95cf-83b45e6beebe" providerId="AD" clId="Web-{3E68EC93-881D-4B68-AE2A-EA4D54A284DB}" dt="2021-03-30T14:46:29.898" v="1920"/>
          <ac:spMkLst>
            <pc:docMk/>
            <pc:sldMk cId="1682491643" sldId="276"/>
            <ac:spMk id="46" creationId="{926D38EC-CD1B-456B-A813-64F8D8E71DA5}"/>
          </ac:spMkLst>
        </pc:spChg>
        <pc:spChg chg="add">
          <ac:chgData name="Haley Sheppard" userId="S::hsheppard@ggc.edu::f82931ab-52af-49ed-95cf-83b45e6beebe" providerId="AD" clId="Web-{3E68EC93-881D-4B68-AE2A-EA4D54A284DB}" dt="2021-03-30T14:46:29.898" v="1920"/>
          <ac:spMkLst>
            <pc:docMk/>
            <pc:sldMk cId="1682491643" sldId="276"/>
            <ac:spMk id="48" creationId="{2DC18E46-CA2E-43A8-A2EC-61D30FAC3678}"/>
          </ac:spMkLst>
        </pc:spChg>
        <pc:graphicFrameChg chg="mod ord modGraphic">
          <ac:chgData name="Haley Sheppard" userId="S::hsheppard@ggc.edu::f82931ab-52af-49ed-95cf-83b45e6beebe" providerId="AD" clId="Web-{3E68EC93-881D-4B68-AE2A-EA4D54A284DB}" dt="2021-03-30T14:46:29.898" v="1920"/>
          <ac:graphicFrameMkLst>
            <pc:docMk/>
            <pc:sldMk cId="1682491643" sldId="276"/>
            <ac:graphicFrameMk id="10" creationId="{2947D0B4-5BE5-4F95-9F14-5DB8539AD94C}"/>
          </ac:graphicFrameMkLst>
        </pc:graphicFrameChg>
      </pc:sldChg>
      <pc:sldChg chg="new del">
        <pc:chgData name="Haley Sheppard" userId="S::hsheppard@ggc.edu::f82931ab-52af-49ed-95cf-83b45e6beebe" providerId="AD" clId="Web-{3E68EC93-881D-4B68-AE2A-EA4D54A284DB}" dt="2021-03-30T14:48:00.338" v="1996"/>
        <pc:sldMkLst>
          <pc:docMk/>
          <pc:sldMk cId="77221584" sldId="277"/>
        </pc:sldMkLst>
      </pc:sldChg>
      <pc:sldChg chg="add replId">
        <pc:chgData name="Haley Sheppard" userId="S::hsheppard@ggc.edu::f82931ab-52af-49ed-95cf-83b45e6beebe" providerId="AD" clId="Web-{3E68EC93-881D-4B68-AE2A-EA4D54A284DB}" dt="2021-03-30T14:47:58.572" v="1995"/>
        <pc:sldMkLst>
          <pc:docMk/>
          <pc:sldMk cId="448427118" sldId="278"/>
        </pc:sldMkLst>
      </pc:sldChg>
    </pc:docChg>
  </pc:docChgLst>
  <pc:docChgLst>
    <pc:chgData name="Haley Sheppard" userId="S::hsheppard@ggc.edu::f82931ab-52af-49ed-95cf-83b45e6beebe" providerId="AD" clId="Web-{EA9CACEC-2287-47D6-8590-21004E587C7D}"/>
    <pc:docChg chg="modSld">
      <pc:chgData name="Haley Sheppard" userId="S::hsheppard@ggc.edu::f82931ab-52af-49ed-95cf-83b45e6beebe" providerId="AD" clId="Web-{EA9CACEC-2287-47D6-8590-21004E587C7D}" dt="2021-03-31T00:32:59.695" v="97" actId="14100"/>
      <pc:docMkLst>
        <pc:docMk/>
      </pc:docMkLst>
      <pc:sldChg chg="addSp delSp modSp mod modClrScheme chgLayout">
        <pc:chgData name="Haley Sheppard" userId="S::hsheppard@ggc.edu::f82931ab-52af-49ed-95cf-83b45e6beebe" providerId="AD" clId="Web-{EA9CACEC-2287-47D6-8590-21004E587C7D}" dt="2021-03-31T00:32:59.695" v="97" actId="14100"/>
        <pc:sldMkLst>
          <pc:docMk/>
          <pc:sldMk cId="60967457" sldId="269"/>
        </pc:sldMkLst>
        <pc:spChg chg="mod ord">
          <ac:chgData name="Haley Sheppard" userId="S::hsheppard@ggc.edu::f82931ab-52af-49ed-95cf-83b45e6beebe" providerId="AD" clId="Web-{EA9CACEC-2287-47D6-8590-21004E587C7D}" dt="2021-03-31T00:30:43.973" v="80"/>
          <ac:spMkLst>
            <pc:docMk/>
            <pc:sldMk cId="60967457" sldId="269"/>
            <ac:spMk id="2" creationId="{CAD53D94-7E38-463B-9465-001D74EF5967}"/>
          </ac:spMkLst>
        </pc:spChg>
        <pc:spChg chg="mod ord">
          <ac:chgData name="Haley Sheppard" userId="S::hsheppard@ggc.edu::f82931ab-52af-49ed-95cf-83b45e6beebe" providerId="AD" clId="Web-{EA9CACEC-2287-47D6-8590-21004E587C7D}" dt="2021-03-31T00:32:27.506" v="89" actId="14100"/>
          <ac:spMkLst>
            <pc:docMk/>
            <pc:sldMk cId="60967457" sldId="269"/>
            <ac:spMk id="3" creationId="{F9FC46B7-F6D0-4782-B5B4-F609969C1783}"/>
          </ac:spMkLst>
        </pc:spChg>
        <pc:spChg chg="del">
          <ac:chgData name="Haley Sheppard" userId="S::hsheppard@ggc.edu::f82931ab-52af-49ed-95cf-83b45e6beebe" providerId="AD" clId="Web-{EA9CACEC-2287-47D6-8590-21004E587C7D}" dt="2021-03-31T00:29:37.378" v="68"/>
          <ac:spMkLst>
            <pc:docMk/>
            <pc:sldMk cId="60967457" sldId="269"/>
            <ac:spMk id="4" creationId="{56F5ECD3-BEB9-413A-811B-3DB55E1AAEF5}"/>
          </ac:spMkLst>
        </pc:spChg>
        <pc:spChg chg="add del mod">
          <ac:chgData name="Haley Sheppard" userId="S::hsheppard@ggc.edu::f82931ab-52af-49ed-95cf-83b45e6beebe" providerId="AD" clId="Web-{EA9CACEC-2287-47D6-8590-21004E587C7D}" dt="2021-03-31T00:28:43.330" v="43" actId="1076"/>
          <ac:spMkLst>
            <pc:docMk/>
            <pc:sldMk cId="60967457" sldId="269"/>
            <ac:spMk id="6" creationId="{23FBB142-0E6B-478C-A167-06FC12ED259A}"/>
          </ac:spMkLst>
        </pc:spChg>
        <pc:spChg chg="add mod ord">
          <ac:chgData name="Haley Sheppard" userId="S::hsheppard@ggc.edu::f82931ab-52af-49ed-95cf-83b45e6beebe" providerId="AD" clId="Web-{EA9CACEC-2287-47D6-8590-21004E587C7D}" dt="2021-03-31T00:32:34.757" v="90" actId="14100"/>
          <ac:spMkLst>
            <pc:docMk/>
            <pc:sldMk cId="60967457" sldId="269"/>
            <ac:spMk id="7" creationId="{A147BBD3-B5DC-40B5-AECD-FA249FCFF632}"/>
          </ac:spMkLst>
        </pc:spChg>
        <pc:picChg chg="add mod">
          <ac:chgData name="Haley Sheppard" userId="S::hsheppard@ggc.edu::f82931ab-52af-49ed-95cf-83b45e6beebe" providerId="AD" clId="Web-{EA9CACEC-2287-47D6-8590-21004E587C7D}" dt="2021-03-31T00:32:59.695" v="97" actId="14100"/>
          <ac:picMkLst>
            <pc:docMk/>
            <pc:sldMk cId="60967457" sldId="269"/>
            <ac:picMk id="8" creationId="{B7F04BE1-DE32-44E0-9EBD-3AE7C018D1CB}"/>
          </ac:picMkLst>
        </pc:picChg>
        <pc:picChg chg="add mod">
          <ac:chgData name="Haley Sheppard" userId="S::hsheppard@ggc.edu::f82931ab-52af-49ed-95cf-83b45e6beebe" providerId="AD" clId="Web-{EA9CACEC-2287-47D6-8590-21004E587C7D}" dt="2021-03-31T00:32:52.210" v="96" actId="1076"/>
          <ac:picMkLst>
            <pc:docMk/>
            <pc:sldMk cId="60967457" sldId="269"/>
            <ac:picMk id="9" creationId="{A25DA4AD-BDB7-4EF1-AF37-FF325BD06814}"/>
          </ac:picMkLst>
        </pc:picChg>
      </pc:sldChg>
      <pc:sldChg chg="addSp modSp mod setBg">
        <pc:chgData name="Haley Sheppard" userId="S::hsheppard@ggc.edu::f82931ab-52af-49ed-95cf-83b45e6beebe" providerId="AD" clId="Web-{EA9CACEC-2287-47D6-8590-21004E587C7D}" dt="2021-03-31T00:25:01.293" v="12"/>
        <pc:sldMkLst>
          <pc:docMk/>
          <pc:sldMk cId="1951601497" sldId="280"/>
        </pc:sldMkLst>
        <pc:spChg chg="mod">
          <ac:chgData name="Haley Sheppard" userId="S::hsheppard@ggc.edu::f82931ab-52af-49ed-95cf-83b45e6beebe" providerId="AD" clId="Web-{EA9CACEC-2287-47D6-8590-21004E587C7D}" dt="2021-03-31T00:25:01.293" v="12"/>
          <ac:spMkLst>
            <pc:docMk/>
            <pc:sldMk cId="1951601497" sldId="280"/>
            <ac:spMk id="2" creationId="{A8936429-BD74-4DDA-A99F-872B305CA6DE}"/>
          </ac:spMkLst>
        </pc:spChg>
        <pc:spChg chg="mod">
          <ac:chgData name="Haley Sheppard" userId="S::hsheppard@ggc.edu::f82931ab-52af-49ed-95cf-83b45e6beebe" providerId="AD" clId="Web-{EA9CACEC-2287-47D6-8590-21004E587C7D}" dt="2021-03-31T00:25:01.293" v="12"/>
          <ac:spMkLst>
            <pc:docMk/>
            <pc:sldMk cId="1951601497" sldId="280"/>
            <ac:spMk id="3" creationId="{4020F43B-A37F-4B9A-8C76-E0AF554C431E}"/>
          </ac:spMkLst>
        </pc:spChg>
        <pc:spChg chg="add">
          <ac:chgData name="Haley Sheppard" userId="S::hsheppard@ggc.edu::f82931ab-52af-49ed-95cf-83b45e6beebe" providerId="AD" clId="Web-{EA9CACEC-2287-47D6-8590-21004E587C7D}" dt="2021-03-31T00:25:01.293" v="12"/>
          <ac:spMkLst>
            <pc:docMk/>
            <pc:sldMk cId="1951601497" sldId="280"/>
            <ac:spMk id="8" creationId="{065FAA58-0EDC-412F-A5F8-01968BE6052E}"/>
          </ac:spMkLst>
        </pc:spChg>
        <pc:spChg chg="add">
          <ac:chgData name="Haley Sheppard" userId="S::hsheppard@ggc.edu::f82931ab-52af-49ed-95cf-83b45e6beebe" providerId="AD" clId="Web-{EA9CACEC-2287-47D6-8590-21004E587C7D}" dt="2021-03-31T00:25:01.293" v="12"/>
          <ac:spMkLst>
            <pc:docMk/>
            <pc:sldMk cId="1951601497" sldId="280"/>
            <ac:spMk id="10" creationId="{C8089CB0-2F03-4E3C-ADBB-570A3BE78F86}"/>
          </ac:spMkLst>
        </pc:spChg>
        <pc:spChg chg="add">
          <ac:chgData name="Haley Sheppard" userId="S::hsheppard@ggc.edu::f82931ab-52af-49ed-95cf-83b45e6beebe" providerId="AD" clId="Web-{EA9CACEC-2287-47D6-8590-21004E587C7D}" dt="2021-03-31T00:25:01.293" v="12"/>
          <ac:spMkLst>
            <pc:docMk/>
            <pc:sldMk cId="1951601497" sldId="280"/>
            <ac:spMk id="12" creationId="{0DBA80B1-3B69-49C0-8AC9-716ABA57F577}"/>
          </ac:spMkLst>
        </pc:spChg>
        <pc:spChg chg="add">
          <ac:chgData name="Haley Sheppard" userId="S::hsheppard@ggc.edu::f82931ab-52af-49ed-95cf-83b45e6beebe" providerId="AD" clId="Web-{EA9CACEC-2287-47D6-8590-21004E587C7D}" dt="2021-03-31T00:25:01.293" v="12"/>
          <ac:spMkLst>
            <pc:docMk/>
            <pc:sldMk cId="1951601497" sldId="280"/>
            <ac:spMk id="14" creationId="{047E1103-B264-49BE-BC2A-F4E40BD33B41}"/>
          </ac:spMkLst>
        </pc:spChg>
        <pc:spChg chg="add">
          <ac:chgData name="Haley Sheppard" userId="S::hsheppard@ggc.edu::f82931ab-52af-49ed-95cf-83b45e6beebe" providerId="AD" clId="Web-{EA9CACEC-2287-47D6-8590-21004E587C7D}" dt="2021-03-31T00:25:01.293" v="12"/>
          <ac:spMkLst>
            <pc:docMk/>
            <pc:sldMk cId="1951601497" sldId="280"/>
            <ac:spMk id="16" creationId="{52DA11B6-B538-4624-9628-98B823D761D5}"/>
          </ac:spMkLst>
        </pc:spChg>
        <pc:spChg chg="add">
          <ac:chgData name="Haley Sheppard" userId="S::hsheppard@ggc.edu::f82931ab-52af-49ed-95cf-83b45e6beebe" providerId="AD" clId="Web-{EA9CACEC-2287-47D6-8590-21004E587C7D}" dt="2021-03-31T00:25:01.293" v="12"/>
          <ac:spMkLst>
            <pc:docMk/>
            <pc:sldMk cId="1951601497" sldId="280"/>
            <ac:spMk id="18" creationId="{CFB1CB5B-67A5-45DB-B8E1-7A09A642E3E4}"/>
          </ac:spMkLst>
        </pc:spChg>
      </pc:sldChg>
    </pc:docChg>
  </pc:docChgLst>
  <pc:docChgLst>
    <pc:chgData name="Shababa Kamreen" userId="S::skamreen@ggc.edu::1aa28e41-e460-41e7-8c3a-c8da8803a2d3" providerId="AD" clId="Web-{3E7666C8-E8C5-4F2A-98C3-A78141D5E7D4}"/>
    <pc:docChg chg="addSld modSld">
      <pc:chgData name="Shababa Kamreen" userId="S::skamreen@ggc.edu::1aa28e41-e460-41e7-8c3a-c8da8803a2d3" providerId="AD" clId="Web-{3E7666C8-E8C5-4F2A-98C3-A78141D5E7D4}" dt="2021-03-30T18:17:01.414" v="182" actId="20577"/>
      <pc:docMkLst>
        <pc:docMk/>
      </pc:docMkLst>
      <pc:sldChg chg="modSp">
        <pc:chgData name="Shababa Kamreen" userId="S::skamreen@ggc.edu::1aa28e41-e460-41e7-8c3a-c8da8803a2d3" providerId="AD" clId="Web-{3E7666C8-E8C5-4F2A-98C3-A78141D5E7D4}" dt="2021-03-30T18:14:54.989" v="14" actId="20577"/>
        <pc:sldMkLst>
          <pc:docMk/>
          <pc:sldMk cId="1726520144" sldId="263"/>
        </pc:sldMkLst>
        <pc:spChg chg="mod">
          <ac:chgData name="Shababa Kamreen" userId="S::skamreen@ggc.edu::1aa28e41-e460-41e7-8c3a-c8da8803a2d3" providerId="AD" clId="Web-{3E7666C8-E8C5-4F2A-98C3-A78141D5E7D4}" dt="2021-03-30T18:14:54.989" v="14" actId="20577"/>
          <ac:spMkLst>
            <pc:docMk/>
            <pc:sldMk cId="1726520144" sldId="263"/>
            <ac:spMk id="6" creationId="{15FB1773-2085-4A8F-A717-02722DE9F25B}"/>
          </ac:spMkLst>
        </pc:spChg>
      </pc:sldChg>
      <pc:sldChg chg="addSp delSp modSp add mod replId setBg">
        <pc:chgData name="Shababa Kamreen" userId="S::skamreen@ggc.edu::1aa28e41-e460-41e7-8c3a-c8da8803a2d3" providerId="AD" clId="Web-{3E7666C8-E8C5-4F2A-98C3-A78141D5E7D4}" dt="2021-03-30T18:17:01.414" v="182" actId="20577"/>
        <pc:sldMkLst>
          <pc:docMk/>
          <pc:sldMk cId="3733554899" sldId="279"/>
        </pc:sldMkLst>
        <pc:spChg chg="mod">
          <ac:chgData name="Shababa Kamreen" userId="S::skamreen@ggc.edu::1aa28e41-e460-41e7-8c3a-c8da8803a2d3" providerId="AD" clId="Web-{3E7666C8-E8C5-4F2A-98C3-A78141D5E7D4}" dt="2021-03-30T18:14:33.957" v="3"/>
          <ac:spMkLst>
            <pc:docMk/>
            <pc:sldMk cId="3733554899" sldId="279"/>
            <ac:spMk id="5" creationId="{9BCB3EC6-889E-4586-AB71-927D89038C51}"/>
          </ac:spMkLst>
        </pc:spChg>
        <pc:spChg chg="del">
          <ac:chgData name="Shababa Kamreen" userId="S::skamreen@ggc.edu::1aa28e41-e460-41e7-8c3a-c8da8803a2d3" providerId="AD" clId="Web-{3E7666C8-E8C5-4F2A-98C3-A78141D5E7D4}" dt="2021-03-30T18:14:21.082" v="1"/>
          <ac:spMkLst>
            <pc:docMk/>
            <pc:sldMk cId="3733554899" sldId="279"/>
            <ac:spMk id="6" creationId="{15FB1773-2085-4A8F-A717-02722DE9F25B}"/>
          </ac:spMkLst>
        </pc:spChg>
        <pc:spChg chg="add mod">
          <ac:chgData name="Shababa Kamreen" userId="S::skamreen@ggc.edu::1aa28e41-e460-41e7-8c3a-c8da8803a2d3" providerId="AD" clId="Web-{3E7666C8-E8C5-4F2A-98C3-A78141D5E7D4}" dt="2021-03-30T18:17:01.414" v="182" actId="20577"/>
          <ac:spMkLst>
            <pc:docMk/>
            <pc:sldMk cId="3733554899" sldId="279"/>
            <ac:spMk id="9" creationId="{A7673346-AA3E-4A30-B59C-04990DE79CA1}"/>
          </ac:spMkLst>
        </pc:spChg>
        <pc:spChg chg="add">
          <ac:chgData name="Shababa Kamreen" userId="S::skamreen@ggc.edu::1aa28e41-e460-41e7-8c3a-c8da8803a2d3" providerId="AD" clId="Web-{3E7666C8-E8C5-4F2A-98C3-A78141D5E7D4}" dt="2021-03-30T18:14:33.957" v="3"/>
          <ac:spMkLst>
            <pc:docMk/>
            <pc:sldMk cId="3733554899" sldId="279"/>
            <ac:spMk id="12" creationId="{11657BF2-BFFB-4FF0-9FE2-4D7F7A7C9D50}"/>
          </ac:spMkLst>
        </pc:spChg>
        <pc:spChg chg="add">
          <ac:chgData name="Shababa Kamreen" userId="S::skamreen@ggc.edu::1aa28e41-e460-41e7-8c3a-c8da8803a2d3" providerId="AD" clId="Web-{3E7666C8-E8C5-4F2A-98C3-A78141D5E7D4}" dt="2021-03-30T18:14:33.957" v="3"/>
          <ac:spMkLst>
            <pc:docMk/>
            <pc:sldMk cId="3733554899" sldId="279"/>
            <ac:spMk id="14" creationId="{25397171-E233-4F26-9A8C-29C436537DC4}"/>
          </ac:spMkLst>
        </pc:spChg>
        <pc:spChg chg="add">
          <ac:chgData name="Shababa Kamreen" userId="S::skamreen@ggc.edu::1aa28e41-e460-41e7-8c3a-c8da8803a2d3" providerId="AD" clId="Web-{3E7666C8-E8C5-4F2A-98C3-A78141D5E7D4}" dt="2021-03-30T18:14:33.957" v="3"/>
          <ac:spMkLst>
            <pc:docMk/>
            <pc:sldMk cId="3733554899" sldId="279"/>
            <ac:spMk id="16" creationId="{EA830B9C-C9EB-4D80-9552-AE9DE30758C9}"/>
          </ac:spMkLst>
        </pc:spChg>
        <pc:picChg chg="add mod ord">
          <ac:chgData name="Shababa Kamreen" userId="S::skamreen@ggc.edu::1aa28e41-e460-41e7-8c3a-c8da8803a2d3" providerId="AD" clId="Web-{3E7666C8-E8C5-4F2A-98C3-A78141D5E7D4}" dt="2021-03-30T18:14:33.957" v="3"/>
          <ac:picMkLst>
            <pc:docMk/>
            <pc:sldMk cId="3733554899" sldId="279"/>
            <ac:picMk id="2" creationId="{7CA1AD6D-9517-41D1-895C-1946DB42608F}"/>
          </ac:picMkLst>
        </pc:picChg>
      </pc:sldChg>
    </pc:docChg>
  </pc:docChgLst>
  <pc:docChgLst>
    <pc:chgData name="Haley Sheppard" userId="S::hsheppard@ggc.edu::f82931ab-52af-49ed-95cf-83b45e6beebe" providerId="AD" clId="Web-{112E45CE-912A-449E-877A-E5F89380CC50}"/>
    <pc:docChg chg="delSld sldOrd">
      <pc:chgData name="Haley Sheppard" userId="S::hsheppard@ggc.edu::f82931ab-52af-49ed-95cf-83b45e6beebe" providerId="AD" clId="Web-{112E45CE-912A-449E-877A-E5F89380CC50}" dt="2021-03-30T20:15:14.551" v="1"/>
      <pc:docMkLst>
        <pc:docMk/>
      </pc:docMkLst>
      <pc:sldChg chg="del">
        <pc:chgData name="Haley Sheppard" userId="S::hsheppard@ggc.edu::f82931ab-52af-49ed-95cf-83b45e6beebe" providerId="AD" clId="Web-{112E45CE-912A-449E-877A-E5F89380CC50}" dt="2021-03-30T20:15:14.551" v="1"/>
        <pc:sldMkLst>
          <pc:docMk/>
          <pc:sldMk cId="1726520144" sldId="263"/>
        </pc:sldMkLst>
      </pc:sldChg>
      <pc:sldChg chg="ord">
        <pc:chgData name="Haley Sheppard" userId="S::hsheppard@ggc.edu::f82931ab-52af-49ed-95cf-83b45e6beebe" providerId="AD" clId="Web-{112E45CE-912A-449E-877A-E5F89380CC50}" dt="2021-03-30T20:13:33.329" v="0"/>
        <pc:sldMkLst>
          <pc:docMk/>
          <pc:sldMk cId="2340141798" sldId="267"/>
        </pc:sldMkLst>
      </pc:sldChg>
    </pc:docChg>
  </pc:docChgLst>
  <pc:docChgLst>
    <pc:chgData name="Sarah Price" userId="S::sprice2@ggc.edu::0f50afdd-8d16-4945-95fa-17e077c41f3b" providerId="AD" clId="Web-{31C40774-5468-4807-91A8-65B28597F633}"/>
    <pc:docChg chg="addSld modSld sldOrd">
      <pc:chgData name="Sarah Price" userId="S::sprice2@ggc.edu::0f50afdd-8d16-4945-95fa-17e077c41f3b" providerId="AD" clId="Web-{31C40774-5468-4807-91A8-65B28597F633}" dt="2021-03-31T01:39:42.963" v="1653"/>
      <pc:docMkLst>
        <pc:docMk/>
      </pc:docMkLst>
      <pc:sldChg chg="modNotes">
        <pc:chgData name="Sarah Price" userId="S::sprice2@ggc.edu::0f50afdd-8d16-4945-95fa-17e077c41f3b" providerId="AD" clId="Web-{31C40774-5468-4807-91A8-65B28597F633}" dt="2021-03-31T01:28:06.682" v="960"/>
        <pc:sldMkLst>
          <pc:docMk/>
          <pc:sldMk cId="845964986" sldId="256"/>
        </pc:sldMkLst>
      </pc:sldChg>
      <pc:sldChg chg="modNotes">
        <pc:chgData name="Sarah Price" userId="S::sprice2@ggc.edu::0f50afdd-8d16-4945-95fa-17e077c41f3b" providerId="AD" clId="Web-{31C40774-5468-4807-91A8-65B28597F633}" dt="2021-03-31T01:31:38.468" v="1174"/>
        <pc:sldMkLst>
          <pc:docMk/>
          <pc:sldMk cId="1925506334" sldId="257"/>
        </pc:sldMkLst>
      </pc:sldChg>
      <pc:sldChg chg="modSp modNotes">
        <pc:chgData name="Sarah Price" userId="S::sprice2@ggc.edu::0f50afdd-8d16-4945-95fa-17e077c41f3b" providerId="AD" clId="Web-{31C40774-5468-4807-91A8-65B28597F633}" dt="2021-03-31T01:27:06.884" v="940"/>
        <pc:sldMkLst>
          <pc:docMk/>
          <pc:sldMk cId="3713441179" sldId="259"/>
        </pc:sldMkLst>
        <pc:spChg chg="mod">
          <ac:chgData name="Sarah Price" userId="S::sprice2@ggc.edu::0f50afdd-8d16-4945-95fa-17e077c41f3b" providerId="AD" clId="Web-{31C40774-5468-4807-91A8-65B28597F633}" dt="2021-03-31T01:25:09.803" v="837" actId="20577"/>
          <ac:spMkLst>
            <pc:docMk/>
            <pc:sldMk cId="3713441179" sldId="259"/>
            <ac:spMk id="9" creationId="{95C0A87B-944C-4996-89CB-BAEEE9FA8E5E}"/>
          </ac:spMkLst>
        </pc:spChg>
      </pc:sldChg>
      <pc:sldChg chg="modNotes">
        <pc:chgData name="Sarah Price" userId="S::sprice2@ggc.edu::0f50afdd-8d16-4945-95fa-17e077c41f3b" providerId="AD" clId="Web-{31C40774-5468-4807-91A8-65B28597F633}" dt="2021-03-31T01:34:58.738" v="1498"/>
        <pc:sldMkLst>
          <pc:docMk/>
          <pc:sldMk cId="1093637995" sldId="262"/>
        </pc:sldMkLst>
      </pc:sldChg>
      <pc:sldChg chg="modNotes">
        <pc:chgData name="Sarah Price" userId="S::sprice2@ggc.edu::0f50afdd-8d16-4945-95fa-17e077c41f3b" providerId="AD" clId="Web-{31C40774-5468-4807-91A8-65B28597F633}" dt="2021-03-31T01:33:17.751" v="1391"/>
        <pc:sldMkLst>
          <pc:docMk/>
          <pc:sldMk cId="3562620232" sldId="266"/>
        </pc:sldMkLst>
      </pc:sldChg>
      <pc:sldChg chg="modNotes">
        <pc:chgData name="Sarah Price" userId="S::sprice2@ggc.edu::0f50afdd-8d16-4945-95fa-17e077c41f3b" providerId="AD" clId="Web-{31C40774-5468-4807-91A8-65B28597F633}" dt="2021-03-31T01:21:55.486" v="595"/>
        <pc:sldMkLst>
          <pc:docMk/>
          <pc:sldMk cId="2301995553" sldId="272"/>
        </pc:sldMkLst>
      </pc:sldChg>
      <pc:sldChg chg="modNotes">
        <pc:chgData name="Sarah Price" userId="S::sprice2@ggc.edu::0f50afdd-8d16-4945-95fa-17e077c41f3b" providerId="AD" clId="Web-{31C40774-5468-4807-91A8-65B28597F633}" dt="2021-03-31T01:24:29.427" v="789"/>
        <pc:sldMkLst>
          <pc:docMk/>
          <pc:sldMk cId="1087038147" sldId="273"/>
        </pc:sldMkLst>
      </pc:sldChg>
      <pc:sldChg chg="modNotes">
        <pc:chgData name="Sarah Price" userId="S::sprice2@ggc.edu::0f50afdd-8d16-4945-95fa-17e077c41f3b" providerId="AD" clId="Web-{31C40774-5468-4807-91A8-65B28597F633}" dt="2021-03-31T01:39:42.963" v="1653"/>
        <pc:sldMkLst>
          <pc:docMk/>
          <pc:sldMk cId="1572018905" sldId="274"/>
        </pc:sldMkLst>
      </pc:sldChg>
      <pc:sldChg chg="modNotes">
        <pc:chgData name="Sarah Price" userId="S::sprice2@ggc.edu::0f50afdd-8d16-4945-95fa-17e077c41f3b" providerId="AD" clId="Web-{31C40774-5468-4807-91A8-65B28597F633}" dt="2021-03-31T01:37:09.288" v="1510"/>
        <pc:sldMkLst>
          <pc:docMk/>
          <pc:sldMk cId="524517393" sldId="275"/>
        </pc:sldMkLst>
      </pc:sldChg>
      <pc:sldChg chg="modSp new ord modNotes">
        <pc:chgData name="Sarah Price" userId="S::sprice2@ggc.edu::0f50afdd-8d16-4945-95fa-17e077c41f3b" providerId="AD" clId="Web-{31C40774-5468-4807-91A8-65B28597F633}" dt="2021-03-31T01:20:34.640" v="476"/>
        <pc:sldMkLst>
          <pc:docMk/>
          <pc:sldMk cId="1951601497" sldId="280"/>
        </pc:sldMkLst>
        <pc:spChg chg="mod">
          <ac:chgData name="Sarah Price" userId="S::sprice2@ggc.edu::0f50afdd-8d16-4945-95fa-17e077c41f3b" providerId="AD" clId="Web-{31C40774-5468-4807-91A8-65B28597F633}" dt="2021-03-30T23:24:18.554" v="20" actId="20577"/>
          <ac:spMkLst>
            <pc:docMk/>
            <pc:sldMk cId="1951601497" sldId="280"/>
            <ac:spMk id="2" creationId="{A8936429-BD74-4DDA-A99F-872B305CA6DE}"/>
          </ac:spMkLst>
        </pc:spChg>
        <pc:spChg chg="mod">
          <ac:chgData name="Sarah Price" userId="S::sprice2@ggc.edu::0f50afdd-8d16-4945-95fa-17e077c41f3b" providerId="AD" clId="Web-{31C40774-5468-4807-91A8-65B28597F633}" dt="2021-03-30T23:26:14.998" v="145" actId="20577"/>
          <ac:spMkLst>
            <pc:docMk/>
            <pc:sldMk cId="1951601497" sldId="280"/>
            <ac:spMk id="3" creationId="{4020F43B-A37F-4B9A-8C76-E0AF554C431E}"/>
          </ac:spMkLst>
        </pc:spChg>
      </pc:sldChg>
      <pc:sldChg chg="addSp delSp modSp new modNotes">
        <pc:chgData name="Sarah Price" userId="S::sprice2@ggc.edu::0f50afdd-8d16-4945-95fa-17e077c41f3b" providerId="AD" clId="Web-{31C40774-5468-4807-91A8-65B28597F633}" dt="2021-03-31T01:20:26.250" v="475"/>
        <pc:sldMkLst>
          <pc:docMk/>
          <pc:sldMk cId="3092335403" sldId="281"/>
        </pc:sldMkLst>
        <pc:spChg chg="mod">
          <ac:chgData name="Sarah Price" userId="S::sprice2@ggc.edu::0f50afdd-8d16-4945-95fa-17e077c41f3b" providerId="AD" clId="Web-{31C40774-5468-4807-91A8-65B28597F633}" dt="2021-03-30T23:26:48.437" v="178" actId="20577"/>
          <ac:spMkLst>
            <pc:docMk/>
            <pc:sldMk cId="3092335403" sldId="281"/>
            <ac:spMk id="2" creationId="{9DA78DE9-45DC-4534-BA72-DB56492F20A2}"/>
          </ac:spMkLst>
        </pc:spChg>
        <pc:spChg chg="del">
          <ac:chgData name="Sarah Price" userId="S::sprice2@ggc.edu::0f50afdd-8d16-4945-95fa-17e077c41f3b" providerId="AD" clId="Web-{31C40774-5468-4807-91A8-65B28597F633}" dt="2021-03-31T01:09:49.563" v="281"/>
          <ac:spMkLst>
            <pc:docMk/>
            <pc:sldMk cId="3092335403" sldId="281"/>
            <ac:spMk id="3" creationId="{5E24852D-F8A5-4755-9D6D-61A108A061CB}"/>
          </ac:spMkLst>
        </pc:spChg>
        <pc:picChg chg="add mod ord">
          <ac:chgData name="Sarah Price" userId="S::sprice2@ggc.edu::0f50afdd-8d16-4945-95fa-17e077c41f3b" providerId="AD" clId="Web-{31C40774-5468-4807-91A8-65B28597F633}" dt="2021-03-31T01:17:52.840" v="352" actId="1076"/>
          <ac:picMkLst>
            <pc:docMk/>
            <pc:sldMk cId="3092335403" sldId="281"/>
            <ac:picMk id="4" creationId="{BF848B3B-99D7-4CA9-91C1-92B8AAF399FF}"/>
          </ac:picMkLst>
        </pc:picChg>
        <pc:picChg chg="add mod">
          <ac:chgData name="Sarah Price" userId="S::sprice2@ggc.edu::0f50afdd-8d16-4945-95fa-17e077c41f3b" providerId="AD" clId="Web-{31C40774-5468-4807-91A8-65B28597F633}" dt="2021-03-31T01:17:58.231" v="362" actId="1076"/>
          <ac:picMkLst>
            <pc:docMk/>
            <pc:sldMk cId="3092335403" sldId="281"/>
            <ac:picMk id="5" creationId="{B76A7539-5C2C-4B57-9B96-6305BA79B52B}"/>
          </ac:picMkLst>
        </pc:picChg>
        <pc:picChg chg="add mod">
          <ac:chgData name="Sarah Price" userId="S::sprice2@ggc.edu::0f50afdd-8d16-4945-95fa-17e077c41f3b" providerId="AD" clId="Web-{31C40774-5468-4807-91A8-65B28597F633}" dt="2021-03-31T01:17:58.231" v="361" actId="1076"/>
          <ac:picMkLst>
            <pc:docMk/>
            <pc:sldMk cId="3092335403" sldId="281"/>
            <ac:picMk id="6" creationId="{8F90A941-8256-469E-B57F-300ED0F679B4}"/>
          </ac:picMkLst>
        </pc:picChg>
        <pc:picChg chg="add mod">
          <ac:chgData name="Sarah Price" userId="S::sprice2@ggc.edu::0f50afdd-8d16-4945-95fa-17e077c41f3b" providerId="AD" clId="Web-{31C40774-5468-4807-91A8-65B28597F633}" dt="2021-03-31T01:17:52.840" v="353" actId="1076"/>
          <ac:picMkLst>
            <pc:docMk/>
            <pc:sldMk cId="3092335403" sldId="281"/>
            <ac:picMk id="7" creationId="{D13DA5EB-03AB-497D-B268-BFA28E1BCB60}"/>
          </ac:picMkLst>
        </pc:picChg>
        <pc:picChg chg="add mod">
          <ac:chgData name="Sarah Price" userId="S::sprice2@ggc.edu::0f50afdd-8d16-4945-95fa-17e077c41f3b" providerId="AD" clId="Web-{31C40774-5468-4807-91A8-65B28597F633}" dt="2021-03-31T01:17:58.231" v="360" actId="1076"/>
          <ac:picMkLst>
            <pc:docMk/>
            <pc:sldMk cId="3092335403" sldId="281"/>
            <ac:picMk id="8" creationId="{1FCE7BD2-3B97-4021-9581-89F6C05610BC}"/>
          </ac:picMkLst>
        </pc:picChg>
        <pc:picChg chg="add mod">
          <ac:chgData name="Sarah Price" userId="S::sprice2@ggc.edu::0f50afdd-8d16-4945-95fa-17e077c41f3b" providerId="AD" clId="Web-{31C40774-5468-4807-91A8-65B28597F633}" dt="2021-03-31T01:17:58.231" v="359" actId="1076"/>
          <ac:picMkLst>
            <pc:docMk/>
            <pc:sldMk cId="3092335403" sldId="281"/>
            <ac:picMk id="9" creationId="{7D58C32C-C91A-4DE2-A03E-67B2B2A25658}"/>
          </ac:picMkLst>
        </pc:picChg>
      </pc:sldChg>
    </pc:docChg>
  </pc:docChgLst>
  <pc:docChgLst>
    <pc:chgData name="Ruth Whitehouse" userId="S::rwhitehouse@ggc.edu::c1626874-89e3-41e7-ad7c-09aece8e1cb6" providerId="AD" clId="Web-{058E0831-D5C9-41E6-A36E-338FC5D138BB}"/>
    <pc:docChg chg="modSld">
      <pc:chgData name="Ruth Whitehouse" userId="S::rwhitehouse@ggc.edu::c1626874-89e3-41e7-ad7c-09aece8e1cb6" providerId="AD" clId="Web-{058E0831-D5C9-41E6-A36E-338FC5D138BB}" dt="2021-03-29T23:34:17.864" v="16" actId="14100"/>
      <pc:docMkLst>
        <pc:docMk/>
      </pc:docMkLst>
      <pc:sldChg chg="addSp modSp">
        <pc:chgData name="Ruth Whitehouse" userId="S::rwhitehouse@ggc.edu::c1626874-89e3-41e7-ad7c-09aece8e1cb6" providerId="AD" clId="Web-{058E0831-D5C9-41E6-A36E-338FC5D138BB}" dt="2021-03-29T23:34:17.864" v="16" actId="14100"/>
        <pc:sldMkLst>
          <pc:docMk/>
          <pc:sldMk cId="3312209510" sldId="268"/>
        </pc:sldMkLst>
        <pc:spChg chg="add mod">
          <ac:chgData name="Ruth Whitehouse" userId="S::rwhitehouse@ggc.edu::c1626874-89e3-41e7-ad7c-09aece8e1cb6" providerId="AD" clId="Web-{058E0831-D5C9-41E6-A36E-338FC5D138BB}" dt="2021-03-29T23:32:58.049" v="4" actId="20577"/>
          <ac:spMkLst>
            <pc:docMk/>
            <pc:sldMk cId="3312209510" sldId="268"/>
            <ac:spMk id="5" creationId="{497C9B0F-0EC9-45E6-912E-C7BB37F0CF6B}"/>
          </ac:spMkLst>
        </pc:spChg>
        <pc:picChg chg="add mod">
          <ac:chgData name="Ruth Whitehouse" userId="S::rwhitehouse@ggc.edu::c1626874-89e3-41e7-ad7c-09aece8e1cb6" providerId="AD" clId="Web-{058E0831-D5C9-41E6-A36E-338FC5D138BB}" dt="2021-03-29T23:33:34.222" v="10" actId="1076"/>
          <ac:picMkLst>
            <pc:docMk/>
            <pc:sldMk cId="3312209510" sldId="268"/>
            <ac:picMk id="7" creationId="{240CA4D7-AAAA-4D35-A86F-8145DA6C524F}"/>
          </ac:picMkLst>
        </pc:picChg>
        <pc:picChg chg="add mod">
          <ac:chgData name="Ruth Whitehouse" userId="S::rwhitehouse@ggc.edu::c1626874-89e3-41e7-ad7c-09aece8e1cb6" providerId="AD" clId="Web-{058E0831-D5C9-41E6-A36E-338FC5D138BB}" dt="2021-03-29T23:34:17.864" v="16" actId="14100"/>
          <ac:picMkLst>
            <pc:docMk/>
            <pc:sldMk cId="3312209510" sldId="268"/>
            <ac:picMk id="8" creationId="{A1A55799-EBE7-44AC-9193-8D2750C88C19}"/>
          </ac:picMkLst>
        </pc:picChg>
      </pc:sldChg>
    </pc:docChg>
  </pc:docChgLst>
  <pc:docChgLst>
    <pc:chgData name="Ruth Whitehouse" userId="S::rwhitehouse@ggc.edu::c1626874-89e3-41e7-ad7c-09aece8e1cb6" providerId="AD" clId="Web-{6ED16932-FC45-45A9-9812-EC964A300D10}"/>
    <pc:docChg chg="modSld sldOrd">
      <pc:chgData name="Ruth Whitehouse" userId="S::rwhitehouse@ggc.edu::c1626874-89e3-41e7-ad7c-09aece8e1cb6" providerId="AD" clId="Web-{6ED16932-FC45-45A9-9812-EC964A300D10}" dt="2021-03-30T20:35:18.593" v="78" actId="20577"/>
      <pc:docMkLst>
        <pc:docMk/>
      </pc:docMkLst>
      <pc:sldChg chg="modSp">
        <pc:chgData name="Ruth Whitehouse" userId="S::rwhitehouse@ggc.edu::c1626874-89e3-41e7-ad7c-09aece8e1cb6" providerId="AD" clId="Web-{6ED16932-FC45-45A9-9812-EC964A300D10}" dt="2021-03-30T20:35:18.593" v="78" actId="20577"/>
        <pc:sldMkLst>
          <pc:docMk/>
          <pc:sldMk cId="2406558747" sldId="261"/>
        </pc:sldMkLst>
        <pc:spChg chg="mod">
          <ac:chgData name="Ruth Whitehouse" userId="S::rwhitehouse@ggc.edu::c1626874-89e3-41e7-ad7c-09aece8e1cb6" providerId="AD" clId="Web-{6ED16932-FC45-45A9-9812-EC964A300D10}" dt="2021-03-30T20:35:18.593" v="78" actId="20577"/>
          <ac:spMkLst>
            <pc:docMk/>
            <pc:sldMk cId="2406558747" sldId="261"/>
            <ac:spMk id="2" creationId="{19309FB5-AC2B-40E1-AECE-D786C0F2BF5E}"/>
          </ac:spMkLst>
        </pc:spChg>
      </pc:sldChg>
      <pc:sldChg chg="ord">
        <pc:chgData name="Ruth Whitehouse" userId="S::rwhitehouse@ggc.edu::c1626874-89e3-41e7-ad7c-09aece8e1cb6" providerId="AD" clId="Web-{6ED16932-FC45-45A9-9812-EC964A300D10}" dt="2021-03-30T20:29:25.849" v="2"/>
        <pc:sldMkLst>
          <pc:docMk/>
          <pc:sldMk cId="2340141798" sldId="267"/>
        </pc:sldMkLst>
      </pc:sldChg>
    </pc:docChg>
  </pc:docChgLst>
  <pc:docChgLst>
    <pc:chgData name="Haley Sheppard" userId="S::hsheppard@ggc.edu::f82931ab-52af-49ed-95cf-83b45e6beebe" providerId="AD" clId="Web-{20E943E3-6229-4609-A1E5-99E642CE04A0}"/>
    <pc:docChg chg="modSld">
      <pc:chgData name="Haley Sheppard" userId="S::hsheppard@ggc.edu::f82931ab-52af-49ed-95cf-83b45e6beebe" providerId="AD" clId="Web-{20E943E3-6229-4609-A1E5-99E642CE04A0}" dt="2021-03-31T02:09:10.449" v="4"/>
      <pc:docMkLst>
        <pc:docMk/>
      </pc:docMkLst>
      <pc:sldChg chg="modNotes">
        <pc:chgData name="Haley Sheppard" userId="S::hsheppard@ggc.edu::f82931ab-52af-49ed-95cf-83b45e6beebe" providerId="AD" clId="Web-{20E943E3-6229-4609-A1E5-99E642CE04A0}" dt="2021-03-31T02:09:10.449" v="4"/>
        <pc:sldMkLst>
          <pc:docMk/>
          <pc:sldMk cId="2322977899" sldId="265"/>
        </pc:sldMkLst>
      </pc:sldChg>
    </pc:docChg>
  </pc:docChgLst>
  <pc:docChgLst>
    <pc:chgData name="Haley Sheppard" userId="S::hsheppard@ggc.edu::f82931ab-52af-49ed-95cf-83b45e6beebe" providerId="AD" clId="Web-{592F1A5B-54C5-4CE1-80D5-214852EFDC27}"/>
    <pc:docChg chg="modSld">
      <pc:chgData name="Haley Sheppard" userId="S::hsheppard@ggc.edu::f82931ab-52af-49ed-95cf-83b45e6beebe" providerId="AD" clId="Web-{592F1A5B-54C5-4CE1-80D5-214852EFDC27}" dt="2021-03-31T02:05:46.141" v="1242"/>
      <pc:docMkLst>
        <pc:docMk/>
      </pc:docMkLst>
      <pc:sldChg chg="addSp modSp modNotes">
        <pc:chgData name="Haley Sheppard" userId="S::hsheppard@ggc.edu::f82931ab-52af-49ed-95cf-83b45e6beebe" providerId="AD" clId="Web-{592F1A5B-54C5-4CE1-80D5-214852EFDC27}" dt="2021-03-31T02:01:55.088" v="617"/>
        <pc:sldMkLst>
          <pc:docMk/>
          <pc:sldMk cId="971049371" sldId="264"/>
        </pc:sldMkLst>
        <pc:spChg chg="mod">
          <ac:chgData name="Haley Sheppard" userId="S::hsheppard@ggc.edu::f82931ab-52af-49ed-95cf-83b45e6beebe" providerId="AD" clId="Web-{592F1A5B-54C5-4CE1-80D5-214852EFDC27}" dt="2021-03-31T00:43:15.158" v="15" actId="20577"/>
          <ac:spMkLst>
            <pc:docMk/>
            <pc:sldMk cId="971049371" sldId="264"/>
            <ac:spMk id="2" creationId="{82EC9A67-02D7-413C-B052-C46799B913B1}"/>
          </ac:spMkLst>
        </pc:spChg>
        <pc:spChg chg="add">
          <ac:chgData name="Haley Sheppard" userId="S::hsheppard@ggc.edu::f82931ab-52af-49ed-95cf-83b45e6beebe" providerId="AD" clId="Web-{592F1A5B-54C5-4CE1-80D5-214852EFDC27}" dt="2021-03-31T01:53:37.262" v="16"/>
          <ac:spMkLst>
            <pc:docMk/>
            <pc:sldMk cId="971049371" sldId="264"/>
            <ac:spMk id="4" creationId="{237CCA27-2511-4C86-9096-6DDB79A96331}"/>
          </ac:spMkLst>
        </pc:spChg>
      </pc:sldChg>
      <pc:sldChg chg="mod setBg">
        <pc:chgData name="Haley Sheppard" userId="S::hsheppard@ggc.edu::f82931ab-52af-49ed-95cf-83b45e6beebe" providerId="AD" clId="Web-{592F1A5B-54C5-4CE1-80D5-214852EFDC27}" dt="2021-03-31T00:35:17.411" v="1"/>
        <pc:sldMkLst>
          <pc:docMk/>
          <pc:sldMk cId="2340141798" sldId="267"/>
        </pc:sldMkLst>
      </pc:sldChg>
      <pc:sldChg chg="modSp">
        <pc:chgData name="Haley Sheppard" userId="S::hsheppard@ggc.edu::f82931ab-52af-49ed-95cf-83b45e6beebe" providerId="AD" clId="Web-{592F1A5B-54C5-4CE1-80D5-214852EFDC27}" dt="2021-03-31T00:37:42.961" v="10" actId="20577"/>
        <pc:sldMkLst>
          <pc:docMk/>
          <pc:sldMk cId="60967457" sldId="269"/>
        </pc:sldMkLst>
        <pc:spChg chg="mod">
          <ac:chgData name="Haley Sheppard" userId="S::hsheppard@ggc.edu::f82931ab-52af-49ed-95cf-83b45e6beebe" providerId="AD" clId="Web-{592F1A5B-54C5-4CE1-80D5-214852EFDC27}" dt="2021-03-31T00:37:42.961" v="10" actId="20577"/>
          <ac:spMkLst>
            <pc:docMk/>
            <pc:sldMk cId="60967457" sldId="269"/>
            <ac:spMk id="3" creationId="{F9FC46B7-F6D0-4782-B5B4-F609969C1783}"/>
          </ac:spMkLst>
        </pc:spChg>
        <pc:spChg chg="mod">
          <ac:chgData name="Haley Sheppard" userId="S::hsheppard@ggc.edu::f82931ab-52af-49ed-95cf-83b45e6beebe" providerId="AD" clId="Web-{592F1A5B-54C5-4CE1-80D5-214852EFDC27}" dt="2021-03-31T00:37:23.992" v="6" actId="20577"/>
          <ac:spMkLst>
            <pc:docMk/>
            <pc:sldMk cId="60967457" sldId="269"/>
            <ac:spMk id="7" creationId="{A147BBD3-B5DC-40B5-AECD-FA249FCFF632}"/>
          </ac:spMkLst>
        </pc:spChg>
      </pc:sldChg>
      <pc:sldChg chg="addSp modSp modNotes">
        <pc:chgData name="Haley Sheppard" userId="S::hsheppard@ggc.edu::f82931ab-52af-49ed-95cf-83b45e6beebe" providerId="AD" clId="Web-{592F1A5B-54C5-4CE1-80D5-214852EFDC27}" dt="2021-03-31T02:05:46.141" v="1242"/>
        <pc:sldMkLst>
          <pc:docMk/>
          <pc:sldMk cId="673680368" sldId="270"/>
        </pc:sldMkLst>
        <pc:spChg chg="mod">
          <ac:chgData name="Haley Sheppard" userId="S::hsheppard@ggc.edu::f82931ab-52af-49ed-95cf-83b45e6beebe" providerId="AD" clId="Web-{592F1A5B-54C5-4CE1-80D5-214852EFDC27}" dt="2021-03-31T00:43:08.126" v="14" actId="20577"/>
          <ac:spMkLst>
            <pc:docMk/>
            <pc:sldMk cId="673680368" sldId="270"/>
            <ac:spMk id="2" creationId="{82EC9A67-02D7-413C-B052-C46799B913B1}"/>
          </ac:spMkLst>
        </pc:spChg>
        <pc:spChg chg="add">
          <ac:chgData name="Haley Sheppard" userId="S::hsheppard@ggc.edu::f82931ab-52af-49ed-95cf-83b45e6beebe" providerId="AD" clId="Web-{592F1A5B-54C5-4CE1-80D5-214852EFDC27}" dt="2021-03-31T01:53:41.903" v="17"/>
          <ac:spMkLst>
            <pc:docMk/>
            <pc:sldMk cId="673680368" sldId="270"/>
            <ac:spMk id="3" creationId="{EFC275F5-B705-4E9F-A6EA-23BC7F82565B}"/>
          </ac:spMkLst>
        </pc:spChg>
      </pc:sldChg>
    </pc:docChg>
  </pc:docChgLst>
</pc:chgInfo>
</file>

<file path=ppt/diagrams/_rels/data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3576AB-3F8F-4B10-9B28-4A03B3D52FB0}"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EACCDA98-2062-4E87-8A02-78952CC5E579}">
      <dgm:prSet/>
      <dgm:spPr/>
      <dgm:t>
        <a:bodyPr/>
        <a:lstStyle/>
        <a:p>
          <a:r>
            <a:rPr lang="en-US"/>
            <a:t>Project Outline, Flow Chart, </a:t>
          </a:r>
          <a:r>
            <a:rPr lang="en-US">
              <a:latin typeface="Speak Pro" panose="02020404030301010803"/>
            </a:rPr>
            <a:t>Team</a:t>
          </a:r>
          <a:r>
            <a:rPr lang="en-US"/>
            <a:t> Plan</a:t>
          </a:r>
        </a:p>
      </dgm:t>
    </dgm:pt>
    <dgm:pt modelId="{19033A1E-0F7B-4AB9-93E3-0FDA538B5DB9}" type="parTrans" cxnId="{98C5FCA3-0018-47D2-A9B3-7F471FD418CF}">
      <dgm:prSet/>
      <dgm:spPr/>
      <dgm:t>
        <a:bodyPr/>
        <a:lstStyle/>
        <a:p>
          <a:endParaRPr lang="en-US"/>
        </a:p>
      </dgm:t>
    </dgm:pt>
    <dgm:pt modelId="{D7059609-4F5B-40A3-BBD2-927DE2AFDB9E}" type="sibTrans" cxnId="{98C5FCA3-0018-47D2-A9B3-7F471FD418CF}">
      <dgm:prSet/>
      <dgm:spPr/>
      <dgm:t>
        <a:bodyPr/>
        <a:lstStyle/>
        <a:p>
          <a:endParaRPr lang="en-US"/>
        </a:p>
      </dgm:t>
    </dgm:pt>
    <dgm:pt modelId="{94050714-42CE-4BA1-84D3-44C26F1AD2DC}">
      <dgm:prSet phldr="0"/>
      <dgm:spPr/>
      <dgm:t>
        <a:bodyPr/>
        <a:lstStyle/>
        <a:p>
          <a:pPr rtl="0"/>
          <a:r>
            <a:rPr lang="en-US">
              <a:latin typeface="Speak Pro" panose="02020404030301010803"/>
            </a:rPr>
            <a:t>Dataset Cleansing/Merging [Dilemma]</a:t>
          </a:r>
          <a:endParaRPr lang="en-US"/>
        </a:p>
      </dgm:t>
    </dgm:pt>
    <dgm:pt modelId="{224D7E1A-0349-4C8C-AFF2-2D0C8551F43F}" type="parTrans" cxnId="{158DB36B-7F09-4D62-A854-3E20C1D0702F}">
      <dgm:prSet/>
      <dgm:spPr/>
      <dgm:t>
        <a:bodyPr/>
        <a:lstStyle/>
        <a:p>
          <a:endParaRPr lang="en-US"/>
        </a:p>
      </dgm:t>
    </dgm:pt>
    <dgm:pt modelId="{7AD8DA84-4958-4E25-961A-B96B7EF2D531}" type="sibTrans" cxnId="{158DB36B-7F09-4D62-A854-3E20C1D0702F}">
      <dgm:prSet/>
      <dgm:spPr/>
      <dgm:t>
        <a:bodyPr/>
        <a:lstStyle/>
        <a:p>
          <a:endParaRPr lang="en-US"/>
        </a:p>
      </dgm:t>
    </dgm:pt>
    <dgm:pt modelId="{AB36F770-68F7-4EFD-97CC-FD75C25A9165}">
      <dgm:prSet phldr="0"/>
      <dgm:spPr/>
      <dgm:t>
        <a:bodyPr/>
        <a:lstStyle/>
        <a:p>
          <a:pPr rtl="0"/>
          <a:r>
            <a:rPr lang="en-US">
              <a:latin typeface="Speak Pro" panose="02020404030301010803"/>
            </a:rPr>
            <a:t>Future Plan for Visualizations</a:t>
          </a:r>
          <a:endParaRPr lang="en-US"/>
        </a:p>
      </dgm:t>
    </dgm:pt>
    <dgm:pt modelId="{E8870890-AF08-40C9-BBAB-2BAE5BF6B6C4}" type="parTrans" cxnId="{3925470F-037E-4FB3-8712-E2FE79372EF5}">
      <dgm:prSet/>
      <dgm:spPr/>
      <dgm:t>
        <a:bodyPr/>
        <a:lstStyle/>
        <a:p>
          <a:endParaRPr lang="en-US"/>
        </a:p>
      </dgm:t>
    </dgm:pt>
    <dgm:pt modelId="{58AC010B-486A-468B-BA8E-B6FF44983FB9}" type="sibTrans" cxnId="{3925470F-037E-4FB3-8712-E2FE79372EF5}">
      <dgm:prSet/>
      <dgm:spPr/>
      <dgm:t>
        <a:bodyPr/>
        <a:lstStyle/>
        <a:p>
          <a:endParaRPr lang="en-US"/>
        </a:p>
      </dgm:t>
    </dgm:pt>
    <dgm:pt modelId="{413DC11D-5D77-430F-8B41-A8636617C08E}">
      <dgm:prSet/>
      <dgm:spPr/>
      <dgm:t>
        <a:bodyPr/>
        <a:lstStyle/>
        <a:p>
          <a:r>
            <a:rPr lang="en-US"/>
            <a:t>Individual Statistical Analysis</a:t>
          </a:r>
        </a:p>
      </dgm:t>
    </dgm:pt>
    <dgm:pt modelId="{05DC7F43-F88C-42DE-8E4C-E68F94DF6123}" type="parTrans" cxnId="{6969ABA8-E3D9-4FBA-B240-CCF139D5CCFC}">
      <dgm:prSet/>
      <dgm:spPr/>
      <dgm:t>
        <a:bodyPr/>
        <a:lstStyle/>
        <a:p>
          <a:endParaRPr lang="en-US"/>
        </a:p>
      </dgm:t>
    </dgm:pt>
    <dgm:pt modelId="{393D4DFD-2CD5-4D8F-AFD6-FEE851764682}" type="sibTrans" cxnId="{6969ABA8-E3D9-4FBA-B240-CCF139D5CCFC}">
      <dgm:prSet/>
      <dgm:spPr/>
      <dgm:t>
        <a:bodyPr/>
        <a:lstStyle/>
        <a:p>
          <a:endParaRPr lang="en-US"/>
        </a:p>
      </dgm:t>
    </dgm:pt>
    <dgm:pt modelId="{E14199C8-5678-429F-9FF0-74AE3ED1B7AF}">
      <dgm:prSet/>
      <dgm:spPr/>
      <dgm:t>
        <a:bodyPr/>
        <a:lstStyle/>
        <a:p>
          <a:r>
            <a:rPr lang="en-US"/>
            <a:t>Walkthrough of Team Notebook</a:t>
          </a:r>
        </a:p>
      </dgm:t>
    </dgm:pt>
    <dgm:pt modelId="{89A35617-3D67-42F7-9C7A-4F3F38ABD659}" type="parTrans" cxnId="{69254A6B-A730-4FE3-A22D-03C46DF23002}">
      <dgm:prSet/>
      <dgm:spPr/>
      <dgm:t>
        <a:bodyPr/>
        <a:lstStyle/>
        <a:p>
          <a:endParaRPr lang="en-US"/>
        </a:p>
      </dgm:t>
    </dgm:pt>
    <dgm:pt modelId="{AB833888-554F-453B-979A-AAFD83C37B63}" type="sibTrans" cxnId="{69254A6B-A730-4FE3-A22D-03C46DF23002}">
      <dgm:prSet/>
      <dgm:spPr/>
      <dgm:t>
        <a:bodyPr/>
        <a:lstStyle/>
        <a:p>
          <a:endParaRPr lang="en-US"/>
        </a:p>
      </dgm:t>
    </dgm:pt>
    <dgm:pt modelId="{06DA99D3-6A7E-4A9B-8757-E69F03104798}">
      <dgm:prSet/>
      <dgm:spPr/>
      <dgm:t>
        <a:bodyPr/>
        <a:lstStyle/>
        <a:p>
          <a:r>
            <a:rPr lang="en-US"/>
            <a:t>Updated </a:t>
          </a:r>
          <a:r>
            <a:rPr lang="en-US" err="1"/>
            <a:t>Github</a:t>
          </a:r>
          <a:r>
            <a:rPr lang="en-US"/>
            <a:t> Repo</a:t>
          </a:r>
        </a:p>
      </dgm:t>
    </dgm:pt>
    <dgm:pt modelId="{699471E6-FFDF-4AC2-ABC9-F89399D4AECD}" type="parTrans" cxnId="{36D2BAC7-0E71-468D-B3EE-67AA42231D0D}">
      <dgm:prSet/>
      <dgm:spPr/>
      <dgm:t>
        <a:bodyPr/>
        <a:lstStyle/>
        <a:p>
          <a:endParaRPr lang="en-US"/>
        </a:p>
      </dgm:t>
    </dgm:pt>
    <dgm:pt modelId="{A8E296E2-DBF2-41A5-B43B-92A4DE20BB2E}" type="sibTrans" cxnId="{36D2BAC7-0E71-468D-B3EE-67AA42231D0D}">
      <dgm:prSet/>
      <dgm:spPr/>
      <dgm:t>
        <a:bodyPr/>
        <a:lstStyle/>
        <a:p>
          <a:endParaRPr lang="en-US"/>
        </a:p>
      </dgm:t>
    </dgm:pt>
    <dgm:pt modelId="{883A9AD1-F255-4869-8ABB-BC3D32F927FA}" type="pres">
      <dgm:prSet presAssocID="{E53576AB-3F8F-4B10-9B28-4A03B3D52FB0}" presName="vert0" presStyleCnt="0">
        <dgm:presLayoutVars>
          <dgm:dir/>
          <dgm:animOne val="branch"/>
          <dgm:animLvl val="lvl"/>
        </dgm:presLayoutVars>
      </dgm:prSet>
      <dgm:spPr/>
    </dgm:pt>
    <dgm:pt modelId="{4704CBB8-87AB-4EC0-A110-4B19A7CEB9D3}" type="pres">
      <dgm:prSet presAssocID="{EACCDA98-2062-4E87-8A02-78952CC5E579}" presName="thickLine" presStyleLbl="alignNode1" presStyleIdx="0" presStyleCnt="6"/>
      <dgm:spPr/>
    </dgm:pt>
    <dgm:pt modelId="{7E4F0949-DA95-4EBF-9448-82F6A17529DC}" type="pres">
      <dgm:prSet presAssocID="{EACCDA98-2062-4E87-8A02-78952CC5E579}" presName="horz1" presStyleCnt="0"/>
      <dgm:spPr/>
    </dgm:pt>
    <dgm:pt modelId="{09F1A439-7ABE-48D0-A3C7-D297194E3C3B}" type="pres">
      <dgm:prSet presAssocID="{EACCDA98-2062-4E87-8A02-78952CC5E579}" presName="tx1" presStyleLbl="revTx" presStyleIdx="0" presStyleCnt="6"/>
      <dgm:spPr/>
    </dgm:pt>
    <dgm:pt modelId="{839726BE-6BFE-4F80-A000-778182794439}" type="pres">
      <dgm:prSet presAssocID="{EACCDA98-2062-4E87-8A02-78952CC5E579}" presName="vert1" presStyleCnt="0"/>
      <dgm:spPr/>
    </dgm:pt>
    <dgm:pt modelId="{638819F5-4459-4A0F-8291-60CB06D1F584}" type="pres">
      <dgm:prSet presAssocID="{94050714-42CE-4BA1-84D3-44C26F1AD2DC}" presName="thickLine" presStyleLbl="alignNode1" presStyleIdx="1" presStyleCnt="6"/>
      <dgm:spPr/>
    </dgm:pt>
    <dgm:pt modelId="{40DD28CA-7056-42A4-AF8F-AF8E294223F3}" type="pres">
      <dgm:prSet presAssocID="{94050714-42CE-4BA1-84D3-44C26F1AD2DC}" presName="horz1" presStyleCnt="0"/>
      <dgm:spPr/>
    </dgm:pt>
    <dgm:pt modelId="{7CDB32F8-9147-445A-B705-2D86F75DE750}" type="pres">
      <dgm:prSet presAssocID="{94050714-42CE-4BA1-84D3-44C26F1AD2DC}" presName="tx1" presStyleLbl="revTx" presStyleIdx="1" presStyleCnt="6"/>
      <dgm:spPr/>
    </dgm:pt>
    <dgm:pt modelId="{6EE3B045-B9E6-4678-89E8-4D76F05DB29C}" type="pres">
      <dgm:prSet presAssocID="{94050714-42CE-4BA1-84D3-44C26F1AD2DC}" presName="vert1" presStyleCnt="0"/>
      <dgm:spPr/>
    </dgm:pt>
    <dgm:pt modelId="{C3F4C3A5-4EC6-4814-9548-06BE4C7A0AAA}" type="pres">
      <dgm:prSet presAssocID="{AB36F770-68F7-4EFD-97CC-FD75C25A9165}" presName="thickLine" presStyleLbl="alignNode1" presStyleIdx="2" presStyleCnt="6"/>
      <dgm:spPr/>
    </dgm:pt>
    <dgm:pt modelId="{03C432CD-9FE7-4DD1-9406-7A3DF55FC7AD}" type="pres">
      <dgm:prSet presAssocID="{AB36F770-68F7-4EFD-97CC-FD75C25A9165}" presName="horz1" presStyleCnt="0"/>
      <dgm:spPr/>
    </dgm:pt>
    <dgm:pt modelId="{C613AA20-78E1-4CD3-A803-679A87675923}" type="pres">
      <dgm:prSet presAssocID="{AB36F770-68F7-4EFD-97CC-FD75C25A9165}" presName="tx1" presStyleLbl="revTx" presStyleIdx="2" presStyleCnt="6"/>
      <dgm:spPr/>
    </dgm:pt>
    <dgm:pt modelId="{2C75A4A0-B537-41D8-95CD-F6AB6696089C}" type="pres">
      <dgm:prSet presAssocID="{AB36F770-68F7-4EFD-97CC-FD75C25A9165}" presName="vert1" presStyleCnt="0"/>
      <dgm:spPr/>
    </dgm:pt>
    <dgm:pt modelId="{F17B6A9D-6636-481D-B7FB-B1757DC02BB7}" type="pres">
      <dgm:prSet presAssocID="{413DC11D-5D77-430F-8B41-A8636617C08E}" presName="thickLine" presStyleLbl="alignNode1" presStyleIdx="3" presStyleCnt="6"/>
      <dgm:spPr/>
    </dgm:pt>
    <dgm:pt modelId="{B836A2FF-E1C2-405C-B143-BFBA2946DC36}" type="pres">
      <dgm:prSet presAssocID="{413DC11D-5D77-430F-8B41-A8636617C08E}" presName="horz1" presStyleCnt="0"/>
      <dgm:spPr/>
    </dgm:pt>
    <dgm:pt modelId="{31794B09-A4F1-49B5-871F-CCE94192E7CD}" type="pres">
      <dgm:prSet presAssocID="{413DC11D-5D77-430F-8B41-A8636617C08E}" presName="tx1" presStyleLbl="revTx" presStyleIdx="3" presStyleCnt="6"/>
      <dgm:spPr/>
    </dgm:pt>
    <dgm:pt modelId="{D7219449-6325-4562-A243-FDAC317CE870}" type="pres">
      <dgm:prSet presAssocID="{413DC11D-5D77-430F-8B41-A8636617C08E}" presName="vert1" presStyleCnt="0"/>
      <dgm:spPr/>
    </dgm:pt>
    <dgm:pt modelId="{5200771B-8C50-44EF-84B0-5B80C8031DEA}" type="pres">
      <dgm:prSet presAssocID="{E14199C8-5678-429F-9FF0-74AE3ED1B7AF}" presName="thickLine" presStyleLbl="alignNode1" presStyleIdx="4" presStyleCnt="6"/>
      <dgm:spPr/>
    </dgm:pt>
    <dgm:pt modelId="{3BD9F446-0C82-4539-8EA1-075D2371402F}" type="pres">
      <dgm:prSet presAssocID="{E14199C8-5678-429F-9FF0-74AE3ED1B7AF}" presName="horz1" presStyleCnt="0"/>
      <dgm:spPr/>
    </dgm:pt>
    <dgm:pt modelId="{D63D8271-0FCE-40EC-B423-E18A28E95AB2}" type="pres">
      <dgm:prSet presAssocID="{E14199C8-5678-429F-9FF0-74AE3ED1B7AF}" presName="tx1" presStyleLbl="revTx" presStyleIdx="4" presStyleCnt="6"/>
      <dgm:spPr/>
    </dgm:pt>
    <dgm:pt modelId="{D10D7752-C65F-4308-85DA-1734463EF5C9}" type="pres">
      <dgm:prSet presAssocID="{E14199C8-5678-429F-9FF0-74AE3ED1B7AF}" presName="vert1" presStyleCnt="0"/>
      <dgm:spPr/>
    </dgm:pt>
    <dgm:pt modelId="{E58E6EE1-6D5B-4B32-BB60-1B99B265ED72}" type="pres">
      <dgm:prSet presAssocID="{06DA99D3-6A7E-4A9B-8757-E69F03104798}" presName="thickLine" presStyleLbl="alignNode1" presStyleIdx="5" presStyleCnt="6"/>
      <dgm:spPr/>
    </dgm:pt>
    <dgm:pt modelId="{0B180E62-7667-438C-B12E-1319E7613964}" type="pres">
      <dgm:prSet presAssocID="{06DA99D3-6A7E-4A9B-8757-E69F03104798}" presName="horz1" presStyleCnt="0"/>
      <dgm:spPr/>
    </dgm:pt>
    <dgm:pt modelId="{457578A9-F733-42F1-A9A2-4A67B07A52D3}" type="pres">
      <dgm:prSet presAssocID="{06DA99D3-6A7E-4A9B-8757-E69F03104798}" presName="tx1" presStyleLbl="revTx" presStyleIdx="5" presStyleCnt="6"/>
      <dgm:spPr/>
    </dgm:pt>
    <dgm:pt modelId="{EC506703-7C7D-4955-AE18-B3D11283F0CD}" type="pres">
      <dgm:prSet presAssocID="{06DA99D3-6A7E-4A9B-8757-E69F03104798}" presName="vert1" presStyleCnt="0"/>
      <dgm:spPr/>
    </dgm:pt>
  </dgm:ptLst>
  <dgm:cxnLst>
    <dgm:cxn modelId="{3925470F-037E-4FB3-8712-E2FE79372EF5}" srcId="{E53576AB-3F8F-4B10-9B28-4A03B3D52FB0}" destId="{AB36F770-68F7-4EFD-97CC-FD75C25A9165}" srcOrd="2" destOrd="0" parTransId="{E8870890-AF08-40C9-BBAB-2BAE5BF6B6C4}" sibTransId="{58AC010B-486A-468B-BA8E-B6FF44983FB9}"/>
    <dgm:cxn modelId="{6EAE8139-5394-4230-A790-184DC9DD3CCE}" type="presOf" srcId="{06DA99D3-6A7E-4A9B-8757-E69F03104798}" destId="{457578A9-F733-42F1-A9A2-4A67B07A52D3}" srcOrd="0" destOrd="0" presId="urn:microsoft.com/office/officeart/2008/layout/LinedList"/>
    <dgm:cxn modelId="{F96ED461-7B91-4E2A-A361-88BB0577399D}" type="presOf" srcId="{E53576AB-3F8F-4B10-9B28-4A03B3D52FB0}" destId="{883A9AD1-F255-4869-8ABB-BC3D32F927FA}" srcOrd="0" destOrd="0" presId="urn:microsoft.com/office/officeart/2008/layout/LinedList"/>
    <dgm:cxn modelId="{A03C4068-F0AE-4AD7-9E50-AD7621FCECAB}" type="presOf" srcId="{413DC11D-5D77-430F-8B41-A8636617C08E}" destId="{31794B09-A4F1-49B5-871F-CCE94192E7CD}" srcOrd="0" destOrd="0" presId="urn:microsoft.com/office/officeart/2008/layout/LinedList"/>
    <dgm:cxn modelId="{69254A6B-A730-4FE3-A22D-03C46DF23002}" srcId="{E53576AB-3F8F-4B10-9B28-4A03B3D52FB0}" destId="{E14199C8-5678-429F-9FF0-74AE3ED1B7AF}" srcOrd="4" destOrd="0" parTransId="{89A35617-3D67-42F7-9C7A-4F3F38ABD659}" sibTransId="{AB833888-554F-453B-979A-AAFD83C37B63}"/>
    <dgm:cxn modelId="{4F719D6B-4237-4855-88A8-3D5F5B641949}" type="presOf" srcId="{EACCDA98-2062-4E87-8A02-78952CC5E579}" destId="{09F1A439-7ABE-48D0-A3C7-D297194E3C3B}" srcOrd="0" destOrd="0" presId="urn:microsoft.com/office/officeart/2008/layout/LinedList"/>
    <dgm:cxn modelId="{158DB36B-7F09-4D62-A854-3E20C1D0702F}" srcId="{E53576AB-3F8F-4B10-9B28-4A03B3D52FB0}" destId="{94050714-42CE-4BA1-84D3-44C26F1AD2DC}" srcOrd="1" destOrd="0" parTransId="{224D7E1A-0349-4C8C-AFF2-2D0C8551F43F}" sibTransId="{7AD8DA84-4958-4E25-961A-B96B7EF2D531}"/>
    <dgm:cxn modelId="{A2F88774-6D7C-4720-9D06-D1A2CBD3FE32}" type="presOf" srcId="{94050714-42CE-4BA1-84D3-44C26F1AD2DC}" destId="{7CDB32F8-9147-445A-B705-2D86F75DE750}" srcOrd="0" destOrd="0" presId="urn:microsoft.com/office/officeart/2008/layout/LinedList"/>
    <dgm:cxn modelId="{98C5FCA3-0018-47D2-A9B3-7F471FD418CF}" srcId="{E53576AB-3F8F-4B10-9B28-4A03B3D52FB0}" destId="{EACCDA98-2062-4E87-8A02-78952CC5E579}" srcOrd="0" destOrd="0" parTransId="{19033A1E-0F7B-4AB9-93E3-0FDA538B5DB9}" sibTransId="{D7059609-4F5B-40A3-BBD2-927DE2AFDB9E}"/>
    <dgm:cxn modelId="{6969ABA8-E3D9-4FBA-B240-CCF139D5CCFC}" srcId="{E53576AB-3F8F-4B10-9B28-4A03B3D52FB0}" destId="{413DC11D-5D77-430F-8B41-A8636617C08E}" srcOrd="3" destOrd="0" parTransId="{05DC7F43-F88C-42DE-8E4C-E68F94DF6123}" sibTransId="{393D4DFD-2CD5-4D8F-AFD6-FEE851764682}"/>
    <dgm:cxn modelId="{36D2BAC7-0E71-468D-B3EE-67AA42231D0D}" srcId="{E53576AB-3F8F-4B10-9B28-4A03B3D52FB0}" destId="{06DA99D3-6A7E-4A9B-8757-E69F03104798}" srcOrd="5" destOrd="0" parTransId="{699471E6-FFDF-4AC2-ABC9-F89399D4AECD}" sibTransId="{A8E296E2-DBF2-41A5-B43B-92A4DE20BB2E}"/>
    <dgm:cxn modelId="{7574BAEB-B150-415E-A0C7-4541A5C4F43E}" type="presOf" srcId="{E14199C8-5678-429F-9FF0-74AE3ED1B7AF}" destId="{D63D8271-0FCE-40EC-B423-E18A28E95AB2}" srcOrd="0" destOrd="0" presId="urn:microsoft.com/office/officeart/2008/layout/LinedList"/>
    <dgm:cxn modelId="{0F366EEE-2C9A-4229-93E8-CCC096A68316}" type="presOf" srcId="{AB36F770-68F7-4EFD-97CC-FD75C25A9165}" destId="{C613AA20-78E1-4CD3-A803-679A87675923}" srcOrd="0" destOrd="0" presId="urn:microsoft.com/office/officeart/2008/layout/LinedList"/>
    <dgm:cxn modelId="{25905570-A0F0-4040-978B-D0D8B76642A4}" type="presParOf" srcId="{883A9AD1-F255-4869-8ABB-BC3D32F927FA}" destId="{4704CBB8-87AB-4EC0-A110-4B19A7CEB9D3}" srcOrd="0" destOrd="0" presId="urn:microsoft.com/office/officeart/2008/layout/LinedList"/>
    <dgm:cxn modelId="{1DFA20AA-AA49-47A3-A9B1-490A2F171DA9}" type="presParOf" srcId="{883A9AD1-F255-4869-8ABB-BC3D32F927FA}" destId="{7E4F0949-DA95-4EBF-9448-82F6A17529DC}" srcOrd="1" destOrd="0" presId="urn:microsoft.com/office/officeart/2008/layout/LinedList"/>
    <dgm:cxn modelId="{86E79D7B-587B-4175-94B2-BD6D0A0EFBAA}" type="presParOf" srcId="{7E4F0949-DA95-4EBF-9448-82F6A17529DC}" destId="{09F1A439-7ABE-48D0-A3C7-D297194E3C3B}" srcOrd="0" destOrd="0" presId="urn:microsoft.com/office/officeart/2008/layout/LinedList"/>
    <dgm:cxn modelId="{7A2168B1-007C-473B-B4E3-442FECA525AA}" type="presParOf" srcId="{7E4F0949-DA95-4EBF-9448-82F6A17529DC}" destId="{839726BE-6BFE-4F80-A000-778182794439}" srcOrd="1" destOrd="0" presId="urn:microsoft.com/office/officeart/2008/layout/LinedList"/>
    <dgm:cxn modelId="{B5A89236-545D-419C-ACDB-8967B35ACBB3}" type="presParOf" srcId="{883A9AD1-F255-4869-8ABB-BC3D32F927FA}" destId="{638819F5-4459-4A0F-8291-60CB06D1F584}" srcOrd="2" destOrd="0" presId="urn:microsoft.com/office/officeart/2008/layout/LinedList"/>
    <dgm:cxn modelId="{3A73AF5D-7979-44A5-97EE-A7307BB94C6D}" type="presParOf" srcId="{883A9AD1-F255-4869-8ABB-BC3D32F927FA}" destId="{40DD28CA-7056-42A4-AF8F-AF8E294223F3}" srcOrd="3" destOrd="0" presId="urn:microsoft.com/office/officeart/2008/layout/LinedList"/>
    <dgm:cxn modelId="{4F2C31EA-A536-4894-B74F-540BEF7A9952}" type="presParOf" srcId="{40DD28CA-7056-42A4-AF8F-AF8E294223F3}" destId="{7CDB32F8-9147-445A-B705-2D86F75DE750}" srcOrd="0" destOrd="0" presId="urn:microsoft.com/office/officeart/2008/layout/LinedList"/>
    <dgm:cxn modelId="{011B2E4E-7E01-4C8A-B04B-485AF58CE59B}" type="presParOf" srcId="{40DD28CA-7056-42A4-AF8F-AF8E294223F3}" destId="{6EE3B045-B9E6-4678-89E8-4D76F05DB29C}" srcOrd="1" destOrd="0" presId="urn:microsoft.com/office/officeart/2008/layout/LinedList"/>
    <dgm:cxn modelId="{F2463E1B-4C78-4448-A481-85541A4434C7}" type="presParOf" srcId="{883A9AD1-F255-4869-8ABB-BC3D32F927FA}" destId="{C3F4C3A5-4EC6-4814-9548-06BE4C7A0AAA}" srcOrd="4" destOrd="0" presId="urn:microsoft.com/office/officeart/2008/layout/LinedList"/>
    <dgm:cxn modelId="{70788541-2E62-4F31-B94C-25291494B1E5}" type="presParOf" srcId="{883A9AD1-F255-4869-8ABB-BC3D32F927FA}" destId="{03C432CD-9FE7-4DD1-9406-7A3DF55FC7AD}" srcOrd="5" destOrd="0" presId="urn:microsoft.com/office/officeart/2008/layout/LinedList"/>
    <dgm:cxn modelId="{04BC29F0-7EB6-4B95-8CE1-1D7DB2346582}" type="presParOf" srcId="{03C432CD-9FE7-4DD1-9406-7A3DF55FC7AD}" destId="{C613AA20-78E1-4CD3-A803-679A87675923}" srcOrd="0" destOrd="0" presId="urn:microsoft.com/office/officeart/2008/layout/LinedList"/>
    <dgm:cxn modelId="{D66E7BC5-A93A-49EA-BDEF-36BBC1D0CBF9}" type="presParOf" srcId="{03C432CD-9FE7-4DD1-9406-7A3DF55FC7AD}" destId="{2C75A4A0-B537-41D8-95CD-F6AB6696089C}" srcOrd="1" destOrd="0" presId="urn:microsoft.com/office/officeart/2008/layout/LinedList"/>
    <dgm:cxn modelId="{75CAA8DC-B784-4E33-ACF2-E79BCEF20946}" type="presParOf" srcId="{883A9AD1-F255-4869-8ABB-BC3D32F927FA}" destId="{F17B6A9D-6636-481D-B7FB-B1757DC02BB7}" srcOrd="6" destOrd="0" presId="urn:microsoft.com/office/officeart/2008/layout/LinedList"/>
    <dgm:cxn modelId="{EA5556D2-7077-45B3-9DE9-0F6884E1FF02}" type="presParOf" srcId="{883A9AD1-F255-4869-8ABB-BC3D32F927FA}" destId="{B836A2FF-E1C2-405C-B143-BFBA2946DC36}" srcOrd="7" destOrd="0" presId="urn:microsoft.com/office/officeart/2008/layout/LinedList"/>
    <dgm:cxn modelId="{F0D7B525-EBAC-4C59-8EA0-2250DFFDA702}" type="presParOf" srcId="{B836A2FF-E1C2-405C-B143-BFBA2946DC36}" destId="{31794B09-A4F1-49B5-871F-CCE94192E7CD}" srcOrd="0" destOrd="0" presId="urn:microsoft.com/office/officeart/2008/layout/LinedList"/>
    <dgm:cxn modelId="{73E325B5-F6B0-4757-9941-5B1CBC404BEE}" type="presParOf" srcId="{B836A2FF-E1C2-405C-B143-BFBA2946DC36}" destId="{D7219449-6325-4562-A243-FDAC317CE870}" srcOrd="1" destOrd="0" presId="urn:microsoft.com/office/officeart/2008/layout/LinedList"/>
    <dgm:cxn modelId="{BF8211BD-86A7-4B2E-85B8-11642C6F1440}" type="presParOf" srcId="{883A9AD1-F255-4869-8ABB-BC3D32F927FA}" destId="{5200771B-8C50-44EF-84B0-5B80C8031DEA}" srcOrd="8" destOrd="0" presId="urn:microsoft.com/office/officeart/2008/layout/LinedList"/>
    <dgm:cxn modelId="{672FCB1F-6C69-4203-9EF7-608F1542CF16}" type="presParOf" srcId="{883A9AD1-F255-4869-8ABB-BC3D32F927FA}" destId="{3BD9F446-0C82-4539-8EA1-075D2371402F}" srcOrd="9" destOrd="0" presId="urn:microsoft.com/office/officeart/2008/layout/LinedList"/>
    <dgm:cxn modelId="{A1E45921-A7AB-4944-B582-6017DDEA32D0}" type="presParOf" srcId="{3BD9F446-0C82-4539-8EA1-075D2371402F}" destId="{D63D8271-0FCE-40EC-B423-E18A28E95AB2}" srcOrd="0" destOrd="0" presId="urn:microsoft.com/office/officeart/2008/layout/LinedList"/>
    <dgm:cxn modelId="{CE0308B2-EBD5-492F-978F-4A0B6BCB743E}" type="presParOf" srcId="{3BD9F446-0C82-4539-8EA1-075D2371402F}" destId="{D10D7752-C65F-4308-85DA-1734463EF5C9}" srcOrd="1" destOrd="0" presId="urn:microsoft.com/office/officeart/2008/layout/LinedList"/>
    <dgm:cxn modelId="{1F2916AE-399E-4B97-86D6-52C487CEF509}" type="presParOf" srcId="{883A9AD1-F255-4869-8ABB-BC3D32F927FA}" destId="{E58E6EE1-6D5B-4B32-BB60-1B99B265ED72}" srcOrd="10" destOrd="0" presId="urn:microsoft.com/office/officeart/2008/layout/LinedList"/>
    <dgm:cxn modelId="{0B4F79B4-C32C-4E79-86B6-708BA9F929EA}" type="presParOf" srcId="{883A9AD1-F255-4869-8ABB-BC3D32F927FA}" destId="{0B180E62-7667-438C-B12E-1319E7613964}" srcOrd="11" destOrd="0" presId="urn:microsoft.com/office/officeart/2008/layout/LinedList"/>
    <dgm:cxn modelId="{FDF66959-E803-4A12-A338-4694A0D28E8F}" type="presParOf" srcId="{0B180E62-7667-438C-B12E-1319E7613964}" destId="{457578A9-F733-42F1-A9A2-4A67B07A52D3}" srcOrd="0" destOrd="0" presId="urn:microsoft.com/office/officeart/2008/layout/LinedList"/>
    <dgm:cxn modelId="{F1A95739-5136-4197-A841-32EF56F1546C}" type="presParOf" srcId="{0B180E62-7667-438C-B12E-1319E7613964}" destId="{EC506703-7C7D-4955-AE18-B3D11283F0CD}"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133147-4A68-4683-B3B1-1F8048CF8DDA}" type="doc">
      <dgm:prSet loTypeId="urn:microsoft.com/office/officeart/2005/8/layout/bProcess3" loCatId="process" qsTypeId="urn:microsoft.com/office/officeart/2005/8/quickstyle/3d4" qsCatId="3D" csTypeId="urn:microsoft.com/office/officeart/2005/8/colors/colorful2" csCatId="colorful" phldr="1"/>
      <dgm:spPr/>
      <dgm:t>
        <a:bodyPr/>
        <a:lstStyle/>
        <a:p>
          <a:endParaRPr lang="en-US"/>
        </a:p>
      </dgm:t>
    </dgm:pt>
    <dgm:pt modelId="{2B35FCAE-2F82-4103-9763-0A5E6037CEE1}">
      <dgm:prSet/>
      <dgm:spPr/>
      <dgm:t>
        <a:bodyPr/>
        <a:lstStyle/>
        <a:p>
          <a:pPr rtl="0"/>
          <a:r>
            <a:rPr lang="en-US" b="1">
              <a:latin typeface="+mn-lt"/>
            </a:rPr>
            <a:t>Week 1 (1/25-1/31) </a:t>
          </a:r>
        </a:p>
      </dgm:t>
    </dgm:pt>
    <dgm:pt modelId="{6D193A91-D4EE-4006-BBA4-43A26AAE2967}" type="parTrans" cxnId="{2DB498AA-7FF6-49F2-848D-EB0E511D10B2}">
      <dgm:prSet/>
      <dgm:spPr/>
      <dgm:t>
        <a:bodyPr/>
        <a:lstStyle/>
        <a:p>
          <a:endParaRPr lang="en-US"/>
        </a:p>
      </dgm:t>
    </dgm:pt>
    <dgm:pt modelId="{EB547A02-323F-456B-853D-74B58AD96534}" type="sibTrans" cxnId="{2DB498AA-7FF6-49F2-848D-EB0E511D10B2}">
      <dgm:prSet/>
      <dgm:spPr/>
      <dgm:t>
        <a:bodyPr/>
        <a:lstStyle/>
        <a:p>
          <a:endParaRPr lang="en-US"/>
        </a:p>
      </dgm:t>
    </dgm:pt>
    <dgm:pt modelId="{A73169F0-F7D9-4425-86FD-9B8CF8F98A0A}">
      <dgm:prSet/>
      <dgm:spPr/>
      <dgm:t>
        <a:bodyPr/>
        <a:lstStyle/>
        <a:p>
          <a:pPr rtl="0"/>
          <a:r>
            <a:rPr lang="en-US">
              <a:latin typeface="+mj-lt"/>
            </a:rPr>
            <a:t>Team formation </a:t>
          </a:r>
        </a:p>
      </dgm:t>
    </dgm:pt>
    <dgm:pt modelId="{79F96C12-215C-4E38-B3E3-43A1C36A793A}" type="parTrans" cxnId="{08CF73F0-F610-49FD-B972-604E8A3E4AB8}">
      <dgm:prSet/>
      <dgm:spPr/>
      <dgm:t>
        <a:bodyPr/>
        <a:lstStyle/>
        <a:p>
          <a:endParaRPr lang="en-US"/>
        </a:p>
      </dgm:t>
    </dgm:pt>
    <dgm:pt modelId="{952B3DBB-C90A-4F57-8694-1CDFC34E2895}" type="sibTrans" cxnId="{08CF73F0-F610-49FD-B972-604E8A3E4AB8}">
      <dgm:prSet/>
      <dgm:spPr/>
      <dgm:t>
        <a:bodyPr/>
        <a:lstStyle/>
        <a:p>
          <a:endParaRPr lang="en-US"/>
        </a:p>
      </dgm:t>
    </dgm:pt>
    <dgm:pt modelId="{CAE48069-3D08-41E4-9985-510866725782}">
      <dgm:prSet/>
      <dgm:spPr/>
      <dgm:t>
        <a:bodyPr/>
        <a:lstStyle/>
        <a:p>
          <a:r>
            <a:rPr lang="en-US">
              <a:latin typeface="+mj-lt"/>
            </a:rPr>
            <a:t>Create Project Charter</a:t>
          </a:r>
        </a:p>
      </dgm:t>
    </dgm:pt>
    <dgm:pt modelId="{B68B9336-00BA-44C4-8E9F-25C46F828D64}" type="parTrans" cxnId="{71C537F0-0EAF-46F1-8898-801C3AA8428E}">
      <dgm:prSet/>
      <dgm:spPr/>
      <dgm:t>
        <a:bodyPr/>
        <a:lstStyle/>
        <a:p>
          <a:endParaRPr lang="en-US"/>
        </a:p>
      </dgm:t>
    </dgm:pt>
    <dgm:pt modelId="{C6D7C4C7-3217-4D97-80B7-AD00D397E047}" type="sibTrans" cxnId="{71C537F0-0EAF-46F1-8898-801C3AA8428E}">
      <dgm:prSet/>
      <dgm:spPr/>
      <dgm:t>
        <a:bodyPr/>
        <a:lstStyle/>
        <a:p>
          <a:endParaRPr lang="en-US"/>
        </a:p>
      </dgm:t>
    </dgm:pt>
    <dgm:pt modelId="{E6FC7E26-5E76-4A20-AFEC-E2E817819F30}">
      <dgm:prSet phldrT="[Text]" phldr="0"/>
      <dgm:spPr/>
      <dgm:t>
        <a:bodyPr/>
        <a:lstStyle/>
        <a:p>
          <a:pPr rtl="0"/>
          <a:r>
            <a:rPr lang="en-US" b="1">
              <a:latin typeface="+mn-lt"/>
            </a:rPr>
            <a:t>Week 2 (2/1-2/7)</a:t>
          </a:r>
        </a:p>
      </dgm:t>
    </dgm:pt>
    <dgm:pt modelId="{5D6E41D5-69C4-4FB8-B724-B249CA90BAAF}" type="parTrans" cxnId="{2A4D18B5-8B2B-4692-953D-3C9FF9FDB7EF}">
      <dgm:prSet/>
      <dgm:spPr/>
      <dgm:t>
        <a:bodyPr/>
        <a:lstStyle/>
        <a:p>
          <a:endParaRPr lang="en-US"/>
        </a:p>
      </dgm:t>
    </dgm:pt>
    <dgm:pt modelId="{74EF5D1C-31CD-4333-B48B-29EC05935348}" type="sibTrans" cxnId="{2A4D18B5-8B2B-4692-953D-3C9FF9FDB7EF}">
      <dgm:prSet/>
      <dgm:spPr/>
      <dgm:t>
        <a:bodyPr/>
        <a:lstStyle/>
        <a:p>
          <a:endParaRPr lang="en-US"/>
        </a:p>
      </dgm:t>
    </dgm:pt>
    <dgm:pt modelId="{C1F2E803-1FA2-4A4B-9F21-BEF1E98EE989}">
      <dgm:prSet phldrT="[Text]"/>
      <dgm:spPr/>
      <dgm:t>
        <a:bodyPr/>
        <a:lstStyle/>
        <a:p>
          <a:r>
            <a:rPr lang="en-US">
              <a:latin typeface="+mj-lt"/>
            </a:rPr>
            <a:t>Gather datasets</a:t>
          </a:r>
        </a:p>
      </dgm:t>
    </dgm:pt>
    <dgm:pt modelId="{820B0604-6C2A-4A17-8EE9-B5A944D546ED}" type="parTrans" cxnId="{ED7C2EC7-2A8D-4647-B84C-70D023C55E87}">
      <dgm:prSet/>
      <dgm:spPr/>
      <dgm:t>
        <a:bodyPr/>
        <a:lstStyle/>
        <a:p>
          <a:endParaRPr lang="en-US"/>
        </a:p>
      </dgm:t>
    </dgm:pt>
    <dgm:pt modelId="{AEE4F2AB-8E0B-4E7D-9D4F-2CE135C07216}" type="sibTrans" cxnId="{ED7C2EC7-2A8D-4647-B84C-70D023C55E87}">
      <dgm:prSet/>
      <dgm:spPr/>
      <dgm:t>
        <a:bodyPr/>
        <a:lstStyle/>
        <a:p>
          <a:endParaRPr lang="en-US"/>
        </a:p>
      </dgm:t>
    </dgm:pt>
    <dgm:pt modelId="{404748F0-695E-4E41-96BE-ABB9ABE5A091}">
      <dgm:prSet phldrT="[Text]"/>
      <dgm:spPr/>
      <dgm:t>
        <a:bodyPr/>
        <a:lstStyle/>
        <a:p>
          <a:r>
            <a:rPr lang="en-US">
              <a:latin typeface="+mj-lt"/>
            </a:rPr>
            <a:t>GitHub Repo</a:t>
          </a:r>
        </a:p>
      </dgm:t>
    </dgm:pt>
    <dgm:pt modelId="{15975D95-D369-4E6B-9C4F-41B69A60EC71}" type="parTrans" cxnId="{B3A2DD60-FE66-45F8-B007-3A1981F4EB6A}">
      <dgm:prSet/>
      <dgm:spPr/>
      <dgm:t>
        <a:bodyPr/>
        <a:lstStyle/>
        <a:p>
          <a:endParaRPr lang="en-US"/>
        </a:p>
      </dgm:t>
    </dgm:pt>
    <dgm:pt modelId="{0F86C832-8C16-4A64-9124-73C0E6170D02}" type="sibTrans" cxnId="{B3A2DD60-FE66-45F8-B007-3A1981F4EB6A}">
      <dgm:prSet/>
      <dgm:spPr/>
      <dgm:t>
        <a:bodyPr/>
        <a:lstStyle/>
        <a:p>
          <a:endParaRPr lang="en-US"/>
        </a:p>
      </dgm:t>
    </dgm:pt>
    <dgm:pt modelId="{6D870F59-307C-4DF5-ABAD-2A39FFAEC9BB}">
      <dgm:prSet phldrT="[Text]"/>
      <dgm:spPr/>
      <dgm:t>
        <a:bodyPr/>
        <a:lstStyle/>
        <a:p>
          <a:r>
            <a:rPr lang="en-US">
              <a:latin typeface="+mj-lt"/>
            </a:rPr>
            <a:t>Formulate Hypothesis</a:t>
          </a:r>
        </a:p>
      </dgm:t>
    </dgm:pt>
    <dgm:pt modelId="{A7E15D73-8DBB-4B16-92EC-F82384C07D1B}" type="parTrans" cxnId="{9F71FC59-0E34-4692-8116-8BE179CB7963}">
      <dgm:prSet/>
      <dgm:spPr/>
      <dgm:t>
        <a:bodyPr/>
        <a:lstStyle/>
        <a:p>
          <a:endParaRPr lang="en-US"/>
        </a:p>
      </dgm:t>
    </dgm:pt>
    <dgm:pt modelId="{0BBE5911-C47E-4EBE-B14D-08CC15649341}" type="sibTrans" cxnId="{9F71FC59-0E34-4692-8116-8BE179CB7963}">
      <dgm:prSet/>
      <dgm:spPr/>
      <dgm:t>
        <a:bodyPr/>
        <a:lstStyle/>
        <a:p>
          <a:endParaRPr lang="en-US"/>
        </a:p>
      </dgm:t>
    </dgm:pt>
    <dgm:pt modelId="{F74136A0-FDAA-4284-A885-8969F236EA00}">
      <dgm:prSet phldrT="[Text]"/>
      <dgm:spPr/>
      <dgm:t>
        <a:bodyPr/>
        <a:lstStyle/>
        <a:p>
          <a:pPr rtl="0"/>
          <a:r>
            <a:rPr lang="en-US" b="1">
              <a:latin typeface="+mn-lt"/>
            </a:rPr>
            <a:t>Weeks 3 &amp; 4 (2/8-2/21)</a:t>
          </a:r>
        </a:p>
      </dgm:t>
    </dgm:pt>
    <dgm:pt modelId="{947D4581-54E8-475E-A9BD-A5F7099A2426}" type="parTrans" cxnId="{F05F82EA-BA6B-4BD8-956F-858B4DE3493A}">
      <dgm:prSet/>
      <dgm:spPr/>
      <dgm:t>
        <a:bodyPr/>
        <a:lstStyle/>
        <a:p>
          <a:endParaRPr lang="en-US"/>
        </a:p>
      </dgm:t>
    </dgm:pt>
    <dgm:pt modelId="{056F2121-B186-438B-8A8F-9422E6D80666}" type="sibTrans" cxnId="{F05F82EA-BA6B-4BD8-956F-858B4DE3493A}">
      <dgm:prSet/>
      <dgm:spPr/>
      <dgm:t>
        <a:bodyPr/>
        <a:lstStyle/>
        <a:p>
          <a:endParaRPr lang="en-US"/>
        </a:p>
      </dgm:t>
    </dgm:pt>
    <dgm:pt modelId="{80308FB6-D55F-403B-AA20-7BC5AEC44C84}">
      <dgm:prSet phldrT="[Text]"/>
      <dgm:spPr/>
      <dgm:t>
        <a:bodyPr/>
        <a:lstStyle/>
        <a:p>
          <a:r>
            <a:rPr lang="en-US">
              <a:latin typeface="+mj-lt"/>
            </a:rPr>
            <a:t>1st Iteration: Present Team Plan, Technologies, Collections, and GitHub Repo</a:t>
          </a:r>
        </a:p>
      </dgm:t>
    </dgm:pt>
    <dgm:pt modelId="{061DDB46-DCC1-4CEC-AADF-BF59BFEEF4C4}" type="parTrans" cxnId="{3742ACA6-8099-4A94-BBC8-BBC42F138798}">
      <dgm:prSet/>
      <dgm:spPr/>
      <dgm:t>
        <a:bodyPr/>
        <a:lstStyle/>
        <a:p>
          <a:endParaRPr lang="en-US"/>
        </a:p>
      </dgm:t>
    </dgm:pt>
    <dgm:pt modelId="{745A0CF9-10CA-47DE-AE3F-73C9A6196230}" type="sibTrans" cxnId="{3742ACA6-8099-4A94-BBC8-BBC42F138798}">
      <dgm:prSet/>
      <dgm:spPr/>
      <dgm:t>
        <a:bodyPr/>
        <a:lstStyle/>
        <a:p>
          <a:endParaRPr lang="en-US"/>
        </a:p>
      </dgm:t>
    </dgm:pt>
    <dgm:pt modelId="{5EBDB109-A4E9-4DE1-9058-A1EF468BEA3F}">
      <dgm:prSet phldrT="[Text]" phldr="0"/>
      <dgm:spPr/>
      <dgm:t>
        <a:bodyPr/>
        <a:lstStyle/>
        <a:p>
          <a:pPr rtl="0"/>
          <a:r>
            <a:rPr lang="en-US" b="1">
              <a:latin typeface="+mn-lt"/>
            </a:rPr>
            <a:t>Week 5 (2/22-2/28)</a:t>
          </a:r>
        </a:p>
      </dgm:t>
    </dgm:pt>
    <dgm:pt modelId="{3EE85B7C-029D-4093-B40B-14B34CCB86AA}" type="parTrans" cxnId="{459B9849-A31A-458A-83AB-AE38DBF77708}">
      <dgm:prSet/>
      <dgm:spPr/>
      <dgm:t>
        <a:bodyPr/>
        <a:lstStyle/>
        <a:p>
          <a:endParaRPr lang="en-US"/>
        </a:p>
      </dgm:t>
    </dgm:pt>
    <dgm:pt modelId="{27B78C02-8898-45E9-BB6D-AE97326E17B6}" type="sibTrans" cxnId="{459B9849-A31A-458A-83AB-AE38DBF77708}">
      <dgm:prSet/>
      <dgm:spPr/>
      <dgm:t>
        <a:bodyPr/>
        <a:lstStyle/>
        <a:p>
          <a:endParaRPr lang="en-US"/>
        </a:p>
      </dgm:t>
    </dgm:pt>
    <dgm:pt modelId="{17E9257A-06A6-4CC3-8805-1ED5727CE926}">
      <dgm:prSet phldrT="[Text]"/>
      <dgm:spPr/>
      <dgm:t>
        <a:bodyPr/>
        <a:lstStyle/>
        <a:p>
          <a:r>
            <a:rPr lang="en-US">
              <a:latin typeface="+mj-lt"/>
            </a:rPr>
            <a:t>Performance, Scalability, and Efficiency</a:t>
          </a:r>
        </a:p>
      </dgm:t>
    </dgm:pt>
    <dgm:pt modelId="{00F601F6-D07C-4AF6-8FF6-7E14A45A235C}" type="parTrans" cxnId="{707DA22E-0331-4277-ABB6-44F20E6CEB39}">
      <dgm:prSet/>
      <dgm:spPr/>
      <dgm:t>
        <a:bodyPr/>
        <a:lstStyle/>
        <a:p>
          <a:endParaRPr lang="en-US"/>
        </a:p>
      </dgm:t>
    </dgm:pt>
    <dgm:pt modelId="{9C3F94CC-AAAB-43AB-A4CF-00ECDA991208}" type="sibTrans" cxnId="{707DA22E-0331-4277-ABB6-44F20E6CEB39}">
      <dgm:prSet/>
      <dgm:spPr/>
      <dgm:t>
        <a:bodyPr/>
        <a:lstStyle/>
        <a:p>
          <a:endParaRPr lang="en-US"/>
        </a:p>
      </dgm:t>
    </dgm:pt>
    <dgm:pt modelId="{931736F2-32AA-41F9-AC50-AAD0BB177220}">
      <dgm:prSet phldrT="[Text]"/>
      <dgm:spPr/>
      <dgm:t>
        <a:bodyPr/>
        <a:lstStyle/>
        <a:p>
          <a:r>
            <a:rPr lang="en-US">
              <a:latin typeface="+mj-lt"/>
            </a:rPr>
            <a:t>Work on Project Visualizations</a:t>
          </a:r>
        </a:p>
      </dgm:t>
    </dgm:pt>
    <dgm:pt modelId="{4E9FCB55-B621-4945-B01D-D0411728BC52}" type="parTrans" cxnId="{EEFA90AC-665E-4B61-95F7-69F88923E2A4}">
      <dgm:prSet/>
      <dgm:spPr/>
      <dgm:t>
        <a:bodyPr/>
        <a:lstStyle/>
        <a:p>
          <a:endParaRPr lang="en-US"/>
        </a:p>
      </dgm:t>
    </dgm:pt>
    <dgm:pt modelId="{7A23BC8A-988F-4EC1-87BE-DCFD15403749}" type="sibTrans" cxnId="{EEFA90AC-665E-4B61-95F7-69F88923E2A4}">
      <dgm:prSet/>
      <dgm:spPr/>
      <dgm:t>
        <a:bodyPr/>
        <a:lstStyle/>
        <a:p>
          <a:endParaRPr lang="en-US"/>
        </a:p>
      </dgm:t>
    </dgm:pt>
    <dgm:pt modelId="{271BB550-4DCA-4F5F-BAF9-2731584CB6F9}">
      <dgm:prSet phldrT="[Text]"/>
      <dgm:spPr/>
      <dgm:t>
        <a:bodyPr/>
        <a:lstStyle/>
        <a:p>
          <a:pPr rtl="0"/>
          <a:r>
            <a:rPr lang="en-US" b="1">
              <a:latin typeface="Walbaum Display"/>
            </a:rPr>
            <a:t> </a:t>
          </a:r>
          <a:r>
            <a:rPr lang="en-US" b="1">
              <a:latin typeface="+mn-lt"/>
            </a:rPr>
            <a:t>Week 6 (3/1-3/7)</a:t>
          </a:r>
        </a:p>
      </dgm:t>
    </dgm:pt>
    <dgm:pt modelId="{525EE1C8-8314-41B5-B3C6-BD5A4EC82F1B}" type="parTrans" cxnId="{5F571CE7-459B-4B4E-BD9A-8F84B3751EDA}">
      <dgm:prSet/>
      <dgm:spPr/>
      <dgm:t>
        <a:bodyPr/>
        <a:lstStyle/>
        <a:p>
          <a:endParaRPr lang="en-US"/>
        </a:p>
      </dgm:t>
    </dgm:pt>
    <dgm:pt modelId="{374C3604-0173-4DB7-A93B-4218263DC309}" type="sibTrans" cxnId="{5F571CE7-459B-4B4E-BD9A-8F84B3751EDA}">
      <dgm:prSet/>
      <dgm:spPr/>
      <dgm:t>
        <a:bodyPr/>
        <a:lstStyle/>
        <a:p>
          <a:endParaRPr lang="en-US"/>
        </a:p>
      </dgm:t>
    </dgm:pt>
    <dgm:pt modelId="{5A7D1E31-A195-4FA9-A401-0B6A805B4F5D}">
      <dgm:prSet phldrT="[Text]"/>
      <dgm:spPr/>
      <dgm:t>
        <a:bodyPr/>
        <a:lstStyle/>
        <a:p>
          <a:r>
            <a:rPr lang="en-US">
              <a:latin typeface="+mj-lt"/>
            </a:rPr>
            <a:t>Look for Simple Patterns that Align to Project Goals</a:t>
          </a:r>
        </a:p>
      </dgm:t>
    </dgm:pt>
    <dgm:pt modelId="{4FAA7324-E8F9-4393-8969-076F880B9A46}" type="parTrans" cxnId="{08BC0226-2A3A-4098-9A38-0D7EE87EF1F5}">
      <dgm:prSet/>
      <dgm:spPr/>
      <dgm:t>
        <a:bodyPr/>
        <a:lstStyle/>
        <a:p>
          <a:endParaRPr lang="en-US"/>
        </a:p>
      </dgm:t>
    </dgm:pt>
    <dgm:pt modelId="{0C56C03F-6F63-4973-A616-44949A6854C9}" type="sibTrans" cxnId="{08BC0226-2A3A-4098-9A38-0D7EE87EF1F5}">
      <dgm:prSet/>
      <dgm:spPr/>
      <dgm:t>
        <a:bodyPr/>
        <a:lstStyle/>
        <a:p>
          <a:endParaRPr lang="en-US"/>
        </a:p>
      </dgm:t>
    </dgm:pt>
    <dgm:pt modelId="{A312F293-991D-4542-A4FF-76851D80D859}">
      <dgm:prSet phldrT="[Text]" phldr="0"/>
      <dgm:spPr/>
      <dgm:t>
        <a:bodyPr/>
        <a:lstStyle/>
        <a:p>
          <a:pPr rtl="0"/>
          <a:r>
            <a:rPr lang="en-US" b="1">
              <a:latin typeface="+mn-lt"/>
            </a:rPr>
            <a:t>Week 7 &amp; 8 (3/8-3/28)</a:t>
          </a:r>
        </a:p>
      </dgm:t>
    </dgm:pt>
    <dgm:pt modelId="{8EB987C6-5DEA-435F-B448-E3C5DDD0279E}" type="parTrans" cxnId="{C010CFF7-3874-4611-8CC0-8090C2CC7726}">
      <dgm:prSet/>
      <dgm:spPr/>
      <dgm:t>
        <a:bodyPr/>
        <a:lstStyle/>
        <a:p>
          <a:endParaRPr lang="en-US"/>
        </a:p>
      </dgm:t>
    </dgm:pt>
    <dgm:pt modelId="{3C163CA2-3204-4211-A436-A136612CEB17}" type="sibTrans" cxnId="{C010CFF7-3874-4611-8CC0-8090C2CC7726}">
      <dgm:prSet/>
      <dgm:spPr/>
      <dgm:t>
        <a:bodyPr/>
        <a:lstStyle/>
        <a:p>
          <a:endParaRPr lang="en-US"/>
        </a:p>
      </dgm:t>
    </dgm:pt>
    <dgm:pt modelId="{B956E745-C5DA-4387-9D80-D2BF0F6679D0}">
      <dgm:prSet phldrT="[Text]"/>
      <dgm:spPr/>
      <dgm:t>
        <a:bodyPr/>
        <a:lstStyle/>
        <a:p>
          <a:r>
            <a:rPr lang="en-US">
              <a:latin typeface="+mj-lt"/>
            </a:rPr>
            <a:t>2nd Iteration: Clean data collections, Insights/Patterns, Hypothesis, Tableau/Visualize</a:t>
          </a:r>
        </a:p>
      </dgm:t>
    </dgm:pt>
    <dgm:pt modelId="{EE05F9D9-D975-4AE5-B165-F2E26A7C0FFF}" type="parTrans" cxnId="{91B7C9DD-8D85-43B1-90D5-B436163EC620}">
      <dgm:prSet/>
      <dgm:spPr/>
      <dgm:t>
        <a:bodyPr/>
        <a:lstStyle/>
        <a:p>
          <a:endParaRPr lang="en-US"/>
        </a:p>
      </dgm:t>
    </dgm:pt>
    <dgm:pt modelId="{C42C4DE6-2751-44D1-AC0E-839297A5F127}" type="sibTrans" cxnId="{91B7C9DD-8D85-43B1-90D5-B436163EC620}">
      <dgm:prSet/>
      <dgm:spPr/>
      <dgm:t>
        <a:bodyPr/>
        <a:lstStyle/>
        <a:p>
          <a:endParaRPr lang="en-US"/>
        </a:p>
      </dgm:t>
    </dgm:pt>
    <dgm:pt modelId="{C6810FEC-D343-42BF-9321-D267917677C6}">
      <dgm:prSet phldrT="[Text]" phldr="0"/>
      <dgm:spPr/>
      <dgm:t>
        <a:bodyPr/>
        <a:lstStyle/>
        <a:p>
          <a:pPr rtl="0"/>
          <a:r>
            <a:rPr lang="en-US" b="1">
              <a:latin typeface="+mn-lt"/>
            </a:rPr>
            <a:t>Weeks 9 &amp; 10 (3/29-4/11)</a:t>
          </a:r>
        </a:p>
      </dgm:t>
    </dgm:pt>
    <dgm:pt modelId="{0E47402B-1062-4137-A03A-3A5B42201EDF}" type="parTrans" cxnId="{426B2CF0-E035-4D23-A82E-59CD8B807899}">
      <dgm:prSet/>
      <dgm:spPr/>
      <dgm:t>
        <a:bodyPr/>
        <a:lstStyle/>
        <a:p>
          <a:endParaRPr lang="en-US"/>
        </a:p>
      </dgm:t>
    </dgm:pt>
    <dgm:pt modelId="{548C5AAF-D159-4B5B-8086-937A33C8A289}" type="sibTrans" cxnId="{426B2CF0-E035-4D23-A82E-59CD8B807899}">
      <dgm:prSet/>
      <dgm:spPr/>
      <dgm:t>
        <a:bodyPr/>
        <a:lstStyle/>
        <a:p>
          <a:endParaRPr lang="en-US"/>
        </a:p>
      </dgm:t>
    </dgm:pt>
    <dgm:pt modelId="{105889C9-F29E-4F7D-9147-CB74EDECF029}">
      <dgm:prSet phldrT="[Text]"/>
      <dgm:spPr/>
      <dgm:t>
        <a:bodyPr/>
        <a:lstStyle/>
        <a:p>
          <a:r>
            <a:rPr lang="en-US">
              <a:latin typeface="+mj-lt"/>
            </a:rPr>
            <a:t>Build a Predictive Model</a:t>
          </a:r>
        </a:p>
      </dgm:t>
    </dgm:pt>
    <dgm:pt modelId="{EB68AF87-77E6-43BA-8235-4A9537E4DE56}" type="parTrans" cxnId="{DAAF57C5-0BFE-4CCA-9A5E-20CB787B1BD4}">
      <dgm:prSet/>
      <dgm:spPr/>
      <dgm:t>
        <a:bodyPr/>
        <a:lstStyle/>
        <a:p>
          <a:endParaRPr lang="en-US"/>
        </a:p>
      </dgm:t>
    </dgm:pt>
    <dgm:pt modelId="{338804D0-A2F6-4F66-911F-BB652BF3967C}" type="sibTrans" cxnId="{DAAF57C5-0BFE-4CCA-9A5E-20CB787B1BD4}">
      <dgm:prSet/>
      <dgm:spPr/>
      <dgm:t>
        <a:bodyPr/>
        <a:lstStyle/>
        <a:p>
          <a:endParaRPr lang="en-US"/>
        </a:p>
      </dgm:t>
    </dgm:pt>
    <dgm:pt modelId="{C87E0932-915E-470A-A7E9-3EF412F8FD3D}">
      <dgm:prSet phldrT="[Text]" phldr="0"/>
      <dgm:spPr/>
      <dgm:t>
        <a:bodyPr/>
        <a:lstStyle/>
        <a:p>
          <a:pPr rtl="0"/>
          <a:r>
            <a:rPr lang="en-US" b="1">
              <a:latin typeface="+mn-lt"/>
            </a:rPr>
            <a:t>Week 10 (4/12-4/25)</a:t>
          </a:r>
        </a:p>
      </dgm:t>
    </dgm:pt>
    <dgm:pt modelId="{1B748269-187B-4603-B56E-00B671E8FC26}" type="parTrans" cxnId="{AD78F165-3ACD-44B6-A711-58EB7B944D8E}">
      <dgm:prSet/>
      <dgm:spPr/>
      <dgm:t>
        <a:bodyPr/>
        <a:lstStyle/>
        <a:p>
          <a:endParaRPr lang="en-US"/>
        </a:p>
      </dgm:t>
    </dgm:pt>
    <dgm:pt modelId="{86D8A717-754D-4267-99EC-83855A2B94C6}" type="sibTrans" cxnId="{AD78F165-3ACD-44B6-A711-58EB7B944D8E}">
      <dgm:prSet/>
      <dgm:spPr/>
      <dgm:t>
        <a:bodyPr/>
        <a:lstStyle/>
        <a:p>
          <a:endParaRPr lang="en-US"/>
        </a:p>
      </dgm:t>
    </dgm:pt>
    <dgm:pt modelId="{3833A3C9-A96D-463C-88D8-235CBD7BA66E}">
      <dgm:prSet phldrT="[Text]"/>
      <dgm:spPr/>
      <dgm:t>
        <a:bodyPr/>
        <a:lstStyle/>
        <a:p>
          <a:r>
            <a:rPr lang="en-US">
              <a:latin typeface="+mj-lt"/>
            </a:rPr>
            <a:t>Final Project Demo</a:t>
          </a:r>
        </a:p>
      </dgm:t>
    </dgm:pt>
    <dgm:pt modelId="{6212BC96-25A1-40E7-95BF-40D91DF1EF68}" type="parTrans" cxnId="{8EE0EFF6-ABDF-4218-AA7C-4D62F54908A9}">
      <dgm:prSet/>
      <dgm:spPr/>
      <dgm:t>
        <a:bodyPr/>
        <a:lstStyle/>
        <a:p>
          <a:endParaRPr lang="en-US"/>
        </a:p>
      </dgm:t>
    </dgm:pt>
    <dgm:pt modelId="{98A3D29F-FC2F-402B-8D7D-90FF75444375}" type="sibTrans" cxnId="{8EE0EFF6-ABDF-4218-AA7C-4D62F54908A9}">
      <dgm:prSet/>
      <dgm:spPr/>
      <dgm:t>
        <a:bodyPr/>
        <a:lstStyle/>
        <a:p>
          <a:endParaRPr lang="en-US"/>
        </a:p>
      </dgm:t>
    </dgm:pt>
    <dgm:pt modelId="{B76F598B-33BB-4702-B6EB-F5C035B7DBAF}">
      <dgm:prSet phldrT="[Text]"/>
      <dgm:spPr/>
      <dgm:t>
        <a:bodyPr/>
        <a:lstStyle/>
        <a:p>
          <a:r>
            <a:rPr lang="en-US">
              <a:latin typeface="+mj-lt"/>
            </a:rPr>
            <a:t>CREATE Symposium</a:t>
          </a:r>
        </a:p>
      </dgm:t>
    </dgm:pt>
    <dgm:pt modelId="{9A16212A-C58F-4D9A-A1BC-200C04111B66}" type="parTrans" cxnId="{ABE751CE-EC49-4B20-8BB4-010E4FB51C96}">
      <dgm:prSet/>
      <dgm:spPr/>
      <dgm:t>
        <a:bodyPr/>
        <a:lstStyle/>
        <a:p>
          <a:endParaRPr lang="en-US"/>
        </a:p>
      </dgm:t>
    </dgm:pt>
    <dgm:pt modelId="{7E69D2A7-DD4E-4F09-9D01-5CFB32A205EF}" type="sibTrans" cxnId="{ABE751CE-EC49-4B20-8BB4-010E4FB51C96}">
      <dgm:prSet/>
      <dgm:spPr/>
      <dgm:t>
        <a:bodyPr/>
        <a:lstStyle/>
        <a:p>
          <a:endParaRPr lang="en-US"/>
        </a:p>
      </dgm:t>
    </dgm:pt>
    <dgm:pt modelId="{82246D3F-FDC6-4D7A-9C14-3B65350C7895}">
      <dgm:prSet phldrT="[Text]"/>
      <dgm:spPr/>
      <dgm:t>
        <a:bodyPr/>
        <a:lstStyle/>
        <a:p>
          <a:r>
            <a:rPr lang="en-US">
              <a:latin typeface="+mj-lt"/>
            </a:rPr>
            <a:t>Final Project Report</a:t>
          </a:r>
        </a:p>
      </dgm:t>
    </dgm:pt>
    <dgm:pt modelId="{4EF5A5EB-6F63-40D0-9E11-C988FFF44274}" type="parTrans" cxnId="{29222842-6FAD-44BC-95ED-400C2FF8685B}">
      <dgm:prSet/>
      <dgm:spPr/>
      <dgm:t>
        <a:bodyPr/>
        <a:lstStyle/>
        <a:p>
          <a:endParaRPr lang="en-US"/>
        </a:p>
      </dgm:t>
    </dgm:pt>
    <dgm:pt modelId="{11AF1495-AC6E-4809-8B9D-A02510744C83}" type="sibTrans" cxnId="{29222842-6FAD-44BC-95ED-400C2FF8685B}">
      <dgm:prSet/>
      <dgm:spPr/>
      <dgm:t>
        <a:bodyPr/>
        <a:lstStyle/>
        <a:p>
          <a:endParaRPr lang="en-US"/>
        </a:p>
      </dgm:t>
    </dgm:pt>
    <dgm:pt modelId="{0E586C3A-BE83-4B56-8545-9FBD5E2E0122}">
      <dgm:prSet phldr="0"/>
      <dgm:spPr/>
      <dgm:t>
        <a:bodyPr/>
        <a:lstStyle/>
        <a:p>
          <a:r>
            <a:rPr lang="en-US">
              <a:latin typeface="+mj-lt"/>
            </a:rPr>
            <a:t>Assign Project Roles</a:t>
          </a:r>
          <a:endParaRPr lang="en-US"/>
        </a:p>
      </dgm:t>
    </dgm:pt>
    <dgm:pt modelId="{72A9217F-A8DB-4726-83C0-70459E591C79}" type="parTrans" cxnId="{1B52CBD3-0A61-4840-ADBF-1EBB2CDC9AC2}">
      <dgm:prSet/>
      <dgm:spPr/>
      <dgm:t>
        <a:bodyPr/>
        <a:lstStyle/>
        <a:p>
          <a:endParaRPr lang="en-US"/>
        </a:p>
      </dgm:t>
    </dgm:pt>
    <dgm:pt modelId="{D0AFF082-67FA-41B1-B9F7-DB892B322470}" type="sibTrans" cxnId="{1B52CBD3-0A61-4840-ADBF-1EBB2CDC9AC2}">
      <dgm:prSet/>
      <dgm:spPr/>
      <dgm:t>
        <a:bodyPr/>
        <a:lstStyle/>
        <a:p>
          <a:endParaRPr lang="en-US"/>
        </a:p>
      </dgm:t>
    </dgm:pt>
    <dgm:pt modelId="{3E62B212-FBE4-4232-BD53-5AAD9D70AD1B}" type="pres">
      <dgm:prSet presAssocID="{7E133147-4A68-4683-B3B1-1F8048CF8DDA}" presName="Name0" presStyleCnt="0">
        <dgm:presLayoutVars>
          <dgm:dir/>
          <dgm:resizeHandles val="exact"/>
        </dgm:presLayoutVars>
      </dgm:prSet>
      <dgm:spPr/>
    </dgm:pt>
    <dgm:pt modelId="{04D71835-772A-453A-8A56-D977C303A8EE}" type="pres">
      <dgm:prSet presAssocID="{2B35FCAE-2F82-4103-9763-0A5E6037CEE1}" presName="node" presStyleLbl="node1" presStyleIdx="0" presStyleCnt="8">
        <dgm:presLayoutVars>
          <dgm:bulletEnabled val="1"/>
        </dgm:presLayoutVars>
      </dgm:prSet>
      <dgm:spPr/>
    </dgm:pt>
    <dgm:pt modelId="{A61D3667-2134-4291-8B1C-2607A20636CE}" type="pres">
      <dgm:prSet presAssocID="{EB547A02-323F-456B-853D-74B58AD96534}" presName="sibTrans" presStyleLbl="sibTrans1D1" presStyleIdx="0" presStyleCnt="7"/>
      <dgm:spPr/>
    </dgm:pt>
    <dgm:pt modelId="{6ABE9C46-60A2-4AA5-BEFD-9444C7BDD5FF}" type="pres">
      <dgm:prSet presAssocID="{EB547A02-323F-456B-853D-74B58AD96534}" presName="connectorText" presStyleLbl="sibTrans1D1" presStyleIdx="0" presStyleCnt="7"/>
      <dgm:spPr/>
    </dgm:pt>
    <dgm:pt modelId="{E4B10044-E3A6-418D-AC24-3EC3FE9D8B0A}" type="pres">
      <dgm:prSet presAssocID="{E6FC7E26-5E76-4A20-AFEC-E2E817819F30}" presName="node" presStyleLbl="node1" presStyleIdx="1" presStyleCnt="8">
        <dgm:presLayoutVars>
          <dgm:bulletEnabled val="1"/>
        </dgm:presLayoutVars>
      </dgm:prSet>
      <dgm:spPr/>
    </dgm:pt>
    <dgm:pt modelId="{BFBC015E-E5E2-4237-BD77-CAC3576EE7D2}" type="pres">
      <dgm:prSet presAssocID="{74EF5D1C-31CD-4333-B48B-29EC05935348}" presName="sibTrans" presStyleLbl="sibTrans1D1" presStyleIdx="1" presStyleCnt="7"/>
      <dgm:spPr/>
    </dgm:pt>
    <dgm:pt modelId="{F1CEAEE5-1C15-4693-B45A-02FBB711EDCF}" type="pres">
      <dgm:prSet presAssocID="{74EF5D1C-31CD-4333-B48B-29EC05935348}" presName="connectorText" presStyleLbl="sibTrans1D1" presStyleIdx="1" presStyleCnt="7"/>
      <dgm:spPr/>
    </dgm:pt>
    <dgm:pt modelId="{B158EA65-805B-4622-8D8E-E8EB147FD080}" type="pres">
      <dgm:prSet presAssocID="{F74136A0-FDAA-4284-A885-8969F236EA00}" presName="node" presStyleLbl="node1" presStyleIdx="2" presStyleCnt="8">
        <dgm:presLayoutVars>
          <dgm:bulletEnabled val="1"/>
        </dgm:presLayoutVars>
      </dgm:prSet>
      <dgm:spPr/>
    </dgm:pt>
    <dgm:pt modelId="{60283BC6-C4F8-441E-B71F-7E5238FA36BB}" type="pres">
      <dgm:prSet presAssocID="{056F2121-B186-438B-8A8F-9422E6D80666}" presName="sibTrans" presStyleLbl="sibTrans1D1" presStyleIdx="2" presStyleCnt="7"/>
      <dgm:spPr/>
    </dgm:pt>
    <dgm:pt modelId="{22A54034-793D-4369-8506-AFC7C24820AD}" type="pres">
      <dgm:prSet presAssocID="{056F2121-B186-438B-8A8F-9422E6D80666}" presName="connectorText" presStyleLbl="sibTrans1D1" presStyleIdx="2" presStyleCnt="7"/>
      <dgm:spPr/>
    </dgm:pt>
    <dgm:pt modelId="{9772FE73-980A-4C5E-BD24-B6B73EB2EDA1}" type="pres">
      <dgm:prSet presAssocID="{5EBDB109-A4E9-4DE1-9058-A1EF468BEA3F}" presName="node" presStyleLbl="node1" presStyleIdx="3" presStyleCnt="8">
        <dgm:presLayoutVars>
          <dgm:bulletEnabled val="1"/>
        </dgm:presLayoutVars>
      </dgm:prSet>
      <dgm:spPr/>
    </dgm:pt>
    <dgm:pt modelId="{E4B8CE36-A37B-4D82-84D7-BD1CAB04BB18}" type="pres">
      <dgm:prSet presAssocID="{27B78C02-8898-45E9-BB6D-AE97326E17B6}" presName="sibTrans" presStyleLbl="sibTrans1D1" presStyleIdx="3" presStyleCnt="7"/>
      <dgm:spPr/>
    </dgm:pt>
    <dgm:pt modelId="{F1FCE815-0E4F-4A7D-8FFB-695A4C33C49C}" type="pres">
      <dgm:prSet presAssocID="{27B78C02-8898-45E9-BB6D-AE97326E17B6}" presName="connectorText" presStyleLbl="sibTrans1D1" presStyleIdx="3" presStyleCnt="7"/>
      <dgm:spPr/>
    </dgm:pt>
    <dgm:pt modelId="{67BD3990-E0B6-4FCD-B050-FAC5F192D719}" type="pres">
      <dgm:prSet presAssocID="{271BB550-4DCA-4F5F-BAF9-2731584CB6F9}" presName="node" presStyleLbl="node1" presStyleIdx="4" presStyleCnt="8">
        <dgm:presLayoutVars>
          <dgm:bulletEnabled val="1"/>
        </dgm:presLayoutVars>
      </dgm:prSet>
      <dgm:spPr/>
    </dgm:pt>
    <dgm:pt modelId="{BA9F3946-A854-44F1-92E7-D703D40929D8}" type="pres">
      <dgm:prSet presAssocID="{374C3604-0173-4DB7-A93B-4218263DC309}" presName="sibTrans" presStyleLbl="sibTrans1D1" presStyleIdx="4" presStyleCnt="7"/>
      <dgm:spPr/>
    </dgm:pt>
    <dgm:pt modelId="{207F0D19-CF66-487F-BFB4-7A77D8C1B068}" type="pres">
      <dgm:prSet presAssocID="{374C3604-0173-4DB7-A93B-4218263DC309}" presName="connectorText" presStyleLbl="sibTrans1D1" presStyleIdx="4" presStyleCnt="7"/>
      <dgm:spPr/>
    </dgm:pt>
    <dgm:pt modelId="{4E44FE20-2209-49D5-B19A-3BE785C74CA1}" type="pres">
      <dgm:prSet presAssocID="{A312F293-991D-4542-A4FF-76851D80D859}" presName="node" presStyleLbl="node1" presStyleIdx="5" presStyleCnt="8">
        <dgm:presLayoutVars>
          <dgm:bulletEnabled val="1"/>
        </dgm:presLayoutVars>
      </dgm:prSet>
      <dgm:spPr/>
    </dgm:pt>
    <dgm:pt modelId="{BBBB5829-0C97-442C-A9D4-0757E01FE7F7}" type="pres">
      <dgm:prSet presAssocID="{3C163CA2-3204-4211-A436-A136612CEB17}" presName="sibTrans" presStyleLbl="sibTrans1D1" presStyleIdx="5" presStyleCnt="7"/>
      <dgm:spPr/>
    </dgm:pt>
    <dgm:pt modelId="{CDB78588-AF5E-4537-98E7-D71E6B0DE522}" type="pres">
      <dgm:prSet presAssocID="{3C163CA2-3204-4211-A436-A136612CEB17}" presName="connectorText" presStyleLbl="sibTrans1D1" presStyleIdx="5" presStyleCnt="7"/>
      <dgm:spPr/>
    </dgm:pt>
    <dgm:pt modelId="{6F93218C-5F6F-4043-8C73-1F0182D02FA7}" type="pres">
      <dgm:prSet presAssocID="{C6810FEC-D343-42BF-9321-D267917677C6}" presName="node" presStyleLbl="node1" presStyleIdx="6" presStyleCnt="8" custLinFactNeighborX="-4906" custLinFactNeighborY="-338">
        <dgm:presLayoutVars>
          <dgm:bulletEnabled val="1"/>
        </dgm:presLayoutVars>
      </dgm:prSet>
      <dgm:spPr/>
    </dgm:pt>
    <dgm:pt modelId="{66017AB0-A426-49B5-9A8A-B54C1882CE81}" type="pres">
      <dgm:prSet presAssocID="{548C5AAF-D159-4B5B-8086-937A33C8A289}" presName="sibTrans" presStyleLbl="sibTrans1D1" presStyleIdx="6" presStyleCnt="7"/>
      <dgm:spPr/>
    </dgm:pt>
    <dgm:pt modelId="{3A46E2D0-B62A-42FF-A1B7-12D37B679A38}" type="pres">
      <dgm:prSet presAssocID="{548C5AAF-D159-4B5B-8086-937A33C8A289}" presName="connectorText" presStyleLbl="sibTrans1D1" presStyleIdx="6" presStyleCnt="7"/>
      <dgm:spPr/>
    </dgm:pt>
    <dgm:pt modelId="{A1D48F16-E877-4DB6-9CAE-CE9931BF7B5A}" type="pres">
      <dgm:prSet presAssocID="{C87E0932-915E-470A-A7E9-3EF412F8FD3D}" presName="node" presStyleLbl="node1" presStyleIdx="7" presStyleCnt="8">
        <dgm:presLayoutVars>
          <dgm:bulletEnabled val="1"/>
        </dgm:presLayoutVars>
      </dgm:prSet>
      <dgm:spPr/>
    </dgm:pt>
  </dgm:ptLst>
  <dgm:cxnLst>
    <dgm:cxn modelId="{A6939300-3045-410A-B0FA-87BCB683BE56}" type="presOf" srcId="{5A7D1E31-A195-4FA9-A401-0B6A805B4F5D}" destId="{67BD3990-E0B6-4FCD-B050-FAC5F192D719}" srcOrd="0" destOrd="1" presId="urn:microsoft.com/office/officeart/2005/8/layout/bProcess3"/>
    <dgm:cxn modelId="{8417770A-59AE-48D3-B35B-5094F4892601}" type="presOf" srcId="{EB547A02-323F-456B-853D-74B58AD96534}" destId="{6ABE9C46-60A2-4AA5-BEFD-9444C7BDD5FF}" srcOrd="1" destOrd="0" presId="urn:microsoft.com/office/officeart/2005/8/layout/bProcess3"/>
    <dgm:cxn modelId="{92AB2316-7308-457C-9BAD-3177809CB775}" type="presOf" srcId="{A312F293-991D-4542-A4FF-76851D80D859}" destId="{4E44FE20-2209-49D5-B19A-3BE785C74CA1}" srcOrd="0" destOrd="0" presId="urn:microsoft.com/office/officeart/2005/8/layout/bProcess3"/>
    <dgm:cxn modelId="{ACEB231B-73ED-4727-BE21-54367C8EA8FE}" type="presOf" srcId="{374C3604-0173-4DB7-A93B-4218263DC309}" destId="{207F0D19-CF66-487F-BFB4-7A77D8C1B068}" srcOrd="1" destOrd="0" presId="urn:microsoft.com/office/officeart/2005/8/layout/bProcess3"/>
    <dgm:cxn modelId="{3D7B2023-0525-488D-89F1-2010B8D111ED}" type="presOf" srcId="{CAE48069-3D08-41E4-9985-510866725782}" destId="{04D71835-772A-453A-8A56-D977C303A8EE}" srcOrd="0" destOrd="3" presId="urn:microsoft.com/office/officeart/2005/8/layout/bProcess3"/>
    <dgm:cxn modelId="{D18FED23-356E-4CC0-B35F-18F3A353D1C4}" type="presOf" srcId="{82246D3F-FDC6-4D7A-9C14-3B65350C7895}" destId="{A1D48F16-E877-4DB6-9CAE-CE9931BF7B5A}" srcOrd="0" destOrd="3" presId="urn:microsoft.com/office/officeart/2005/8/layout/bProcess3"/>
    <dgm:cxn modelId="{08BC0226-2A3A-4098-9A38-0D7EE87EF1F5}" srcId="{271BB550-4DCA-4F5F-BAF9-2731584CB6F9}" destId="{5A7D1E31-A195-4FA9-A401-0B6A805B4F5D}" srcOrd="0" destOrd="0" parTransId="{4FAA7324-E8F9-4393-8969-076F880B9A46}" sibTransId="{0C56C03F-6F63-4973-A616-44949A6854C9}"/>
    <dgm:cxn modelId="{CA86732C-8509-4DF6-A636-09905CF345E7}" type="presOf" srcId="{3C163CA2-3204-4211-A436-A136612CEB17}" destId="{CDB78588-AF5E-4537-98E7-D71E6B0DE522}" srcOrd="1" destOrd="0" presId="urn:microsoft.com/office/officeart/2005/8/layout/bProcess3"/>
    <dgm:cxn modelId="{707DA22E-0331-4277-ABB6-44F20E6CEB39}" srcId="{5EBDB109-A4E9-4DE1-9058-A1EF468BEA3F}" destId="{17E9257A-06A6-4CC3-8805-1ED5727CE926}" srcOrd="0" destOrd="0" parTransId="{00F601F6-D07C-4AF6-8FF6-7E14A45A235C}" sibTransId="{9C3F94CC-AAAB-43AB-A4CF-00ECDA991208}"/>
    <dgm:cxn modelId="{48C35130-B91E-4B50-B520-0200E6BE9C78}" type="presOf" srcId="{17E9257A-06A6-4CC3-8805-1ED5727CE926}" destId="{9772FE73-980A-4C5E-BD24-B6B73EB2EDA1}" srcOrd="0" destOrd="1" presId="urn:microsoft.com/office/officeart/2005/8/layout/bProcess3"/>
    <dgm:cxn modelId="{C11E3F3F-CCB4-48F4-BFA0-F6E9E19877EA}" type="presOf" srcId="{7E133147-4A68-4683-B3B1-1F8048CF8DDA}" destId="{3E62B212-FBE4-4232-BD53-5AAD9D70AD1B}" srcOrd="0" destOrd="0" presId="urn:microsoft.com/office/officeart/2005/8/layout/bProcess3"/>
    <dgm:cxn modelId="{139E8440-199C-4B46-871A-1981403E9A8A}" type="presOf" srcId="{A73169F0-F7D9-4425-86FD-9B8CF8F98A0A}" destId="{04D71835-772A-453A-8A56-D977C303A8EE}" srcOrd="0" destOrd="1" presId="urn:microsoft.com/office/officeart/2005/8/layout/bProcess3"/>
    <dgm:cxn modelId="{B3A2DD60-FE66-45F8-B007-3A1981F4EB6A}" srcId="{E6FC7E26-5E76-4A20-AFEC-E2E817819F30}" destId="{404748F0-695E-4E41-96BE-ABB9ABE5A091}" srcOrd="1" destOrd="0" parTransId="{15975D95-D369-4E6B-9C4F-41B69A60EC71}" sibTransId="{0F86C832-8C16-4A64-9124-73C0E6170D02}"/>
    <dgm:cxn modelId="{29222842-6FAD-44BC-95ED-400C2FF8685B}" srcId="{C87E0932-915E-470A-A7E9-3EF412F8FD3D}" destId="{82246D3F-FDC6-4D7A-9C14-3B65350C7895}" srcOrd="2" destOrd="0" parTransId="{4EF5A5EB-6F63-40D0-9E11-C988FFF44274}" sibTransId="{11AF1495-AC6E-4809-8B9D-A02510744C83}"/>
    <dgm:cxn modelId="{F70C6545-4DBF-4C1A-B68E-8363FA461427}" type="presOf" srcId="{548C5AAF-D159-4B5B-8086-937A33C8A289}" destId="{3A46E2D0-B62A-42FF-A1B7-12D37B679A38}" srcOrd="1" destOrd="0" presId="urn:microsoft.com/office/officeart/2005/8/layout/bProcess3"/>
    <dgm:cxn modelId="{AD78F165-3ACD-44B6-A711-58EB7B944D8E}" srcId="{7E133147-4A68-4683-B3B1-1F8048CF8DDA}" destId="{C87E0932-915E-470A-A7E9-3EF412F8FD3D}" srcOrd="7" destOrd="0" parTransId="{1B748269-187B-4603-B56E-00B671E8FC26}" sibTransId="{86D8A717-754D-4267-99EC-83855A2B94C6}"/>
    <dgm:cxn modelId="{E17BF846-C5F8-430F-93D2-797FD50DE3C8}" type="presOf" srcId="{E6FC7E26-5E76-4A20-AFEC-E2E817819F30}" destId="{E4B10044-E3A6-418D-AC24-3EC3FE9D8B0A}" srcOrd="0" destOrd="0" presId="urn:microsoft.com/office/officeart/2005/8/layout/bProcess3"/>
    <dgm:cxn modelId="{459B9849-A31A-458A-83AB-AE38DBF77708}" srcId="{7E133147-4A68-4683-B3B1-1F8048CF8DDA}" destId="{5EBDB109-A4E9-4DE1-9058-A1EF468BEA3F}" srcOrd="3" destOrd="0" parTransId="{3EE85B7C-029D-4093-B40B-14B34CCB86AA}" sibTransId="{27B78C02-8898-45E9-BB6D-AE97326E17B6}"/>
    <dgm:cxn modelId="{C386FA4B-B0EB-4744-870C-429157998D91}" type="presOf" srcId="{C87E0932-915E-470A-A7E9-3EF412F8FD3D}" destId="{A1D48F16-E877-4DB6-9CAE-CE9931BF7B5A}" srcOrd="0" destOrd="0" presId="urn:microsoft.com/office/officeart/2005/8/layout/bProcess3"/>
    <dgm:cxn modelId="{F727196F-3554-4E2D-880D-43D9FDAF0309}" type="presOf" srcId="{EB547A02-323F-456B-853D-74B58AD96534}" destId="{A61D3667-2134-4291-8B1C-2607A20636CE}" srcOrd="0" destOrd="0" presId="urn:microsoft.com/office/officeart/2005/8/layout/bProcess3"/>
    <dgm:cxn modelId="{C1BF5B76-7679-4DF9-A5BE-45E19AA95766}" type="presOf" srcId="{056F2121-B186-438B-8A8F-9422E6D80666}" destId="{22A54034-793D-4369-8506-AFC7C24820AD}" srcOrd="1" destOrd="0" presId="urn:microsoft.com/office/officeart/2005/8/layout/bProcess3"/>
    <dgm:cxn modelId="{DEF0E377-2B95-4B2D-A114-31E11C2B195E}" type="presOf" srcId="{80308FB6-D55F-403B-AA20-7BC5AEC44C84}" destId="{B158EA65-805B-4622-8D8E-E8EB147FD080}" srcOrd="0" destOrd="1" presId="urn:microsoft.com/office/officeart/2005/8/layout/bProcess3"/>
    <dgm:cxn modelId="{9F71FC59-0E34-4692-8116-8BE179CB7963}" srcId="{E6FC7E26-5E76-4A20-AFEC-E2E817819F30}" destId="{6D870F59-307C-4DF5-ABAD-2A39FFAEC9BB}" srcOrd="2" destOrd="0" parTransId="{A7E15D73-8DBB-4B16-92EC-F82384C07D1B}" sibTransId="{0BBE5911-C47E-4EBE-B14D-08CC15649341}"/>
    <dgm:cxn modelId="{D957D78B-1E98-450B-AADB-F0D982AD7F05}" type="presOf" srcId="{C1F2E803-1FA2-4A4B-9F21-BEF1E98EE989}" destId="{E4B10044-E3A6-418D-AC24-3EC3FE9D8B0A}" srcOrd="0" destOrd="1" presId="urn:microsoft.com/office/officeart/2005/8/layout/bProcess3"/>
    <dgm:cxn modelId="{60A3ACA4-8953-4D37-AB27-7A5B142B5B10}" type="presOf" srcId="{F74136A0-FDAA-4284-A885-8969F236EA00}" destId="{B158EA65-805B-4622-8D8E-E8EB147FD080}" srcOrd="0" destOrd="0" presId="urn:microsoft.com/office/officeart/2005/8/layout/bProcess3"/>
    <dgm:cxn modelId="{3742ACA6-8099-4A94-BBC8-BBC42F138798}" srcId="{F74136A0-FDAA-4284-A885-8969F236EA00}" destId="{80308FB6-D55F-403B-AA20-7BC5AEC44C84}" srcOrd="0" destOrd="0" parTransId="{061DDB46-DCC1-4CEC-AADF-BF59BFEEF4C4}" sibTransId="{745A0CF9-10CA-47DE-AE3F-73C9A6196230}"/>
    <dgm:cxn modelId="{2DB498AA-7FF6-49F2-848D-EB0E511D10B2}" srcId="{7E133147-4A68-4683-B3B1-1F8048CF8DDA}" destId="{2B35FCAE-2F82-4103-9763-0A5E6037CEE1}" srcOrd="0" destOrd="0" parTransId="{6D193A91-D4EE-4006-BBA4-43A26AAE2967}" sibTransId="{EB547A02-323F-456B-853D-74B58AD96534}"/>
    <dgm:cxn modelId="{EEFA90AC-665E-4B61-95F7-69F88923E2A4}" srcId="{5EBDB109-A4E9-4DE1-9058-A1EF468BEA3F}" destId="{931736F2-32AA-41F9-AC50-AAD0BB177220}" srcOrd="1" destOrd="0" parTransId="{4E9FCB55-B621-4945-B01D-D0411728BC52}" sibTransId="{7A23BC8A-988F-4EC1-87BE-DCFD15403749}"/>
    <dgm:cxn modelId="{F6AF9AAC-C8CE-4A4A-80C3-549AE50E5FD4}" type="presOf" srcId="{2B35FCAE-2F82-4103-9763-0A5E6037CEE1}" destId="{04D71835-772A-453A-8A56-D977C303A8EE}" srcOrd="0" destOrd="0" presId="urn:microsoft.com/office/officeart/2005/8/layout/bProcess3"/>
    <dgm:cxn modelId="{6E6B0DB1-2B5E-4A29-8DCC-2AEC98337B76}" type="presOf" srcId="{271BB550-4DCA-4F5F-BAF9-2731584CB6F9}" destId="{67BD3990-E0B6-4FCD-B050-FAC5F192D719}" srcOrd="0" destOrd="0" presId="urn:microsoft.com/office/officeart/2005/8/layout/bProcess3"/>
    <dgm:cxn modelId="{6B1F44B1-C715-4943-A08E-22EFBF2E812F}" type="presOf" srcId="{0E586C3A-BE83-4B56-8545-9FBD5E2E0122}" destId="{04D71835-772A-453A-8A56-D977C303A8EE}" srcOrd="0" destOrd="2" presId="urn:microsoft.com/office/officeart/2005/8/layout/bProcess3"/>
    <dgm:cxn modelId="{B796FCB2-DF08-4B16-9D23-157551CE552A}" type="presOf" srcId="{105889C9-F29E-4F7D-9147-CB74EDECF029}" destId="{6F93218C-5F6F-4043-8C73-1F0182D02FA7}" srcOrd="0" destOrd="1" presId="urn:microsoft.com/office/officeart/2005/8/layout/bProcess3"/>
    <dgm:cxn modelId="{2A4D18B5-8B2B-4692-953D-3C9FF9FDB7EF}" srcId="{7E133147-4A68-4683-B3B1-1F8048CF8DDA}" destId="{E6FC7E26-5E76-4A20-AFEC-E2E817819F30}" srcOrd="1" destOrd="0" parTransId="{5D6E41D5-69C4-4FB8-B724-B249CA90BAAF}" sibTransId="{74EF5D1C-31CD-4333-B48B-29EC05935348}"/>
    <dgm:cxn modelId="{20654EB8-65C9-49E7-99DD-3C48EBCE1678}" type="presOf" srcId="{74EF5D1C-31CD-4333-B48B-29EC05935348}" destId="{BFBC015E-E5E2-4237-BD77-CAC3576EE7D2}" srcOrd="0" destOrd="0" presId="urn:microsoft.com/office/officeart/2005/8/layout/bProcess3"/>
    <dgm:cxn modelId="{6C9445BB-1C12-484B-B933-5106E5F2D784}" type="presOf" srcId="{931736F2-32AA-41F9-AC50-AAD0BB177220}" destId="{9772FE73-980A-4C5E-BD24-B6B73EB2EDA1}" srcOrd="0" destOrd="2" presId="urn:microsoft.com/office/officeart/2005/8/layout/bProcess3"/>
    <dgm:cxn modelId="{EE3BCCC0-F814-4A59-AD88-77B3C766CBAA}" type="presOf" srcId="{3833A3C9-A96D-463C-88D8-235CBD7BA66E}" destId="{A1D48F16-E877-4DB6-9CAE-CE9931BF7B5A}" srcOrd="0" destOrd="1" presId="urn:microsoft.com/office/officeart/2005/8/layout/bProcess3"/>
    <dgm:cxn modelId="{2FF7F8C1-1472-4871-858C-DF6C1636A645}" type="presOf" srcId="{404748F0-695E-4E41-96BE-ABB9ABE5A091}" destId="{E4B10044-E3A6-418D-AC24-3EC3FE9D8B0A}" srcOrd="0" destOrd="2" presId="urn:microsoft.com/office/officeart/2005/8/layout/bProcess3"/>
    <dgm:cxn modelId="{DAAF57C5-0BFE-4CCA-9A5E-20CB787B1BD4}" srcId="{C6810FEC-D343-42BF-9321-D267917677C6}" destId="{105889C9-F29E-4F7D-9147-CB74EDECF029}" srcOrd="0" destOrd="0" parTransId="{EB68AF87-77E6-43BA-8235-4A9537E4DE56}" sibTransId="{338804D0-A2F6-4F66-911F-BB652BF3967C}"/>
    <dgm:cxn modelId="{ED7C2EC7-2A8D-4647-B84C-70D023C55E87}" srcId="{E6FC7E26-5E76-4A20-AFEC-E2E817819F30}" destId="{C1F2E803-1FA2-4A4B-9F21-BEF1E98EE989}" srcOrd="0" destOrd="0" parTransId="{820B0604-6C2A-4A17-8EE9-B5A944D546ED}" sibTransId="{AEE4F2AB-8E0B-4E7D-9D4F-2CE135C07216}"/>
    <dgm:cxn modelId="{EEBCB2CA-4356-4C6B-93F8-F51C3E48C48D}" type="presOf" srcId="{27B78C02-8898-45E9-BB6D-AE97326E17B6}" destId="{F1FCE815-0E4F-4A7D-8FFB-695A4C33C49C}" srcOrd="1" destOrd="0" presId="urn:microsoft.com/office/officeart/2005/8/layout/bProcess3"/>
    <dgm:cxn modelId="{ABE751CE-EC49-4B20-8BB4-010E4FB51C96}" srcId="{C87E0932-915E-470A-A7E9-3EF412F8FD3D}" destId="{B76F598B-33BB-4702-B6EB-F5C035B7DBAF}" srcOrd="1" destOrd="0" parTransId="{9A16212A-C58F-4D9A-A1BC-200C04111B66}" sibTransId="{7E69D2A7-DD4E-4F09-9D01-5CFB32A205EF}"/>
    <dgm:cxn modelId="{DF7162D0-F6CC-4444-86A8-32BE89B20C05}" type="presOf" srcId="{27B78C02-8898-45E9-BB6D-AE97326E17B6}" destId="{E4B8CE36-A37B-4D82-84D7-BD1CAB04BB18}" srcOrd="0" destOrd="0" presId="urn:microsoft.com/office/officeart/2005/8/layout/bProcess3"/>
    <dgm:cxn modelId="{1B52CBD3-0A61-4840-ADBF-1EBB2CDC9AC2}" srcId="{2B35FCAE-2F82-4103-9763-0A5E6037CEE1}" destId="{0E586C3A-BE83-4B56-8545-9FBD5E2E0122}" srcOrd="1" destOrd="0" parTransId="{72A9217F-A8DB-4726-83C0-70459E591C79}" sibTransId="{D0AFF082-67FA-41B1-B9F7-DB892B322470}"/>
    <dgm:cxn modelId="{AE8298DA-2348-435C-AA53-4EB7DEF711CD}" type="presOf" srcId="{056F2121-B186-438B-8A8F-9422E6D80666}" destId="{60283BC6-C4F8-441E-B71F-7E5238FA36BB}" srcOrd="0" destOrd="0" presId="urn:microsoft.com/office/officeart/2005/8/layout/bProcess3"/>
    <dgm:cxn modelId="{9D5A69DB-1075-4FED-B3CA-2F123CCE9761}" type="presOf" srcId="{374C3604-0173-4DB7-A93B-4218263DC309}" destId="{BA9F3946-A854-44F1-92E7-D703D40929D8}" srcOrd="0" destOrd="0" presId="urn:microsoft.com/office/officeart/2005/8/layout/bProcess3"/>
    <dgm:cxn modelId="{0CCCADDC-B249-4484-BF00-70B225A9F74A}" type="presOf" srcId="{B956E745-C5DA-4387-9D80-D2BF0F6679D0}" destId="{4E44FE20-2209-49D5-B19A-3BE785C74CA1}" srcOrd="0" destOrd="1" presId="urn:microsoft.com/office/officeart/2005/8/layout/bProcess3"/>
    <dgm:cxn modelId="{91B7C9DD-8D85-43B1-90D5-B436163EC620}" srcId="{A312F293-991D-4542-A4FF-76851D80D859}" destId="{B956E745-C5DA-4387-9D80-D2BF0F6679D0}" srcOrd="0" destOrd="0" parTransId="{EE05F9D9-D975-4AE5-B165-F2E26A7C0FFF}" sibTransId="{C42C4DE6-2751-44D1-AC0E-839297A5F127}"/>
    <dgm:cxn modelId="{AE4C08E2-3DF7-47E2-9364-0CF5EE0A310A}" type="presOf" srcId="{6D870F59-307C-4DF5-ABAD-2A39FFAEC9BB}" destId="{E4B10044-E3A6-418D-AC24-3EC3FE9D8B0A}" srcOrd="0" destOrd="3" presId="urn:microsoft.com/office/officeart/2005/8/layout/bProcess3"/>
    <dgm:cxn modelId="{ED8957E6-B110-40D4-B98B-68EF9B17DC05}" type="presOf" srcId="{B76F598B-33BB-4702-B6EB-F5C035B7DBAF}" destId="{A1D48F16-E877-4DB6-9CAE-CE9931BF7B5A}" srcOrd="0" destOrd="2" presId="urn:microsoft.com/office/officeart/2005/8/layout/bProcess3"/>
    <dgm:cxn modelId="{5F571CE7-459B-4B4E-BD9A-8F84B3751EDA}" srcId="{7E133147-4A68-4683-B3B1-1F8048CF8DDA}" destId="{271BB550-4DCA-4F5F-BAF9-2731584CB6F9}" srcOrd="4" destOrd="0" parTransId="{525EE1C8-8314-41B5-B3C6-BD5A4EC82F1B}" sibTransId="{374C3604-0173-4DB7-A93B-4218263DC309}"/>
    <dgm:cxn modelId="{88D783E7-1954-4A62-B0A0-D08CB0E844A4}" type="presOf" srcId="{548C5AAF-D159-4B5B-8086-937A33C8A289}" destId="{66017AB0-A426-49B5-9A8A-B54C1882CE81}" srcOrd="0" destOrd="0" presId="urn:microsoft.com/office/officeart/2005/8/layout/bProcess3"/>
    <dgm:cxn modelId="{F05F82EA-BA6B-4BD8-956F-858B4DE3493A}" srcId="{7E133147-4A68-4683-B3B1-1F8048CF8DDA}" destId="{F74136A0-FDAA-4284-A885-8969F236EA00}" srcOrd="2" destOrd="0" parTransId="{947D4581-54E8-475E-A9BD-A5F7099A2426}" sibTransId="{056F2121-B186-438B-8A8F-9422E6D80666}"/>
    <dgm:cxn modelId="{979E09EB-7F1A-402D-BD77-843D645E12BF}" type="presOf" srcId="{C6810FEC-D343-42BF-9321-D267917677C6}" destId="{6F93218C-5F6F-4043-8C73-1F0182D02FA7}" srcOrd="0" destOrd="0" presId="urn:microsoft.com/office/officeart/2005/8/layout/bProcess3"/>
    <dgm:cxn modelId="{DFCF4EEC-E6D4-4BB2-BBDC-94F07E17C9EF}" type="presOf" srcId="{74EF5D1C-31CD-4333-B48B-29EC05935348}" destId="{F1CEAEE5-1C15-4693-B45A-02FBB711EDCF}" srcOrd="1" destOrd="0" presId="urn:microsoft.com/office/officeart/2005/8/layout/bProcess3"/>
    <dgm:cxn modelId="{426B2CF0-E035-4D23-A82E-59CD8B807899}" srcId="{7E133147-4A68-4683-B3B1-1F8048CF8DDA}" destId="{C6810FEC-D343-42BF-9321-D267917677C6}" srcOrd="6" destOrd="0" parTransId="{0E47402B-1062-4137-A03A-3A5B42201EDF}" sibTransId="{548C5AAF-D159-4B5B-8086-937A33C8A289}"/>
    <dgm:cxn modelId="{71C537F0-0EAF-46F1-8898-801C3AA8428E}" srcId="{2B35FCAE-2F82-4103-9763-0A5E6037CEE1}" destId="{CAE48069-3D08-41E4-9985-510866725782}" srcOrd="2" destOrd="0" parTransId="{B68B9336-00BA-44C4-8E9F-25C46F828D64}" sibTransId="{C6D7C4C7-3217-4D97-80B7-AD00D397E047}"/>
    <dgm:cxn modelId="{08CF73F0-F610-49FD-B972-604E8A3E4AB8}" srcId="{2B35FCAE-2F82-4103-9763-0A5E6037CEE1}" destId="{A73169F0-F7D9-4425-86FD-9B8CF8F98A0A}" srcOrd="0" destOrd="0" parTransId="{79F96C12-215C-4E38-B3E3-43A1C36A793A}" sibTransId="{952B3DBB-C90A-4F57-8694-1CDFC34E2895}"/>
    <dgm:cxn modelId="{3D3DEBF6-A305-41A8-AB2C-44D1238DC9A9}" type="presOf" srcId="{3C163CA2-3204-4211-A436-A136612CEB17}" destId="{BBBB5829-0C97-442C-A9D4-0757E01FE7F7}" srcOrd="0" destOrd="0" presId="urn:microsoft.com/office/officeart/2005/8/layout/bProcess3"/>
    <dgm:cxn modelId="{8EE0EFF6-ABDF-4218-AA7C-4D62F54908A9}" srcId="{C87E0932-915E-470A-A7E9-3EF412F8FD3D}" destId="{3833A3C9-A96D-463C-88D8-235CBD7BA66E}" srcOrd="0" destOrd="0" parTransId="{6212BC96-25A1-40E7-95BF-40D91DF1EF68}" sibTransId="{98A3D29F-FC2F-402B-8D7D-90FF75444375}"/>
    <dgm:cxn modelId="{C010CFF7-3874-4611-8CC0-8090C2CC7726}" srcId="{7E133147-4A68-4683-B3B1-1F8048CF8DDA}" destId="{A312F293-991D-4542-A4FF-76851D80D859}" srcOrd="5" destOrd="0" parTransId="{8EB987C6-5DEA-435F-B448-E3C5DDD0279E}" sibTransId="{3C163CA2-3204-4211-A436-A136612CEB17}"/>
    <dgm:cxn modelId="{5DDB37FD-5EA7-47F7-A6EA-5A7D118B946B}" type="presOf" srcId="{5EBDB109-A4E9-4DE1-9058-A1EF468BEA3F}" destId="{9772FE73-980A-4C5E-BD24-B6B73EB2EDA1}" srcOrd="0" destOrd="0" presId="urn:microsoft.com/office/officeart/2005/8/layout/bProcess3"/>
    <dgm:cxn modelId="{422F99D9-6546-43BF-BC85-3B6516BE0C2C}" type="presParOf" srcId="{3E62B212-FBE4-4232-BD53-5AAD9D70AD1B}" destId="{04D71835-772A-453A-8A56-D977C303A8EE}" srcOrd="0" destOrd="0" presId="urn:microsoft.com/office/officeart/2005/8/layout/bProcess3"/>
    <dgm:cxn modelId="{8B25F688-B1C8-4FC8-BF5B-8CCED2F0D65D}" type="presParOf" srcId="{3E62B212-FBE4-4232-BD53-5AAD9D70AD1B}" destId="{A61D3667-2134-4291-8B1C-2607A20636CE}" srcOrd="1" destOrd="0" presId="urn:microsoft.com/office/officeart/2005/8/layout/bProcess3"/>
    <dgm:cxn modelId="{F05A7315-703E-4DFA-8FE6-A701AD0D9415}" type="presParOf" srcId="{A61D3667-2134-4291-8B1C-2607A20636CE}" destId="{6ABE9C46-60A2-4AA5-BEFD-9444C7BDD5FF}" srcOrd="0" destOrd="0" presId="urn:microsoft.com/office/officeart/2005/8/layout/bProcess3"/>
    <dgm:cxn modelId="{F93F16FE-E97F-46C0-9DE3-324971E2696E}" type="presParOf" srcId="{3E62B212-FBE4-4232-BD53-5AAD9D70AD1B}" destId="{E4B10044-E3A6-418D-AC24-3EC3FE9D8B0A}" srcOrd="2" destOrd="0" presId="urn:microsoft.com/office/officeart/2005/8/layout/bProcess3"/>
    <dgm:cxn modelId="{3CEBFA0D-BA9C-48E7-92B8-212AAD912BB8}" type="presParOf" srcId="{3E62B212-FBE4-4232-BD53-5AAD9D70AD1B}" destId="{BFBC015E-E5E2-4237-BD77-CAC3576EE7D2}" srcOrd="3" destOrd="0" presId="urn:microsoft.com/office/officeart/2005/8/layout/bProcess3"/>
    <dgm:cxn modelId="{FBD92C3C-DA8C-4C96-A4A4-BB17417FBE7F}" type="presParOf" srcId="{BFBC015E-E5E2-4237-BD77-CAC3576EE7D2}" destId="{F1CEAEE5-1C15-4693-B45A-02FBB711EDCF}" srcOrd="0" destOrd="0" presId="urn:microsoft.com/office/officeart/2005/8/layout/bProcess3"/>
    <dgm:cxn modelId="{F464200C-ECAE-4E25-B98B-9D5D82E5407E}" type="presParOf" srcId="{3E62B212-FBE4-4232-BD53-5AAD9D70AD1B}" destId="{B158EA65-805B-4622-8D8E-E8EB147FD080}" srcOrd="4" destOrd="0" presId="urn:microsoft.com/office/officeart/2005/8/layout/bProcess3"/>
    <dgm:cxn modelId="{5A7D68B9-3C03-4CA8-A841-9975AB5B728D}" type="presParOf" srcId="{3E62B212-FBE4-4232-BD53-5AAD9D70AD1B}" destId="{60283BC6-C4F8-441E-B71F-7E5238FA36BB}" srcOrd="5" destOrd="0" presId="urn:microsoft.com/office/officeart/2005/8/layout/bProcess3"/>
    <dgm:cxn modelId="{EB706FCD-ED57-4948-A984-C383402C9812}" type="presParOf" srcId="{60283BC6-C4F8-441E-B71F-7E5238FA36BB}" destId="{22A54034-793D-4369-8506-AFC7C24820AD}" srcOrd="0" destOrd="0" presId="urn:microsoft.com/office/officeart/2005/8/layout/bProcess3"/>
    <dgm:cxn modelId="{AF10D296-250E-4D3B-ABB2-C1F57C5D59C7}" type="presParOf" srcId="{3E62B212-FBE4-4232-BD53-5AAD9D70AD1B}" destId="{9772FE73-980A-4C5E-BD24-B6B73EB2EDA1}" srcOrd="6" destOrd="0" presId="urn:microsoft.com/office/officeart/2005/8/layout/bProcess3"/>
    <dgm:cxn modelId="{9A85DA95-828A-4767-AC90-F2EC9D5A300D}" type="presParOf" srcId="{3E62B212-FBE4-4232-BD53-5AAD9D70AD1B}" destId="{E4B8CE36-A37B-4D82-84D7-BD1CAB04BB18}" srcOrd="7" destOrd="0" presId="urn:microsoft.com/office/officeart/2005/8/layout/bProcess3"/>
    <dgm:cxn modelId="{91649DF2-347D-4092-BBF1-EBC84658DD0C}" type="presParOf" srcId="{E4B8CE36-A37B-4D82-84D7-BD1CAB04BB18}" destId="{F1FCE815-0E4F-4A7D-8FFB-695A4C33C49C}" srcOrd="0" destOrd="0" presId="urn:microsoft.com/office/officeart/2005/8/layout/bProcess3"/>
    <dgm:cxn modelId="{16E36909-F022-40E4-A77A-D2A95E45A09F}" type="presParOf" srcId="{3E62B212-FBE4-4232-BD53-5AAD9D70AD1B}" destId="{67BD3990-E0B6-4FCD-B050-FAC5F192D719}" srcOrd="8" destOrd="0" presId="urn:microsoft.com/office/officeart/2005/8/layout/bProcess3"/>
    <dgm:cxn modelId="{CB7C6FF7-2B33-46DA-A6EC-7CC4285B0D94}" type="presParOf" srcId="{3E62B212-FBE4-4232-BD53-5AAD9D70AD1B}" destId="{BA9F3946-A854-44F1-92E7-D703D40929D8}" srcOrd="9" destOrd="0" presId="urn:microsoft.com/office/officeart/2005/8/layout/bProcess3"/>
    <dgm:cxn modelId="{635C0E75-61A4-425C-BF46-CB6E448EF68C}" type="presParOf" srcId="{BA9F3946-A854-44F1-92E7-D703D40929D8}" destId="{207F0D19-CF66-487F-BFB4-7A77D8C1B068}" srcOrd="0" destOrd="0" presId="urn:microsoft.com/office/officeart/2005/8/layout/bProcess3"/>
    <dgm:cxn modelId="{1E096CCB-3FD4-4C59-964F-5EFEE6CA456D}" type="presParOf" srcId="{3E62B212-FBE4-4232-BD53-5AAD9D70AD1B}" destId="{4E44FE20-2209-49D5-B19A-3BE785C74CA1}" srcOrd="10" destOrd="0" presId="urn:microsoft.com/office/officeart/2005/8/layout/bProcess3"/>
    <dgm:cxn modelId="{41DAB0FC-BA8F-40B5-A70E-54B9C06E370A}" type="presParOf" srcId="{3E62B212-FBE4-4232-BD53-5AAD9D70AD1B}" destId="{BBBB5829-0C97-442C-A9D4-0757E01FE7F7}" srcOrd="11" destOrd="0" presId="urn:microsoft.com/office/officeart/2005/8/layout/bProcess3"/>
    <dgm:cxn modelId="{7DC8A21F-7BE3-418C-92D8-79D069C4C49A}" type="presParOf" srcId="{BBBB5829-0C97-442C-A9D4-0757E01FE7F7}" destId="{CDB78588-AF5E-4537-98E7-D71E6B0DE522}" srcOrd="0" destOrd="0" presId="urn:microsoft.com/office/officeart/2005/8/layout/bProcess3"/>
    <dgm:cxn modelId="{CE899E37-8A12-48BC-B91A-B0ED12DCC0A9}" type="presParOf" srcId="{3E62B212-FBE4-4232-BD53-5AAD9D70AD1B}" destId="{6F93218C-5F6F-4043-8C73-1F0182D02FA7}" srcOrd="12" destOrd="0" presId="urn:microsoft.com/office/officeart/2005/8/layout/bProcess3"/>
    <dgm:cxn modelId="{7129C9F6-2DC6-4318-8BF4-FD76DC57E85A}" type="presParOf" srcId="{3E62B212-FBE4-4232-BD53-5AAD9D70AD1B}" destId="{66017AB0-A426-49B5-9A8A-B54C1882CE81}" srcOrd="13" destOrd="0" presId="urn:microsoft.com/office/officeart/2005/8/layout/bProcess3"/>
    <dgm:cxn modelId="{33A5C39E-3B98-4B47-8047-3B80EF532615}" type="presParOf" srcId="{66017AB0-A426-49B5-9A8A-B54C1882CE81}" destId="{3A46E2D0-B62A-42FF-A1B7-12D37B679A38}" srcOrd="0" destOrd="0" presId="urn:microsoft.com/office/officeart/2005/8/layout/bProcess3"/>
    <dgm:cxn modelId="{A4FCEED3-8347-49E4-B6A6-D0BD4C956DC1}" type="presParOf" srcId="{3E62B212-FBE4-4232-BD53-5AAD9D70AD1B}" destId="{A1D48F16-E877-4DB6-9CAE-CE9931BF7B5A}" srcOrd="14"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567042-0F1C-45BA-9061-CDC5D52976E8}"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941141B-2DCB-4BC6-BA91-7386C3350366}">
      <dgm:prSet/>
      <dgm:spPr/>
      <dgm:t>
        <a:bodyPr/>
        <a:lstStyle/>
        <a:p>
          <a:pPr>
            <a:lnSpc>
              <a:spcPct val="100000"/>
            </a:lnSpc>
          </a:pPr>
          <a:r>
            <a:rPr lang="en-US"/>
            <a:t>Dilemma</a:t>
          </a:r>
        </a:p>
      </dgm:t>
    </dgm:pt>
    <dgm:pt modelId="{FEC8037E-F99E-494A-9FEB-F63BA35AAC3A}" type="parTrans" cxnId="{16E08D1A-3F7F-4876-AA95-903B2BDB2060}">
      <dgm:prSet/>
      <dgm:spPr/>
      <dgm:t>
        <a:bodyPr/>
        <a:lstStyle/>
        <a:p>
          <a:endParaRPr lang="en-US"/>
        </a:p>
      </dgm:t>
    </dgm:pt>
    <dgm:pt modelId="{6B318EAE-1056-4ED2-8C15-BF840485FDD3}" type="sibTrans" cxnId="{16E08D1A-3F7F-4876-AA95-903B2BDB2060}">
      <dgm:prSet/>
      <dgm:spPr/>
      <dgm:t>
        <a:bodyPr/>
        <a:lstStyle/>
        <a:p>
          <a:endParaRPr lang="en-US"/>
        </a:p>
      </dgm:t>
    </dgm:pt>
    <dgm:pt modelId="{F2E17B78-8FC9-40C0-A0A2-7B9A3D89FD92}">
      <dgm:prSet/>
      <dgm:spPr/>
      <dgm:t>
        <a:bodyPr/>
        <a:lstStyle/>
        <a:p>
          <a:pPr>
            <a:lnSpc>
              <a:spcPct val="100000"/>
            </a:lnSpc>
          </a:pPr>
          <a:r>
            <a:rPr lang="en-US">
              <a:latin typeface="Speak Pro" panose="02020404030301010803"/>
            </a:rPr>
            <a:t>Solutions</a:t>
          </a:r>
          <a:endParaRPr lang="en-US"/>
        </a:p>
      </dgm:t>
    </dgm:pt>
    <dgm:pt modelId="{A43CC168-CFF5-4ED8-B0FF-821D0E339163}" type="parTrans" cxnId="{409E19A6-66DB-4850-A9A9-7A5D6F3DC6F7}">
      <dgm:prSet/>
      <dgm:spPr/>
      <dgm:t>
        <a:bodyPr/>
        <a:lstStyle/>
        <a:p>
          <a:endParaRPr lang="en-US"/>
        </a:p>
      </dgm:t>
    </dgm:pt>
    <dgm:pt modelId="{31E8986E-BA91-4712-ACFA-6F5EEA2CA46E}" type="sibTrans" cxnId="{409E19A6-66DB-4850-A9A9-7A5D6F3DC6F7}">
      <dgm:prSet/>
      <dgm:spPr/>
      <dgm:t>
        <a:bodyPr/>
        <a:lstStyle/>
        <a:p>
          <a:endParaRPr lang="en-US"/>
        </a:p>
      </dgm:t>
    </dgm:pt>
    <dgm:pt modelId="{E3927872-AFE8-4CDF-96AE-26B30F2B6C7D}">
      <dgm:prSet/>
      <dgm:spPr/>
      <dgm:t>
        <a:bodyPr/>
        <a:lstStyle/>
        <a:p>
          <a:pPr>
            <a:lnSpc>
              <a:spcPct val="100000"/>
            </a:lnSpc>
          </a:pPr>
          <a:r>
            <a:rPr lang="en-US">
              <a:latin typeface="Speak Pro" panose="02020404030301010803"/>
            </a:rPr>
            <a:t>Team</a:t>
          </a:r>
          <a:r>
            <a:rPr lang="en-US"/>
            <a:t> Plan</a:t>
          </a:r>
          <a:r>
            <a:rPr lang="en-US">
              <a:latin typeface="Speak Pro" panose="02020404030301010803"/>
            </a:rPr>
            <a:t>!</a:t>
          </a:r>
          <a:endParaRPr lang="en-US"/>
        </a:p>
      </dgm:t>
    </dgm:pt>
    <dgm:pt modelId="{DA2C260C-D963-4B05-BF1E-3BA1EF14BBED}" type="parTrans" cxnId="{C8FBDC9E-AF58-4AC7-B606-EE067CF54897}">
      <dgm:prSet/>
      <dgm:spPr/>
      <dgm:t>
        <a:bodyPr/>
        <a:lstStyle/>
        <a:p>
          <a:endParaRPr lang="en-US"/>
        </a:p>
      </dgm:t>
    </dgm:pt>
    <dgm:pt modelId="{76653EDD-799A-4D0B-8F70-AB8D3AA12075}" type="sibTrans" cxnId="{C8FBDC9E-AF58-4AC7-B606-EE067CF54897}">
      <dgm:prSet/>
      <dgm:spPr/>
      <dgm:t>
        <a:bodyPr/>
        <a:lstStyle/>
        <a:p>
          <a:endParaRPr lang="en-US"/>
        </a:p>
      </dgm:t>
    </dgm:pt>
    <dgm:pt modelId="{202074AC-AF9E-4791-B8B3-461955C146F1}">
      <dgm:prSet phldr="0"/>
      <dgm:spPr/>
      <dgm:t>
        <a:bodyPr/>
        <a:lstStyle/>
        <a:p>
          <a:endParaRPr lang="en-US"/>
        </a:p>
      </dgm:t>
    </dgm:pt>
    <dgm:pt modelId="{EE382DC4-6AE3-447A-94FF-D4BFEAE8EBE2}" type="parTrans" cxnId="{18E49FA0-CE59-4776-A5C8-370612890E51}">
      <dgm:prSet/>
      <dgm:spPr/>
    </dgm:pt>
    <dgm:pt modelId="{91B94936-79FB-4D6B-A276-82B10D0D2D30}" type="sibTrans" cxnId="{18E49FA0-CE59-4776-A5C8-370612890E51}">
      <dgm:prSet/>
      <dgm:spPr/>
    </dgm:pt>
    <dgm:pt modelId="{C04B54C1-DBBE-4FD5-B484-2A4BF2D506E4}">
      <dgm:prSet phldr="0"/>
      <dgm:spPr/>
      <dgm:t>
        <a:bodyPr/>
        <a:lstStyle/>
        <a:p>
          <a:endParaRPr lang="en-US"/>
        </a:p>
      </dgm:t>
    </dgm:pt>
    <dgm:pt modelId="{CB560F68-9A5A-4475-8CBC-B9CF9C947683}" type="parTrans" cxnId="{43DF5759-9231-4FFD-BE6E-50DA7DD6BBC1}">
      <dgm:prSet/>
      <dgm:spPr/>
    </dgm:pt>
    <dgm:pt modelId="{A0BDDBAD-E13B-4F96-8B49-6770D010E342}" type="sibTrans" cxnId="{43DF5759-9231-4FFD-BE6E-50DA7DD6BBC1}">
      <dgm:prSet/>
      <dgm:spPr/>
    </dgm:pt>
    <dgm:pt modelId="{38862033-25B5-48BF-A29E-FD8993809637}" type="pres">
      <dgm:prSet presAssocID="{6D567042-0F1C-45BA-9061-CDC5D52976E8}" presName="root" presStyleCnt="0">
        <dgm:presLayoutVars>
          <dgm:dir/>
          <dgm:resizeHandles val="exact"/>
        </dgm:presLayoutVars>
      </dgm:prSet>
      <dgm:spPr/>
    </dgm:pt>
    <dgm:pt modelId="{7F8C2787-5836-4910-B836-812C01AD38AA}" type="pres">
      <dgm:prSet presAssocID="{9941141B-2DCB-4BC6-BA91-7386C3350366}" presName="compNode" presStyleCnt="0"/>
      <dgm:spPr/>
    </dgm:pt>
    <dgm:pt modelId="{B67D5BCB-BDB5-41D1-9102-0B130BD35BD4}" type="pres">
      <dgm:prSet presAssocID="{9941141B-2DCB-4BC6-BA91-7386C335036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cales of Justice"/>
        </a:ext>
      </dgm:extLst>
    </dgm:pt>
    <dgm:pt modelId="{7DB78347-1288-49C0-B83E-4198C6278E59}" type="pres">
      <dgm:prSet presAssocID="{9941141B-2DCB-4BC6-BA91-7386C3350366}" presName="spaceRect" presStyleCnt="0"/>
      <dgm:spPr/>
    </dgm:pt>
    <dgm:pt modelId="{6BF322D3-2522-4E80-981D-020CAE63C8E2}" type="pres">
      <dgm:prSet presAssocID="{9941141B-2DCB-4BC6-BA91-7386C3350366}" presName="textRect" presStyleLbl="revTx" presStyleIdx="0" presStyleCnt="3">
        <dgm:presLayoutVars>
          <dgm:chMax val="1"/>
          <dgm:chPref val="1"/>
        </dgm:presLayoutVars>
      </dgm:prSet>
      <dgm:spPr/>
    </dgm:pt>
    <dgm:pt modelId="{2DF08F5B-15E1-4478-8459-74AF5CADD11A}" type="pres">
      <dgm:prSet presAssocID="{6B318EAE-1056-4ED2-8C15-BF840485FDD3}" presName="sibTrans" presStyleCnt="0"/>
      <dgm:spPr/>
    </dgm:pt>
    <dgm:pt modelId="{619E1FBC-3175-4AA4-BD41-8F213DCE10C8}" type="pres">
      <dgm:prSet presAssocID="{F2E17B78-8FC9-40C0-A0A2-7B9A3D89FD92}" presName="compNode" presStyleCnt="0"/>
      <dgm:spPr/>
    </dgm:pt>
    <dgm:pt modelId="{55DD784B-FE5D-4A99-9BAC-E5E0EDB5422D}" type="pres">
      <dgm:prSet presAssocID="{F2E17B78-8FC9-40C0-A0A2-7B9A3D89FD9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bulb"/>
        </a:ext>
      </dgm:extLst>
    </dgm:pt>
    <dgm:pt modelId="{0A05BF43-64F7-4039-9EC9-8A23C36B35AC}" type="pres">
      <dgm:prSet presAssocID="{F2E17B78-8FC9-40C0-A0A2-7B9A3D89FD92}" presName="spaceRect" presStyleCnt="0"/>
      <dgm:spPr/>
    </dgm:pt>
    <dgm:pt modelId="{047E1DC3-D83B-4975-8DB6-B4ECBB663FF7}" type="pres">
      <dgm:prSet presAssocID="{F2E17B78-8FC9-40C0-A0A2-7B9A3D89FD92}" presName="textRect" presStyleLbl="revTx" presStyleIdx="1" presStyleCnt="3">
        <dgm:presLayoutVars>
          <dgm:chMax val="1"/>
          <dgm:chPref val="1"/>
        </dgm:presLayoutVars>
      </dgm:prSet>
      <dgm:spPr/>
    </dgm:pt>
    <dgm:pt modelId="{7C660E55-0AE6-479B-B080-A468A6F0BB6A}" type="pres">
      <dgm:prSet presAssocID="{31E8986E-BA91-4712-ACFA-6F5EEA2CA46E}" presName="sibTrans" presStyleCnt="0"/>
      <dgm:spPr/>
    </dgm:pt>
    <dgm:pt modelId="{FD62FFF6-5DA2-49A0-841D-676CDF1D1061}" type="pres">
      <dgm:prSet presAssocID="{E3927872-AFE8-4CDF-96AE-26B30F2B6C7D}" presName="compNode" presStyleCnt="0"/>
      <dgm:spPr/>
    </dgm:pt>
    <dgm:pt modelId="{178AFBE7-983E-45EE-B525-1A9235F08417}" type="pres">
      <dgm:prSet presAssocID="{E3927872-AFE8-4CDF-96AE-26B30F2B6C7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eeting"/>
        </a:ext>
      </dgm:extLst>
    </dgm:pt>
    <dgm:pt modelId="{0B876117-463A-42D3-B5B6-F6B0EF6DFAB5}" type="pres">
      <dgm:prSet presAssocID="{E3927872-AFE8-4CDF-96AE-26B30F2B6C7D}" presName="spaceRect" presStyleCnt="0"/>
      <dgm:spPr/>
    </dgm:pt>
    <dgm:pt modelId="{FC5B2A30-B87F-4D19-8771-B61AD06521C7}" type="pres">
      <dgm:prSet presAssocID="{E3927872-AFE8-4CDF-96AE-26B30F2B6C7D}" presName="textRect" presStyleLbl="revTx" presStyleIdx="2" presStyleCnt="3">
        <dgm:presLayoutVars>
          <dgm:chMax val="1"/>
          <dgm:chPref val="1"/>
        </dgm:presLayoutVars>
      </dgm:prSet>
      <dgm:spPr/>
    </dgm:pt>
  </dgm:ptLst>
  <dgm:cxnLst>
    <dgm:cxn modelId="{16E08D1A-3F7F-4876-AA95-903B2BDB2060}" srcId="{6D567042-0F1C-45BA-9061-CDC5D52976E8}" destId="{9941141B-2DCB-4BC6-BA91-7386C3350366}" srcOrd="0" destOrd="0" parTransId="{FEC8037E-F99E-494A-9FEB-F63BA35AAC3A}" sibTransId="{6B318EAE-1056-4ED2-8C15-BF840485FDD3}"/>
    <dgm:cxn modelId="{FFA61427-DD85-4CB9-A685-A1872D35B583}" type="presOf" srcId="{6D567042-0F1C-45BA-9061-CDC5D52976E8}" destId="{38862033-25B5-48BF-A29E-FD8993809637}" srcOrd="0" destOrd="0" presId="urn:microsoft.com/office/officeart/2018/2/layout/IconLabelList"/>
    <dgm:cxn modelId="{C6000F44-163A-4F55-8262-84883701A231}" type="presOf" srcId="{9941141B-2DCB-4BC6-BA91-7386C3350366}" destId="{6BF322D3-2522-4E80-981D-020CAE63C8E2}" srcOrd="0" destOrd="0" presId="urn:microsoft.com/office/officeart/2018/2/layout/IconLabelList"/>
    <dgm:cxn modelId="{43DF5759-9231-4FFD-BE6E-50DA7DD6BBC1}" srcId="{E3927872-AFE8-4CDF-96AE-26B30F2B6C7D}" destId="{C04B54C1-DBBE-4FD5-B484-2A4BF2D506E4}" srcOrd="1" destOrd="0" parTransId="{CB560F68-9A5A-4475-8CBC-B9CF9C947683}" sibTransId="{A0BDDBAD-E13B-4F96-8B49-6770D010E342}"/>
    <dgm:cxn modelId="{C0BF327A-BC9C-4936-9E37-56E0FBD3294F}" type="presOf" srcId="{F2E17B78-8FC9-40C0-A0A2-7B9A3D89FD92}" destId="{047E1DC3-D83B-4975-8DB6-B4ECBB663FF7}" srcOrd="0" destOrd="0" presId="urn:microsoft.com/office/officeart/2018/2/layout/IconLabelList"/>
    <dgm:cxn modelId="{C8FBDC9E-AF58-4AC7-B606-EE067CF54897}" srcId="{6D567042-0F1C-45BA-9061-CDC5D52976E8}" destId="{E3927872-AFE8-4CDF-96AE-26B30F2B6C7D}" srcOrd="2" destOrd="0" parTransId="{DA2C260C-D963-4B05-BF1E-3BA1EF14BBED}" sibTransId="{76653EDD-799A-4D0B-8F70-AB8D3AA12075}"/>
    <dgm:cxn modelId="{18E49FA0-CE59-4776-A5C8-370612890E51}" srcId="{E3927872-AFE8-4CDF-96AE-26B30F2B6C7D}" destId="{202074AC-AF9E-4791-B8B3-461955C146F1}" srcOrd="0" destOrd="0" parTransId="{EE382DC4-6AE3-447A-94FF-D4BFEAE8EBE2}" sibTransId="{91B94936-79FB-4D6B-A276-82B10D0D2D30}"/>
    <dgm:cxn modelId="{409E19A6-66DB-4850-A9A9-7A5D6F3DC6F7}" srcId="{6D567042-0F1C-45BA-9061-CDC5D52976E8}" destId="{F2E17B78-8FC9-40C0-A0A2-7B9A3D89FD92}" srcOrd="1" destOrd="0" parTransId="{A43CC168-CFF5-4ED8-B0FF-821D0E339163}" sibTransId="{31E8986E-BA91-4712-ACFA-6F5EEA2CA46E}"/>
    <dgm:cxn modelId="{18C172C1-6129-4D0D-9316-6ED9B44B731F}" type="presOf" srcId="{E3927872-AFE8-4CDF-96AE-26B30F2B6C7D}" destId="{FC5B2A30-B87F-4D19-8771-B61AD06521C7}" srcOrd="0" destOrd="0" presId="urn:microsoft.com/office/officeart/2018/2/layout/IconLabelList"/>
    <dgm:cxn modelId="{108360E1-16C9-48A1-BE30-576955F81E05}" type="presParOf" srcId="{38862033-25B5-48BF-A29E-FD8993809637}" destId="{7F8C2787-5836-4910-B836-812C01AD38AA}" srcOrd="0" destOrd="0" presId="urn:microsoft.com/office/officeart/2018/2/layout/IconLabelList"/>
    <dgm:cxn modelId="{F39CA177-4715-4993-8441-10EBDF232225}" type="presParOf" srcId="{7F8C2787-5836-4910-B836-812C01AD38AA}" destId="{B67D5BCB-BDB5-41D1-9102-0B130BD35BD4}" srcOrd="0" destOrd="0" presId="urn:microsoft.com/office/officeart/2018/2/layout/IconLabelList"/>
    <dgm:cxn modelId="{19E48F43-0C66-4AD0-857F-BA4D12B6059F}" type="presParOf" srcId="{7F8C2787-5836-4910-B836-812C01AD38AA}" destId="{7DB78347-1288-49C0-B83E-4198C6278E59}" srcOrd="1" destOrd="0" presId="urn:microsoft.com/office/officeart/2018/2/layout/IconLabelList"/>
    <dgm:cxn modelId="{C1B62629-D72F-4F01-85F0-36E6829098A6}" type="presParOf" srcId="{7F8C2787-5836-4910-B836-812C01AD38AA}" destId="{6BF322D3-2522-4E80-981D-020CAE63C8E2}" srcOrd="2" destOrd="0" presId="urn:microsoft.com/office/officeart/2018/2/layout/IconLabelList"/>
    <dgm:cxn modelId="{FE8D5823-97E0-4C3D-B931-E1C83CA67F03}" type="presParOf" srcId="{38862033-25B5-48BF-A29E-FD8993809637}" destId="{2DF08F5B-15E1-4478-8459-74AF5CADD11A}" srcOrd="1" destOrd="0" presId="urn:microsoft.com/office/officeart/2018/2/layout/IconLabelList"/>
    <dgm:cxn modelId="{2C18E1F4-AD52-4BC9-B703-B1590B61D46A}" type="presParOf" srcId="{38862033-25B5-48BF-A29E-FD8993809637}" destId="{619E1FBC-3175-4AA4-BD41-8F213DCE10C8}" srcOrd="2" destOrd="0" presId="urn:microsoft.com/office/officeart/2018/2/layout/IconLabelList"/>
    <dgm:cxn modelId="{EADA25D9-FC20-4434-8305-7588EBCBE39B}" type="presParOf" srcId="{619E1FBC-3175-4AA4-BD41-8F213DCE10C8}" destId="{55DD784B-FE5D-4A99-9BAC-E5E0EDB5422D}" srcOrd="0" destOrd="0" presId="urn:microsoft.com/office/officeart/2018/2/layout/IconLabelList"/>
    <dgm:cxn modelId="{4C190E98-6824-42A2-AC07-0C2D74C75E4F}" type="presParOf" srcId="{619E1FBC-3175-4AA4-BD41-8F213DCE10C8}" destId="{0A05BF43-64F7-4039-9EC9-8A23C36B35AC}" srcOrd="1" destOrd="0" presId="urn:microsoft.com/office/officeart/2018/2/layout/IconLabelList"/>
    <dgm:cxn modelId="{772D5872-9368-4275-8BE1-A515B1F9F2D2}" type="presParOf" srcId="{619E1FBC-3175-4AA4-BD41-8F213DCE10C8}" destId="{047E1DC3-D83B-4975-8DB6-B4ECBB663FF7}" srcOrd="2" destOrd="0" presId="urn:microsoft.com/office/officeart/2018/2/layout/IconLabelList"/>
    <dgm:cxn modelId="{B46209AA-2AA7-43FB-8338-483131CB513B}" type="presParOf" srcId="{38862033-25B5-48BF-A29E-FD8993809637}" destId="{7C660E55-0AE6-479B-B080-A468A6F0BB6A}" srcOrd="3" destOrd="0" presId="urn:microsoft.com/office/officeart/2018/2/layout/IconLabelList"/>
    <dgm:cxn modelId="{07E82994-DB0D-47A7-956E-2C7C74F79E66}" type="presParOf" srcId="{38862033-25B5-48BF-A29E-FD8993809637}" destId="{FD62FFF6-5DA2-49A0-841D-676CDF1D1061}" srcOrd="4" destOrd="0" presId="urn:microsoft.com/office/officeart/2018/2/layout/IconLabelList"/>
    <dgm:cxn modelId="{833BDE03-76B4-4152-96EC-906463E67CFA}" type="presParOf" srcId="{FD62FFF6-5DA2-49A0-841D-676CDF1D1061}" destId="{178AFBE7-983E-45EE-B525-1A9235F08417}" srcOrd="0" destOrd="0" presId="urn:microsoft.com/office/officeart/2018/2/layout/IconLabelList"/>
    <dgm:cxn modelId="{15F135E3-C40D-425B-819C-513B432C0E88}" type="presParOf" srcId="{FD62FFF6-5DA2-49A0-841D-676CDF1D1061}" destId="{0B876117-463A-42D3-B5B6-F6B0EF6DFAB5}" srcOrd="1" destOrd="0" presId="urn:microsoft.com/office/officeart/2018/2/layout/IconLabelList"/>
    <dgm:cxn modelId="{451EC50E-CBA6-4EEB-9E51-6B3370D5E71A}" type="presParOf" srcId="{FD62FFF6-5DA2-49A0-841D-676CDF1D1061}" destId="{FC5B2A30-B87F-4D19-8771-B61AD06521C7}"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5B4E6DF-5B17-4E32-B132-A20BCD13C0D5}" type="doc">
      <dgm:prSet loTypeId="urn:microsoft.com/office/officeart/2005/8/layout/default" loCatId="list" qsTypeId="urn:microsoft.com/office/officeart/2005/8/quickstyle/simple2" qsCatId="simple" csTypeId="urn:microsoft.com/office/officeart/2005/8/colors/colorful2" csCatId="colorful"/>
      <dgm:spPr/>
      <dgm:t>
        <a:bodyPr/>
        <a:lstStyle/>
        <a:p>
          <a:endParaRPr lang="en-US"/>
        </a:p>
      </dgm:t>
    </dgm:pt>
    <dgm:pt modelId="{C80008CC-7B48-4B85-AFB0-D4EF129DD4D1}">
      <dgm:prSet/>
      <dgm:spPr/>
      <dgm:t>
        <a:bodyPr/>
        <a:lstStyle/>
        <a:p>
          <a:r>
            <a:rPr lang="en-US"/>
            <a:t>Individual Effort</a:t>
          </a:r>
        </a:p>
      </dgm:t>
    </dgm:pt>
    <dgm:pt modelId="{6E6957B0-BE29-4751-A691-5398E2AF2BE9}" type="parTrans" cxnId="{A6B7D6E5-A80C-4F4F-ABB1-F925D307DF38}">
      <dgm:prSet/>
      <dgm:spPr/>
      <dgm:t>
        <a:bodyPr/>
        <a:lstStyle/>
        <a:p>
          <a:endParaRPr lang="en-US"/>
        </a:p>
      </dgm:t>
    </dgm:pt>
    <dgm:pt modelId="{38BD5EA9-658A-4948-97BF-8A59663B0295}" type="sibTrans" cxnId="{A6B7D6E5-A80C-4F4F-ABB1-F925D307DF38}">
      <dgm:prSet/>
      <dgm:spPr/>
      <dgm:t>
        <a:bodyPr/>
        <a:lstStyle/>
        <a:p>
          <a:endParaRPr lang="en-US"/>
        </a:p>
      </dgm:t>
    </dgm:pt>
    <dgm:pt modelId="{9E391700-89E8-455C-93C9-BE897F940D73}">
      <dgm:prSet/>
      <dgm:spPr/>
      <dgm:t>
        <a:bodyPr/>
        <a:lstStyle/>
        <a:p>
          <a:r>
            <a:rPr lang="en-US"/>
            <a:t>Team Effort</a:t>
          </a:r>
        </a:p>
      </dgm:t>
    </dgm:pt>
    <dgm:pt modelId="{04BDEE26-8D3C-4889-BEA6-DFCE5BE5D369}" type="parTrans" cxnId="{641002A1-67C3-41AC-8AE4-0AE58969B96F}">
      <dgm:prSet/>
      <dgm:spPr/>
      <dgm:t>
        <a:bodyPr/>
        <a:lstStyle/>
        <a:p>
          <a:endParaRPr lang="en-US"/>
        </a:p>
      </dgm:t>
    </dgm:pt>
    <dgm:pt modelId="{F443EC85-631E-488A-A42B-27C3B2DE628C}" type="sibTrans" cxnId="{641002A1-67C3-41AC-8AE4-0AE58969B96F}">
      <dgm:prSet/>
      <dgm:spPr/>
      <dgm:t>
        <a:bodyPr/>
        <a:lstStyle/>
        <a:p>
          <a:endParaRPr lang="en-US"/>
        </a:p>
      </dgm:t>
    </dgm:pt>
    <dgm:pt modelId="{03239956-ACAF-4680-AE54-1B85091C8312}">
      <dgm:prSet phldr="0"/>
      <dgm:spPr/>
      <dgm:t>
        <a:bodyPr/>
        <a:lstStyle/>
        <a:p>
          <a:pPr rtl="0"/>
          <a:r>
            <a:rPr lang="en-US">
              <a:latin typeface="Speak Pro" panose="02020404030301010803"/>
            </a:rPr>
            <a:t>Going Foward</a:t>
          </a:r>
          <a:endParaRPr lang="en-US"/>
        </a:p>
      </dgm:t>
    </dgm:pt>
    <dgm:pt modelId="{1C0767B6-6970-421B-847A-0D126AA28820}" type="parTrans" cxnId="{53B23486-E7B4-4393-AD96-FB40385CE651}">
      <dgm:prSet/>
      <dgm:spPr/>
      <dgm:t>
        <a:bodyPr/>
        <a:lstStyle/>
        <a:p>
          <a:endParaRPr lang="en-US"/>
        </a:p>
      </dgm:t>
    </dgm:pt>
    <dgm:pt modelId="{2F9DF014-8086-438E-9213-1D621BC1BFD8}" type="sibTrans" cxnId="{53B23486-E7B4-4393-AD96-FB40385CE651}">
      <dgm:prSet/>
      <dgm:spPr/>
      <dgm:t>
        <a:bodyPr/>
        <a:lstStyle/>
        <a:p>
          <a:endParaRPr lang="en-US"/>
        </a:p>
      </dgm:t>
    </dgm:pt>
    <dgm:pt modelId="{88F1EC0C-F443-412D-9D64-0C9F978B3823}" type="pres">
      <dgm:prSet presAssocID="{C5B4E6DF-5B17-4E32-B132-A20BCD13C0D5}" presName="diagram" presStyleCnt="0">
        <dgm:presLayoutVars>
          <dgm:dir/>
          <dgm:resizeHandles val="exact"/>
        </dgm:presLayoutVars>
      </dgm:prSet>
      <dgm:spPr/>
    </dgm:pt>
    <dgm:pt modelId="{E0C2978B-AA5D-4DF8-B852-AF97D1D767FB}" type="pres">
      <dgm:prSet presAssocID="{C80008CC-7B48-4B85-AFB0-D4EF129DD4D1}" presName="node" presStyleLbl="node1" presStyleIdx="0" presStyleCnt="3">
        <dgm:presLayoutVars>
          <dgm:bulletEnabled val="1"/>
        </dgm:presLayoutVars>
      </dgm:prSet>
      <dgm:spPr/>
    </dgm:pt>
    <dgm:pt modelId="{4801D8D6-2BDC-4343-9D04-2A3E5F603749}" type="pres">
      <dgm:prSet presAssocID="{38BD5EA9-658A-4948-97BF-8A59663B0295}" presName="sibTrans" presStyleCnt="0"/>
      <dgm:spPr/>
    </dgm:pt>
    <dgm:pt modelId="{31CCF1CA-DEAB-4303-9451-4E80E427F782}" type="pres">
      <dgm:prSet presAssocID="{9E391700-89E8-455C-93C9-BE897F940D73}" presName="node" presStyleLbl="node1" presStyleIdx="1" presStyleCnt="3">
        <dgm:presLayoutVars>
          <dgm:bulletEnabled val="1"/>
        </dgm:presLayoutVars>
      </dgm:prSet>
      <dgm:spPr/>
    </dgm:pt>
    <dgm:pt modelId="{D7A2D0B0-EBFD-4BF4-85AD-EB4D70ACE90F}" type="pres">
      <dgm:prSet presAssocID="{F443EC85-631E-488A-A42B-27C3B2DE628C}" presName="sibTrans" presStyleCnt="0"/>
      <dgm:spPr/>
    </dgm:pt>
    <dgm:pt modelId="{1316FBBB-5EF3-4BEB-AB6D-C56660923D69}" type="pres">
      <dgm:prSet presAssocID="{03239956-ACAF-4680-AE54-1B85091C8312}" presName="node" presStyleLbl="node1" presStyleIdx="2" presStyleCnt="3">
        <dgm:presLayoutVars>
          <dgm:bulletEnabled val="1"/>
        </dgm:presLayoutVars>
      </dgm:prSet>
      <dgm:spPr/>
    </dgm:pt>
  </dgm:ptLst>
  <dgm:cxnLst>
    <dgm:cxn modelId="{63B93965-F535-4062-BFE6-27F5AF0EEEDE}" type="presOf" srcId="{C80008CC-7B48-4B85-AFB0-D4EF129DD4D1}" destId="{E0C2978B-AA5D-4DF8-B852-AF97D1D767FB}" srcOrd="0" destOrd="0" presId="urn:microsoft.com/office/officeart/2005/8/layout/default"/>
    <dgm:cxn modelId="{78A62880-607B-4EDB-A92F-30EE106C9CF7}" type="presOf" srcId="{C5B4E6DF-5B17-4E32-B132-A20BCD13C0D5}" destId="{88F1EC0C-F443-412D-9D64-0C9F978B3823}" srcOrd="0" destOrd="0" presId="urn:microsoft.com/office/officeart/2005/8/layout/default"/>
    <dgm:cxn modelId="{53B23486-E7B4-4393-AD96-FB40385CE651}" srcId="{C5B4E6DF-5B17-4E32-B132-A20BCD13C0D5}" destId="{03239956-ACAF-4680-AE54-1B85091C8312}" srcOrd="2" destOrd="0" parTransId="{1C0767B6-6970-421B-847A-0D126AA28820}" sibTransId="{2F9DF014-8086-438E-9213-1D621BC1BFD8}"/>
    <dgm:cxn modelId="{641002A1-67C3-41AC-8AE4-0AE58969B96F}" srcId="{C5B4E6DF-5B17-4E32-B132-A20BCD13C0D5}" destId="{9E391700-89E8-455C-93C9-BE897F940D73}" srcOrd="1" destOrd="0" parTransId="{04BDEE26-8D3C-4889-BEA6-DFCE5BE5D369}" sibTransId="{F443EC85-631E-488A-A42B-27C3B2DE628C}"/>
    <dgm:cxn modelId="{A6B7D6E5-A80C-4F4F-ABB1-F925D307DF38}" srcId="{C5B4E6DF-5B17-4E32-B132-A20BCD13C0D5}" destId="{C80008CC-7B48-4B85-AFB0-D4EF129DD4D1}" srcOrd="0" destOrd="0" parTransId="{6E6957B0-BE29-4751-A691-5398E2AF2BE9}" sibTransId="{38BD5EA9-658A-4948-97BF-8A59663B0295}"/>
    <dgm:cxn modelId="{E3B588E9-35D7-4F03-929E-276F6C09EF5A}" type="presOf" srcId="{03239956-ACAF-4680-AE54-1B85091C8312}" destId="{1316FBBB-5EF3-4BEB-AB6D-C56660923D69}" srcOrd="0" destOrd="0" presId="urn:microsoft.com/office/officeart/2005/8/layout/default"/>
    <dgm:cxn modelId="{86C2BEFC-9185-4BE3-AA02-FB6883203C56}" type="presOf" srcId="{9E391700-89E8-455C-93C9-BE897F940D73}" destId="{31CCF1CA-DEAB-4303-9451-4E80E427F782}" srcOrd="0" destOrd="0" presId="urn:microsoft.com/office/officeart/2005/8/layout/default"/>
    <dgm:cxn modelId="{CD5E5A87-1B02-410C-A76B-D953CDDB9375}" type="presParOf" srcId="{88F1EC0C-F443-412D-9D64-0C9F978B3823}" destId="{E0C2978B-AA5D-4DF8-B852-AF97D1D767FB}" srcOrd="0" destOrd="0" presId="urn:microsoft.com/office/officeart/2005/8/layout/default"/>
    <dgm:cxn modelId="{BCD9D450-FC01-43ED-B2AF-653F254EA10F}" type="presParOf" srcId="{88F1EC0C-F443-412D-9D64-0C9F978B3823}" destId="{4801D8D6-2BDC-4343-9D04-2A3E5F603749}" srcOrd="1" destOrd="0" presId="urn:microsoft.com/office/officeart/2005/8/layout/default"/>
    <dgm:cxn modelId="{CA66E4A1-10B4-4726-A2D5-ED598C376369}" type="presParOf" srcId="{88F1EC0C-F443-412D-9D64-0C9F978B3823}" destId="{31CCF1CA-DEAB-4303-9451-4E80E427F782}" srcOrd="2" destOrd="0" presId="urn:microsoft.com/office/officeart/2005/8/layout/default"/>
    <dgm:cxn modelId="{07421667-1E5B-4B8E-9E6F-0D4C375C6D41}" type="presParOf" srcId="{88F1EC0C-F443-412D-9D64-0C9F978B3823}" destId="{D7A2D0B0-EBFD-4BF4-85AD-EB4D70ACE90F}" srcOrd="3" destOrd="0" presId="urn:microsoft.com/office/officeart/2005/8/layout/default"/>
    <dgm:cxn modelId="{3F5F031F-F32D-426B-AF8F-11E9FCF9C7F3}" type="presParOf" srcId="{88F1EC0C-F443-412D-9D64-0C9F978B3823}" destId="{1316FBBB-5EF3-4BEB-AB6D-C56660923D69}"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D567042-0F1C-45BA-9061-CDC5D52976E8}"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941141B-2DCB-4BC6-BA91-7386C3350366}">
      <dgm:prSet/>
      <dgm:spPr/>
      <dgm:t>
        <a:bodyPr/>
        <a:lstStyle/>
        <a:p>
          <a:r>
            <a:rPr lang="en-US">
              <a:latin typeface="Speak Pro" panose="02020404030301010803"/>
            </a:rPr>
            <a:t>Technologies</a:t>
          </a:r>
          <a:endParaRPr lang="en-US"/>
        </a:p>
      </dgm:t>
    </dgm:pt>
    <dgm:pt modelId="{FEC8037E-F99E-494A-9FEB-F63BA35AAC3A}" type="parTrans" cxnId="{16E08D1A-3F7F-4876-AA95-903B2BDB2060}">
      <dgm:prSet/>
      <dgm:spPr/>
      <dgm:t>
        <a:bodyPr/>
        <a:lstStyle/>
        <a:p>
          <a:endParaRPr lang="en-US"/>
        </a:p>
      </dgm:t>
    </dgm:pt>
    <dgm:pt modelId="{6B318EAE-1056-4ED2-8C15-BF840485FDD3}" type="sibTrans" cxnId="{16E08D1A-3F7F-4876-AA95-903B2BDB2060}">
      <dgm:prSet/>
      <dgm:spPr/>
      <dgm:t>
        <a:bodyPr/>
        <a:lstStyle/>
        <a:p>
          <a:endParaRPr lang="en-US"/>
        </a:p>
      </dgm:t>
    </dgm:pt>
    <dgm:pt modelId="{F2E17B78-8FC9-40C0-A0A2-7B9A3D89FD92}">
      <dgm:prSet phldr="0"/>
      <dgm:spPr/>
      <dgm:t>
        <a:bodyPr/>
        <a:lstStyle/>
        <a:p>
          <a:pPr rtl="0"/>
          <a:r>
            <a:rPr lang="en-US">
              <a:latin typeface="Speak Pro" panose="02020404030301010803"/>
            </a:rPr>
            <a:t>Merging Dilemma</a:t>
          </a:r>
          <a:endParaRPr lang="en-US"/>
        </a:p>
      </dgm:t>
    </dgm:pt>
    <dgm:pt modelId="{A43CC168-CFF5-4ED8-B0FF-821D0E339163}" type="parTrans" cxnId="{409E19A6-66DB-4850-A9A9-7A5D6F3DC6F7}">
      <dgm:prSet/>
      <dgm:spPr/>
      <dgm:t>
        <a:bodyPr/>
        <a:lstStyle/>
        <a:p>
          <a:endParaRPr lang="en-US"/>
        </a:p>
      </dgm:t>
    </dgm:pt>
    <dgm:pt modelId="{31E8986E-BA91-4712-ACFA-6F5EEA2CA46E}" type="sibTrans" cxnId="{409E19A6-66DB-4850-A9A9-7A5D6F3DC6F7}">
      <dgm:prSet/>
      <dgm:spPr/>
      <dgm:t>
        <a:bodyPr/>
        <a:lstStyle/>
        <a:p>
          <a:endParaRPr lang="en-US"/>
        </a:p>
      </dgm:t>
    </dgm:pt>
    <dgm:pt modelId="{E3927872-AFE8-4CDF-96AE-26B30F2B6C7D}">
      <dgm:prSet/>
      <dgm:spPr/>
      <dgm:t>
        <a:bodyPr/>
        <a:lstStyle/>
        <a:p>
          <a:endParaRPr lang="en-US"/>
        </a:p>
      </dgm:t>
    </dgm:pt>
    <dgm:pt modelId="{DA2C260C-D963-4B05-BF1E-3BA1EF14BBED}" type="parTrans" cxnId="{C8FBDC9E-AF58-4AC7-B606-EE067CF54897}">
      <dgm:prSet/>
      <dgm:spPr/>
      <dgm:t>
        <a:bodyPr/>
        <a:lstStyle/>
        <a:p>
          <a:endParaRPr lang="en-US"/>
        </a:p>
      </dgm:t>
    </dgm:pt>
    <dgm:pt modelId="{76653EDD-799A-4D0B-8F70-AB8D3AA12075}" type="sibTrans" cxnId="{C8FBDC9E-AF58-4AC7-B606-EE067CF54897}">
      <dgm:prSet/>
      <dgm:spPr/>
      <dgm:t>
        <a:bodyPr/>
        <a:lstStyle/>
        <a:p>
          <a:endParaRPr lang="en-US"/>
        </a:p>
      </dgm:t>
    </dgm:pt>
    <dgm:pt modelId="{202074AC-AF9E-4791-B8B3-461955C146F1}">
      <dgm:prSet phldr="0"/>
      <dgm:spPr/>
      <dgm:t>
        <a:bodyPr/>
        <a:lstStyle/>
        <a:p>
          <a:endParaRPr lang="en-US"/>
        </a:p>
      </dgm:t>
    </dgm:pt>
    <dgm:pt modelId="{EE382DC4-6AE3-447A-94FF-D4BFEAE8EBE2}" type="parTrans" cxnId="{18E49FA0-CE59-4776-A5C8-370612890E51}">
      <dgm:prSet/>
      <dgm:spPr/>
    </dgm:pt>
    <dgm:pt modelId="{91B94936-79FB-4D6B-A276-82B10D0D2D30}" type="sibTrans" cxnId="{18E49FA0-CE59-4776-A5C8-370612890E51}">
      <dgm:prSet/>
      <dgm:spPr/>
    </dgm:pt>
    <dgm:pt modelId="{38862033-25B5-48BF-A29E-FD8993809637}" type="pres">
      <dgm:prSet presAssocID="{6D567042-0F1C-45BA-9061-CDC5D52976E8}" presName="root" presStyleCnt="0">
        <dgm:presLayoutVars>
          <dgm:dir/>
          <dgm:resizeHandles val="exact"/>
        </dgm:presLayoutVars>
      </dgm:prSet>
      <dgm:spPr/>
    </dgm:pt>
    <dgm:pt modelId="{7F8C2787-5836-4910-B836-812C01AD38AA}" type="pres">
      <dgm:prSet presAssocID="{9941141B-2DCB-4BC6-BA91-7386C3350366}" presName="compNode" presStyleCnt="0"/>
      <dgm:spPr/>
    </dgm:pt>
    <dgm:pt modelId="{B67D5BCB-BDB5-41D1-9102-0B130BD35BD4}" type="pres">
      <dgm:prSet presAssocID="{9941141B-2DCB-4BC6-BA91-7386C335036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cales of Justice"/>
        </a:ext>
      </dgm:extLst>
    </dgm:pt>
    <dgm:pt modelId="{7DB78347-1288-49C0-B83E-4198C6278E59}" type="pres">
      <dgm:prSet presAssocID="{9941141B-2DCB-4BC6-BA91-7386C3350366}" presName="spaceRect" presStyleCnt="0"/>
      <dgm:spPr/>
    </dgm:pt>
    <dgm:pt modelId="{6BF322D3-2522-4E80-981D-020CAE63C8E2}" type="pres">
      <dgm:prSet presAssocID="{9941141B-2DCB-4BC6-BA91-7386C3350366}" presName="textRect" presStyleLbl="revTx" presStyleIdx="0" presStyleCnt="2">
        <dgm:presLayoutVars>
          <dgm:chMax val="1"/>
          <dgm:chPref val="1"/>
        </dgm:presLayoutVars>
      </dgm:prSet>
      <dgm:spPr/>
    </dgm:pt>
    <dgm:pt modelId="{2DF08F5B-15E1-4478-8459-74AF5CADD11A}" type="pres">
      <dgm:prSet presAssocID="{6B318EAE-1056-4ED2-8C15-BF840485FDD3}" presName="sibTrans" presStyleCnt="0"/>
      <dgm:spPr/>
    </dgm:pt>
    <dgm:pt modelId="{619E1FBC-3175-4AA4-BD41-8F213DCE10C8}" type="pres">
      <dgm:prSet presAssocID="{F2E17B78-8FC9-40C0-A0A2-7B9A3D89FD92}" presName="compNode" presStyleCnt="0"/>
      <dgm:spPr/>
    </dgm:pt>
    <dgm:pt modelId="{55DD784B-FE5D-4A99-9BAC-E5E0EDB5422D}" type="pres">
      <dgm:prSet presAssocID="{F2E17B78-8FC9-40C0-A0A2-7B9A3D89FD9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bulb"/>
        </a:ext>
      </dgm:extLst>
    </dgm:pt>
    <dgm:pt modelId="{0A05BF43-64F7-4039-9EC9-8A23C36B35AC}" type="pres">
      <dgm:prSet presAssocID="{F2E17B78-8FC9-40C0-A0A2-7B9A3D89FD92}" presName="spaceRect" presStyleCnt="0"/>
      <dgm:spPr/>
    </dgm:pt>
    <dgm:pt modelId="{047E1DC3-D83B-4975-8DB6-B4ECBB663FF7}" type="pres">
      <dgm:prSet presAssocID="{F2E17B78-8FC9-40C0-A0A2-7B9A3D89FD92}" presName="textRect" presStyleLbl="revTx" presStyleIdx="1" presStyleCnt="2">
        <dgm:presLayoutVars>
          <dgm:chMax val="1"/>
          <dgm:chPref val="1"/>
        </dgm:presLayoutVars>
      </dgm:prSet>
      <dgm:spPr/>
    </dgm:pt>
  </dgm:ptLst>
  <dgm:cxnLst>
    <dgm:cxn modelId="{16E08D1A-3F7F-4876-AA95-903B2BDB2060}" srcId="{6D567042-0F1C-45BA-9061-CDC5D52976E8}" destId="{9941141B-2DCB-4BC6-BA91-7386C3350366}" srcOrd="0" destOrd="0" parTransId="{FEC8037E-F99E-494A-9FEB-F63BA35AAC3A}" sibTransId="{6B318EAE-1056-4ED2-8C15-BF840485FDD3}"/>
    <dgm:cxn modelId="{FFA61427-DD85-4CB9-A685-A1872D35B583}" type="presOf" srcId="{6D567042-0F1C-45BA-9061-CDC5D52976E8}" destId="{38862033-25B5-48BF-A29E-FD8993809637}" srcOrd="0" destOrd="0" presId="urn:microsoft.com/office/officeart/2018/2/layout/IconLabelList"/>
    <dgm:cxn modelId="{4F21A980-3705-4AC0-AA46-960B41BDFC18}" type="presOf" srcId="{F2E17B78-8FC9-40C0-A0A2-7B9A3D89FD92}" destId="{047E1DC3-D83B-4975-8DB6-B4ECBB663FF7}" srcOrd="0" destOrd="0" presId="urn:microsoft.com/office/officeart/2018/2/layout/IconLabelList"/>
    <dgm:cxn modelId="{C8FBDC9E-AF58-4AC7-B606-EE067CF54897}" srcId="{F2E17B78-8FC9-40C0-A0A2-7B9A3D89FD92}" destId="{E3927872-AFE8-4CDF-96AE-26B30F2B6C7D}" srcOrd="0" destOrd="0" parTransId="{DA2C260C-D963-4B05-BF1E-3BA1EF14BBED}" sibTransId="{76653EDD-799A-4D0B-8F70-AB8D3AA12075}"/>
    <dgm:cxn modelId="{18E49FA0-CE59-4776-A5C8-370612890E51}" srcId="{F2E17B78-8FC9-40C0-A0A2-7B9A3D89FD92}" destId="{202074AC-AF9E-4791-B8B3-461955C146F1}" srcOrd="1" destOrd="0" parTransId="{EE382DC4-6AE3-447A-94FF-D4BFEAE8EBE2}" sibTransId="{91B94936-79FB-4D6B-A276-82B10D0D2D30}"/>
    <dgm:cxn modelId="{409E19A6-66DB-4850-A9A9-7A5D6F3DC6F7}" srcId="{6D567042-0F1C-45BA-9061-CDC5D52976E8}" destId="{F2E17B78-8FC9-40C0-A0A2-7B9A3D89FD92}" srcOrd="1" destOrd="0" parTransId="{A43CC168-CFF5-4ED8-B0FF-821D0E339163}" sibTransId="{31E8986E-BA91-4712-ACFA-6F5EEA2CA46E}"/>
    <dgm:cxn modelId="{6362FFF6-A80E-4C2C-9665-D7CB56C1BC70}" type="presOf" srcId="{9941141B-2DCB-4BC6-BA91-7386C3350366}" destId="{6BF322D3-2522-4E80-981D-020CAE63C8E2}" srcOrd="0" destOrd="0" presId="urn:microsoft.com/office/officeart/2018/2/layout/IconLabelList"/>
    <dgm:cxn modelId="{76165328-E3B1-4A01-B0A3-C224DB2866E8}" type="presParOf" srcId="{38862033-25B5-48BF-A29E-FD8993809637}" destId="{7F8C2787-5836-4910-B836-812C01AD38AA}" srcOrd="0" destOrd="0" presId="urn:microsoft.com/office/officeart/2018/2/layout/IconLabelList"/>
    <dgm:cxn modelId="{22E98271-70CA-4861-8D84-0349F77C9DBD}" type="presParOf" srcId="{7F8C2787-5836-4910-B836-812C01AD38AA}" destId="{B67D5BCB-BDB5-41D1-9102-0B130BD35BD4}" srcOrd="0" destOrd="0" presId="urn:microsoft.com/office/officeart/2018/2/layout/IconLabelList"/>
    <dgm:cxn modelId="{12ED2CA6-E1D9-4DDA-A5F6-165CDB46DE1E}" type="presParOf" srcId="{7F8C2787-5836-4910-B836-812C01AD38AA}" destId="{7DB78347-1288-49C0-B83E-4198C6278E59}" srcOrd="1" destOrd="0" presId="urn:microsoft.com/office/officeart/2018/2/layout/IconLabelList"/>
    <dgm:cxn modelId="{9C78BE19-2810-45D8-B975-0FC78A0A1675}" type="presParOf" srcId="{7F8C2787-5836-4910-B836-812C01AD38AA}" destId="{6BF322D3-2522-4E80-981D-020CAE63C8E2}" srcOrd="2" destOrd="0" presId="urn:microsoft.com/office/officeart/2018/2/layout/IconLabelList"/>
    <dgm:cxn modelId="{387C76F2-688A-46F7-9B8F-869923D4D27B}" type="presParOf" srcId="{38862033-25B5-48BF-A29E-FD8993809637}" destId="{2DF08F5B-15E1-4478-8459-74AF5CADD11A}" srcOrd="1" destOrd="0" presId="urn:microsoft.com/office/officeart/2018/2/layout/IconLabelList"/>
    <dgm:cxn modelId="{65A29006-2226-4DD3-9211-6270ED9D3977}" type="presParOf" srcId="{38862033-25B5-48BF-A29E-FD8993809637}" destId="{619E1FBC-3175-4AA4-BD41-8F213DCE10C8}" srcOrd="2" destOrd="0" presId="urn:microsoft.com/office/officeart/2018/2/layout/IconLabelList"/>
    <dgm:cxn modelId="{0E5A6498-F6CE-4451-97F2-9CE6919F41A3}" type="presParOf" srcId="{619E1FBC-3175-4AA4-BD41-8F213DCE10C8}" destId="{55DD784B-FE5D-4A99-9BAC-E5E0EDB5422D}" srcOrd="0" destOrd="0" presId="urn:microsoft.com/office/officeart/2018/2/layout/IconLabelList"/>
    <dgm:cxn modelId="{04D1C6B3-3F42-4BE6-B6FC-F9379A4CF3E5}" type="presParOf" srcId="{619E1FBC-3175-4AA4-BD41-8F213DCE10C8}" destId="{0A05BF43-64F7-4039-9EC9-8A23C36B35AC}" srcOrd="1" destOrd="0" presId="urn:microsoft.com/office/officeart/2018/2/layout/IconLabelList"/>
    <dgm:cxn modelId="{0F0AB48E-B0FF-4014-AAB9-60A3B5B064A1}" type="presParOf" srcId="{619E1FBC-3175-4AA4-BD41-8F213DCE10C8}" destId="{047E1DC3-D83B-4975-8DB6-B4ECBB663FF7}"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04CBB8-87AB-4EC0-A110-4B19A7CEB9D3}">
      <dsp:nvSpPr>
        <dsp:cNvPr id="0" name=""/>
        <dsp:cNvSpPr/>
      </dsp:nvSpPr>
      <dsp:spPr>
        <a:xfrm>
          <a:off x="0" y="2554"/>
          <a:ext cx="5906181"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F1A439-7ABE-48D0-A3C7-D297194E3C3B}">
      <dsp:nvSpPr>
        <dsp:cNvPr id="0" name=""/>
        <dsp:cNvSpPr/>
      </dsp:nvSpPr>
      <dsp:spPr>
        <a:xfrm>
          <a:off x="0" y="2554"/>
          <a:ext cx="5906181" cy="8709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Project Outline, Flow Chart, </a:t>
          </a:r>
          <a:r>
            <a:rPr lang="en-US" sz="2800" kern="1200">
              <a:latin typeface="Speak Pro" panose="02020404030301010803"/>
            </a:rPr>
            <a:t>Team</a:t>
          </a:r>
          <a:r>
            <a:rPr lang="en-US" sz="2800" kern="1200"/>
            <a:t> Plan</a:t>
          </a:r>
        </a:p>
      </dsp:txBody>
      <dsp:txXfrm>
        <a:off x="0" y="2554"/>
        <a:ext cx="5906181" cy="870934"/>
      </dsp:txXfrm>
    </dsp:sp>
    <dsp:sp modelId="{638819F5-4459-4A0F-8291-60CB06D1F584}">
      <dsp:nvSpPr>
        <dsp:cNvPr id="0" name=""/>
        <dsp:cNvSpPr/>
      </dsp:nvSpPr>
      <dsp:spPr>
        <a:xfrm>
          <a:off x="0" y="873489"/>
          <a:ext cx="5906181" cy="0"/>
        </a:xfrm>
        <a:prstGeom prst="line">
          <a:avLst/>
        </a:prstGeom>
        <a:solidFill>
          <a:schemeClr val="accent2">
            <a:hueOff val="-302509"/>
            <a:satOff val="-2121"/>
            <a:lumOff val="588"/>
            <a:alphaOff val="0"/>
          </a:schemeClr>
        </a:solidFill>
        <a:ln w="12700" cap="flat" cmpd="sng" algn="ctr">
          <a:solidFill>
            <a:schemeClr val="accent2">
              <a:hueOff val="-302509"/>
              <a:satOff val="-2121"/>
              <a:lumOff val="58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DB32F8-9147-445A-B705-2D86F75DE750}">
      <dsp:nvSpPr>
        <dsp:cNvPr id="0" name=""/>
        <dsp:cNvSpPr/>
      </dsp:nvSpPr>
      <dsp:spPr>
        <a:xfrm>
          <a:off x="0" y="873489"/>
          <a:ext cx="5906181" cy="8709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rtl="0">
            <a:lnSpc>
              <a:spcPct val="90000"/>
            </a:lnSpc>
            <a:spcBef>
              <a:spcPct val="0"/>
            </a:spcBef>
            <a:spcAft>
              <a:spcPct val="35000"/>
            </a:spcAft>
            <a:buNone/>
          </a:pPr>
          <a:r>
            <a:rPr lang="en-US" sz="2800" kern="1200">
              <a:latin typeface="Speak Pro" panose="02020404030301010803"/>
            </a:rPr>
            <a:t>Dataset Cleansing/Merging [Dilemma]</a:t>
          </a:r>
          <a:endParaRPr lang="en-US" sz="2800" kern="1200"/>
        </a:p>
      </dsp:txBody>
      <dsp:txXfrm>
        <a:off x="0" y="873489"/>
        <a:ext cx="5906181" cy="870934"/>
      </dsp:txXfrm>
    </dsp:sp>
    <dsp:sp modelId="{C3F4C3A5-4EC6-4814-9548-06BE4C7A0AAA}">
      <dsp:nvSpPr>
        <dsp:cNvPr id="0" name=""/>
        <dsp:cNvSpPr/>
      </dsp:nvSpPr>
      <dsp:spPr>
        <a:xfrm>
          <a:off x="0" y="1744424"/>
          <a:ext cx="5906181" cy="0"/>
        </a:xfrm>
        <a:prstGeom prst="line">
          <a:avLst/>
        </a:prstGeom>
        <a:solidFill>
          <a:schemeClr val="accent2">
            <a:hueOff val="-605019"/>
            <a:satOff val="-4242"/>
            <a:lumOff val="1176"/>
            <a:alphaOff val="0"/>
          </a:schemeClr>
        </a:solidFill>
        <a:ln w="12700" cap="flat" cmpd="sng" algn="ctr">
          <a:solidFill>
            <a:schemeClr val="accent2">
              <a:hueOff val="-605019"/>
              <a:satOff val="-4242"/>
              <a:lumOff val="117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13AA20-78E1-4CD3-A803-679A87675923}">
      <dsp:nvSpPr>
        <dsp:cNvPr id="0" name=""/>
        <dsp:cNvSpPr/>
      </dsp:nvSpPr>
      <dsp:spPr>
        <a:xfrm>
          <a:off x="0" y="1744424"/>
          <a:ext cx="5906181" cy="8709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rtl="0">
            <a:lnSpc>
              <a:spcPct val="90000"/>
            </a:lnSpc>
            <a:spcBef>
              <a:spcPct val="0"/>
            </a:spcBef>
            <a:spcAft>
              <a:spcPct val="35000"/>
            </a:spcAft>
            <a:buNone/>
          </a:pPr>
          <a:r>
            <a:rPr lang="en-US" sz="2800" kern="1200">
              <a:latin typeface="Speak Pro" panose="02020404030301010803"/>
            </a:rPr>
            <a:t>Future Plan for Visualizations</a:t>
          </a:r>
          <a:endParaRPr lang="en-US" sz="2800" kern="1200"/>
        </a:p>
      </dsp:txBody>
      <dsp:txXfrm>
        <a:off x="0" y="1744424"/>
        <a:ext cx="5906181" cy="870934"/>
      </dsp:txXfrm>
    </dsp:sp>
    <dsp:sp modelId="{F17B6A9D-6636-481D-B7FB-B1757DC02BB7}">
      <dsp:nvSpPr>
        <dsp:cNvPr id="0" name=""/>
        <dsp:cNvSpPr/>
      </dsp:nvSpPr>
      <dsp:spPr>
        <a:xfrm>
          <a:off x="0" y="2615359"/>
          <a:ext cx="5906181" cy="0"/>
        </a:xfrm>
        <a:prstGeom prst="line">
          <a:avLst/>
        </a:prstGeom>
        <a:solidFill>
          <a:schemeClr val="accent2">
            <a:hueOff val="-907528"/>
            <a:satOff val="-6364"/>
            <a:lumOff val="1763"/>
            <a:alphaOff val="0"/>
          </a:schemeClr>
        </a:solidFill>
        <a:ln w="12700" cap="flat" cmpd="sng" algn="ctr">
          <a:solidFill>
            <a:schemeClr val="accent2">
              <a:hueOff val="-907528"/>
              <a:satOff val="-6364"/>
              <a:lumOff val="176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794B09-A4F1-49B5-871F-CCE94192E7CD}">
      <dsp:nvSpPr>
        <dsp:cNvPr id="0" name=""/>
        <dsp:cNvSpPr/>
      </dsp:nvSpPr>
      <dsp:spPr>
        <a:xfrm>
          <a:off x="0" y="2615359"/>
          <a:ext cx="5906181" cy="8709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Individual Statistical Analysis</a:t>
          </a:r>
        </a:p>
      </dsp:txBody>
      <dsp:txXfrm>
        <a:off x="0" y="2615359"/>
        <a:ext cx="5906181" cy="870934"/>
      </dsp:txXfrm>
    </dsp:sp>
    <dsp:sp modelId="{5200771B-8C50-44EF-84B0-5B80C8031DEA}">
      <dsp:nvSpPr>
        <dsp:cNvPr id="0" name=""/>
        <dsp:cNvSpPr/>
      </dsp:nvSpPr>
      <dsp:spPr>
        <a:xfrm>
          <a:off x="0" y="3486293"/>
          <a:ext cx="5906181" cy="0"/>
        </a:xfrm>
        <a:prstGeom prst="line">
          <a:avLst/>
        </a:prstGeom>
        <a:solidFill>
          <a:schemeClr val="accent2">
            <a:hueOff val="-1210037"/>
            <a:satOff val="-8485"/>
            <a:lumOff val="2351"/>
            <a:alphaOff val="0"/>
          </a:schemeClr>
        </a:solidFill>
        <a:ln w="12700" cap="flat" cmpd="sng" algn="ctr">
          <a:solidFill>
            <a:schemeClr val="accent2">
              <a:hueOff val="-1210037"/>
              <a:satOff val="-8485"/>
              <a:lumOff val="235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3D8271-0FCE-40EC-B423-E18A28E95AB2}">
      <dsp:nvSpPr>
        <dsp:cNvPr id="0" name=""/>
        <dsp:cNvSpPr/>
      </dsp:nvSpPr>
      <dsp:spPr>
        <a:xfrm>
          <a:off x="0" y="3486293"/>
          <a:ext cx="5906181" cy="8709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Walkthrough of Team Notebook</a:t>
          </a:r>
        </a:p>
      </dsp:txBody>
      <dsp:txXfrm>
        <a:off x="0" y="3486293"/>
        <a:ext cx="5906181" cy="870934"/>
      </dsp:txXfrm>
    </dsp:sp>
    <dsp:sp modelId="{E58E6EE1-6D5B-4B32-BB60-1B99B265ED72}">
      <dsp:nvSpPr>
        <dsp:cNvPr id="0" name=""/>
        <dsp:cNvSpPr/>
      </dsp:nvSpPr>
      <dsp:spPr>
        <a:xfrm>
          <a:off x="0" y="4357228"/>
          <a:ext cx="5906181" cy="0"/>
        </a:xfrm>
        <a:prstGeom prst="line">
          <a:avLst/>
        </a:prstGeom>
        <a:solidFill>
          <a:schemeClr val="accent2">
            <a:hueOff val="-1512546"/>
            <a:satOff val="-10606"/>
            <a:lumOff val="2939"/>
            <a:alphaOff val="0"/>
          </a:schemeClr>
        </a:solidFill>
        <a:ln w="12700" cap="flat" cmpd="sng" algn="ctr">
          <a:solidFill>
            <a:schemeClr val="accent2">
              <a:hueOff val="-1512546"/>
              <a:satOff val="-10606"/>
              <a:lumOff val="293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7578A9-F733-42F1-A9A2-4A67B07A52D3}">
      <dsp:nvSpPr>
        <dsp:cNvPr id="0" name=""/>
        <dsp:cNvSpPr/>
      </dsp:nvSpPr>
      <dsp:spPr>
        <a:xfrm>
          <a:off x="0" y="4357228"/>
          <a:ext cx="5906181" cy="8709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Updated </a:t>
          </a:r>
          <a:r>
            <a:rPr lang="en-US" sz="2800" kern="1200" err="1"/>
            <a:t>Github</a:t>
          </a:r>
          <a:r>
            <a:rPr lang="en-US" sz="2800" kern="1200"/>
            <a:t> Repo</a:t>
          </a:r>
        </a:p>
      </dsp:txBody>
      <dsp:txXfrm>
        <a:off x="0" y="4357228"/>
        <a:ext cx="5906181" cy="8709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1D3667-2134-4291-8B1C-2607A20636CE}">
      <dsp:nvSpPr>
        <dsp:cNvPr id="0" name=""/>
        <dsp:cNvSpPr/>
      </dsp:nvSpPr>
      <dsp:spPr>
        <a:xfrm>
          <a:off x="3744765" y="766076"/>
          <a:ext cx="590277" cy="91440"/>
        </a:xfrm>
        <a:custGeom>
          <a:avLst/>
          <a:gdLst/>
          <a:ahLst/>
          <a:cxnLst/>
          <a:rect l="0" t="0" r="0" b="0"/>
          <a:pathLst>
            <a:path>
              <a:moveTo>
                <a:pt x="0" y="45720"/>
              </a:moveTo>
              <a:lnTo>
                <a:pt x="590277" y="45720"/>
              </a:lnTo>
            </a:path>
          </a:pathLst>
        </a:custGeom>
        <a:noFill/>
        <a:ln w="6350" cap="flat" cmpd="sng" algn="ctr">
          <a:solidFill>
            <a:schemeClr val="accent2">
              <a:hueOff val="0"/>
              <a:satOff val="0"/>
              <a:lumOff val="0"/>
              <a:alphaOff val="0"/>
            </a:schemeClr>
          </a:solidFill>
          <a:prstDash val="solid"/>
          <a:tailEnd type="arrow"/>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24382" y="808691"/>
        <a:ext cx="31043" cy="6208"/>
      </dsp:txXfrm>
    </dsp:sp>
    <dsp:sp modelId="{04D71835-772A-453A-8A56-D977C303A8EE}">
      <dsp:nvSpPr>
        <dsp:cNvPr id="0" name=""/>
        <dsp:cNvSpPr/>
      </dsp:nvSpPr>
      <dsp:spPr>
        <a:xfrm>
          <a:off x="1047097" y="1955"/>
          <a:ext cx="2699467" cy="1619680"/>
        </a:xfrm>
        <a:prstGeom prst="rect">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t" anchorCtr="0">
          <a:noAutofit/>
        </a:bodyPr>
        <a:lstStyle/>
        <a:p>
          <a:pPr marL="0" lvl="0" indent="0" algn="l" defTabSz="844550" rtl="0">
            <a:lnSpc>
              <a:spcPct val="90000"/>
            </a:lnSpc>
            <a:spcBef>
              <a:spcPct val="0"/>
            </a:spcBef>
            <a:spcAft>
              <a:spcPct val="35000"/>
            </a:spcAft>
            <a:buNone/>
          </a:pPr>
          <a:r>
            <a:rPr lang="en-US" sz="1900" b="1" kern="1200">
              <a:latin typeface="+mn-lt"/>
            </a:rPr>
            <a:t>Week 1 (1/25-1/31) </a:t>
          </a:r>
        </a:p>
        <a:p>
          <a:pPr marL="114300" lvl="1" indent="-114300" algn="l" defTabSz="666750" rtl="0">
            <a:lnSpc>
              <a:spcPct val="90000"/>
            </a:lnSpc>
            <a:spcBef>
              <a:spcPct val="0"/>
            </a:spcBef>
            <a:spcAft>
              <a:spcPct val="15000"/>
            </a:spcAft>
            <a:buChar char="•"/>
          </a:pPr>
          <a:r>
            <a:rPr lang="en-US" sz="1500" kern="1200">
              <a:latin typeface="+mj-lt"/>
            </a:rPr>
            <a:t>Team formation </a:t>
          </a:r>
        </a:p>
        <a:p>
          <a:pPr marL="114300" lvl="1" indent="-114300" algn="l" defTabSz="666750">
            <a:lnSpc>
              <a:spcPct val="90000"/>
            </a:lnSpc>
            <a:spcBef>
              <a:spcPct val="0"/>
            </a:spcBef>
            <a:spcAft>
              <a:spcPct val="15000"/>
            </a:spcAft>
            <a:buChar char="•"/>
          </a:pPr>
          <a:r>
            <a:rPr lang="en-US" sz="1500" kern="1200">
              <a:latin typeface="+mj-lt"/>
            </a:rPr>
            <a:t>Assign Project Roles</a:t>
          </a:r>
          <a:endParaRPr lang="en-US" sz="1500" kern="1200"/>
        </a:p>
        <a:p>
          <a:pPr marL="114300" lvl="1" indent="-114300" algn="l" defTabSz="666750">
            <a:lnSpc>
              <a:spcPct val="90000"/>
            </a:lnSpc>
            <a:spcBef>
              <a:spcPct val="0"/>
            </a:spcBef>
            <a:spcAft>
              <a:spcPct val="15000"/>
            </a:spcAft>
            <a:buChar char="•"/>
          </a:pPr>
          <a:r>
            <a:rPr lang="en-US" sz="1500" kern="1200">
              <a:latin typeface="+mj-lt"/>
            </a:rPr>
            <a:t>Create Project Charter</a:t>
          </a:r>
        </a:p>
      </dsp:txBody>
      <dsp:txXfrm>
        <a:off x="1047097" y="1955"/>
        <a:ext cx="2699467" cy="1619680"/>
      </dsp:txXfrm>
    </dsp:sp>
    <dsp:sp modelId="{BFBC015E-E5E2-4237-BD77-CAC3576EE7D2}">
      <dsp:nvSpPr>
        <dsp:cNvPr id="0" name=""/>
        <dsp:cNvSpPr/>
      </dsp:nvSpPr>
      <dsp:spPr>
        <a:xfrm>
          <a:off x="7065110" y="766076"/>
          <a:ext cx="590277" cy="91440"/>
        </a:xfrm>
        <a:custGeom>
          <a:avLst/>
          <a:gdLst/>
          <a:ahLst/>
          <a:cxnLst/>
          <a:rect l="0" t="0" r="0" b="0"/>
          <a:pathLst>
            <a:path>
              <a:moveTo>
                <a:pt x="0" y="45720"/>
              </a:moveTo>
              <a:lnTo>
                <a:pt x="590277" y="45720"/>
              </a:lnTo>
            </a:path>
          </a:pathLst>
        </a:custGeom>
        <a:noFill/>
        <a:ln w="6350" cap="flat" cmpd="sng" algn="ctr">
          <a:solidFill>
            <a:schemeClr val="accent2">
              <a:hueOff val="-252091"/>
              <a:satOff val="-1768"/>
              <a:lumOff val="490"/>
              <a:alphaOff val="0"/>
            </a:schemeClr>
          </a:solidFill>
          <a:prstDash val="solid"/>
          <a:tailEnd type="arrow"/>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344727" y="808691"/>
        <a:ext cx="31043" cy="6208"/>
      </dsp:txXfrm>
    </dsp:sp>
    <dsp:sp modelId="{E4B10044-E3A6-418D-AC24-3EC3FE9D8B0A}">
      <dsp:nvSpPr>
        <dsp:cNvPr id="0" name=""/>
        <dsp:cNvSpPr/>
      </dsp:nvSpPr>
      <dsp:spPr>
        <a:xfrm>
          <a:off x="4367443" y="1955"/>
          <a:ext cx="2699467" cy="1619680"/>
        </a:xfrm>
        <a:prstGeom prst="rect">
          <a:avLst/>
        </a:prstGeom>
        <a:solidFill>
          <a:schemeClr val="accent2">
            <a:hueOff val="-216078"/>
            <a:satOff val="-1515"/>
            <a:lumOff val="42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t" anchorCtr="0">
          <a:noAutofit/>
        </a:bodyPr>
        <a:lstStyle/>
        <a:p>
          <a:pPr marL="0" lvl="0" indent="0" algn="l" defTabSz="844550" rtl="0">
            <a:lnSpc>
              <a:spcPct val="90000"/>
            </a:lnSpc>
            <a:spcBef>
              <a:spcPct val="0"/>
            </a:spcBef>
            <a:spcAft>
              <a:spcPct val="35000"/>
            </a:spcAft>
            <a:buNone/>
          </a:pPr>
          <a:r>
            <a:rPr lang="en-US" sz="1900" b="1" kern="1200">
              <a:latin typeface="+mn-lt"/>
            </a:rPr>
            <a:t>Week 2 (2/1-2/7)</a:t>
          </a:r>
        </a:p>
        <a:p>
          <a:pPr marL="114300" lvl="1" indent="-114300" algn="l" defTabSz="666750">
            <a:lnSpc>
              <a:spcPct val="90000"/>
            </a:lnSpc>
            <a:spcBef>
              <a:spcPct val="0"/>
            </a:spcBef>
            <a:spcAft>
              <a:spcPct val="15000"/>
            </a:spcAft>
            <a:buChar char="•"/>
          </a:pPr>
          <a:r>
            <a:rPr lang="en-US" sz="1500" kern="1200">
              <a:latin typeface="+mj-lt"/>
            </a:rPr>
            <a:t>Gather datasets</a:t>
          </a:r>
        </a:p>
        <a:p>
          <a:pPr marL="114300" lvl="1" indent="-114300" algn="l" defTabSz="666750">
            <a:lnSpc>
              <a:spcPct val="90000"/>
            </a:lnSpc>
            <a:spcBef>
              <a:spcPct val="0"/>
            </a:spcBef>
            <a:spcAft>
              <a:spcPct val="15000"/>
            </a:spcAft>
            <a:buChar char="•"/>
          </a:pPr>
          <a:r>
            <a:rPr lang="en-US" sz="1500" kern="1200">
              <a:latin typeface="+mj-lt"/>
            </a:rPr>
            <a:t>GitHub Repo</a:t>
          </a:r>
        </a:p>
        <a:p>
          <a:pPr marL="114300" lvl="1" indent="-114300" algn="l" defTabSz="666750">
            <a:lnSpc>
              <a:spcPct val="90000"/>
            </a:lnSpc>
            <a:spcBef>
              <a:spcPct val="0"/>
            </a:spcBef>
            <a:spcAft>
              <a:spcPct val="15000"/>
            </a:spcAft>
            <a:buChar char="•"/>
          </a:pPr>
          <a:r>
            <a:rPr lang="en-US" sz="1500" kern="1200">
              <a:latin typeface="+mj-lt"/>
            </a:rPr>
            <a:t>Formulate Hypothesis</a:t>
          </a:r>
        </a:p>
      </dsp:txBody>
      <dsp:txXfrm>
        <a:off x="4367443" y="1955"/>
        <a:ext cx="2699467" cy="1619680"/>
      </dsp:txXfrm>
    </dsp:sp>
    <dsp:sp modelId="{60283BC6-C4F8-441E-B71F-7E5238FA36BB}">
      <dsp:nvSpPr>
        <dsp:cNvPr id="0" name=""/>
        <dsp:cNvSpPr/>
      </dsp:nvSpPr>
      <dsp:spPr>
        <a:xfrm>
          <a:off x="2396831" y="1619836"/>
          <a:ext cx="6640690" cy="590277"/>
        </a:xfrm>
        <a:custGeom>
          <a:avLst/>
          <a:gdLst/>
          <a:ahLst/>
          <a:cxnLst/>
          <a:rect l="0" t="0" r="0" b="0"/>
          <a:pathLst>
            <a:path>
              <a:moveTo>
                <a:pt x="6640690" y="0"/>
              </a:moveTo>
              <a:lnTo>
                <a:pt x="6640690" y="312238"/>
              </a:lnTo>
              <a:lnTo>
                <a:pt x="0" y="312238"/>
              </a:lnTo>
              <a:lnTo>
                <a:pt x="0" y="590277"/>
              </a:lnTo>
            </a:path>
          </a:pathLst>
        </a:custGeom>
        <a:noFill/>
        <a:ln w="6350" cap="flat" cmpd="sng" algn="ctr">
          <a:solidFill>
            <a:schemeClr val="accent2">
              <a:hueOff val="-504182"/>
              <a:satOff val="-3535"/>
              <a:lumOff val="980"/>
              <a:alphaOff val="0"/>
            </a:schemeClr>
          </a:solidFill>
          <a:prstDash val="solid"/>
          <a:tailEnd type="arrow"/>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550435" y="1911870"/>
        <a:ext cx="333482" cy="6208"/>
      </dsp:txXfrm>
    </dsp:sp>
    <dsp:sp modelId="{B158EA65-805B-4622-8D8E-E8EB147FD080}">
      <dsp:nvSpPr>
        <dsp:cNvPr id="0" name=""/>
        <dsp:cNvSpPr/>
      </dsp:nvSpPr>
      <dsp:spPr>
        <a:xfrm>
          <a:off x="7687788" y="1955"/>
          <a:ext cx="2699467" cy="1619680"/>
        </a:xfrm>
        <a:prstGeom prst="rect">
          <a:avLst/>
        </a:prstGeom>
        <a:solidFill>
          <a:schemeClr val="accent2">
            <a:hueOff val="-432156"/>
            <a:satOff val="-3030"/>
            <a:lumOff val="84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t" anchorCtr="0">
          <a:noAutofit/>
        </a:bodyPr>
        <a:lstStyle/>
        <a:p>
          <a:pPr marL="0" lvl="0" indent="0" algn="l" defTabSz="844550" rtl="0">
            <a:lnSpc>
              <a:spcPct val="90000"/>
            </a:lnSpc>
            <a:spcBef>
              <a:spcPct val="0"/>
            </a:spcBef>
            <a:spcAft>
              <a:spcPct val="35000"/>
            </a:spcAft>
            <a:buNone/>
          </a:pPr>
          <a:r>
            <a:rPr lang="en-US" sz="1900" b="1" kern="1200">
              <a:latin typeface="+mn-lt"/>
            </a:rPr>
            <a:t>Weeks 3 &amp; 4 (2/8-2/21)</a:t>
          </a:r>
        </a:p>
        <a:p>
          <a:pPr marL="114300" lvl="1" indent="-114300" algn="l" defTabSz="666750">
            <a:lnSpc>
              <a:spcPct val="90000"/>
            </a:lnSpc>
            <a:spcBef>
              <a:spcPct val="0"/>
            </a:spcBef>
            <a:spcAft>
              <a:spcPct val="15000"/>
            </a:spcAft>
            <a:buChar char="•"/>
          </a:pPr>
          <a:r>
            <a:rPr lang="en-US" sz="1500" kern="1200">
              <a:latin typeface="+mj-lt"/>
            </a:rPr>
            <a:t>1st Iteration: Present Team Plan, Technologies, Collections, and GitHub Repo</a:t>
          </a:r>
        </a:p>
      </dsp:txBody>
      <dsp:txXfrm>
        <a:off x="7687788" y="1955"/>
        <a:ext cx="2699467" cy="1619680"/>
      </dsp:txXfrm>
    </dsp:sp>
    <dsp:sp modelId="{E4B8CE36-A37B-4D82-84D7-BD1CAB04BB18}">
      <dsp:nvSpPr>
        <dsp:cNvPr id="0" name=""/>
        <dsp:cNvSpPr/>
      </dsp:nvSpPr>
      <dsp:spPr>
        <a:xfrm>
          <a:off x="3744765" y="3006634"/>
          <a:ext cx="590277" cy="91440"/>
        </a:xfrm>
        <a:custGeom>
          <a:avLst/>
          <a:gdLst/>
          <a:ahLst/>
          <a:cxnLst/>
          <a:rect l="0" t="0" r="0" b="0"/>
          <a:pathLst>
            <a:path>
              <a:moveTo>
                <a:pt x="0" y="45720"/>
              </a:moveTo>
              <a:lnTo>
                <a:pt x="590277" y="45720"/>
              </a:lnTo>
            </a:path>
          </a:pathLst>
        </a:custGeom>
        <a:noFill/>
        <a:ln w="6350" cap="flat" cmpd="sng" algn="ctr">
          <a:solidFill>
            <a:schemeClr val="accent2">
              <a:hueOff val="-756273"/>
              <a:satOff val="-5303"/>
              <a:lumOff val="1469"/>
              <a:alphaOff val="0"/>
            </a:schemeClr>
          </a:solidFill>
          <a:prstDash val="solid"/>
          <a:tailEnd type="arrow"/>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24382" y="3049250"/>
        <a:ext cx="31043" cy="6208"/>
      </dsp:txXfrm>
    </dsp:sp>
    <dsp:sp modelId="{9772FE73-980A-4C5E-BD24-B6B73EB2EDA1}">
      <dsp:nvSpPr>
        <dsp:cNvPr id="0" name=""/>
        <dsp:cNvSpPr/>
      </dsp:nvSpPr>
      <dsp:spPr>
        <a:xfrm>
          <a:off x="1047097" y="2242514"/>
          <a:ext cx="2699467" cy="1619680"/>
        </a:xfrm>
        <a:prstGeom prst="rect">
          <a:avLst/>
        </a:prstGeom>
        <a:solidFill>
          <a:schemeClr val="accent2">
            <a:hueOff val="-648234"/>
            <a:satOff val="-4545"/>
            <a:lumOff val="126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t" anchorCtr="0">
          <a:noAutofit/>
        </a:bodyPr>
        <a:lstStyle/>
        <a:p>
          <a:pPr marL="0" lvl="0" indent="0" algn="l" defTabSz="844550" rtl="0">
            <a:lnSpc>
              <a:spcPct val="90000"/>
            </a:lnSpc>
            <a:spcBef>
              <a:spcPct val="0"/>
            </a:spcBef>
            <a:spcAft>
              <a:spcPct val="35000"/>
            </a:spcAft>
            <a:buNone/>
          </a:pPr>
          <a:r>
            <a:rPr lang="en-US" sz="1900" b="1" kern="1200">
              <a:latin typeface="+mn-lt"/>
            </a:rPr>
            <a:t>Week 5 (2/22-2/28)</a:t>
          </a:r>
        </a:p>
        <a:p>
          <a:pPr marL="114300" lvl="1" indent="-114300" algn="l" defTabSz="666750">
            <a:lnSpc>
              <a:spcPct val="90000"/>
            </a:lnSpc>
            <a:spcBef>
              <a:spcPct val="0"/>
            </a:spcBef>
            <a:spcAft>
              <a:spcPct val="15000"/>
            </a:spcAft>
            <a:buChar char="•"/>
          </a:pPr>
          <a:r>
            <a:rPr lang="en-US" sz="1500" kern="1200">
              <a:latin typeface="+mj-lt"/>
            </a:rPr>
            <a:t>Performance, Scalability, and Efficiency</a:t>
          </a:r>
        </a:p>
        <a:p>
          <a:pPr marL="114300" lvl="1" indent="-114300" algn="l" defTabSz="666750">
            <a:lnSpc>
              <a:spcPct val="90000"/>
            </a:lnSpc>
            <a:spcBef>
              <a:spcPct val="0"/>
            </a:spcBef>
            <a:spcAft>
              <a:spcPct val="15000"/>
            </a:spcAft>
            <a:buChar char="•"/>
          </a:pPr>
          <a:r>
            <a:rPr lang="en-US" sz="1500" kern="1200">
              <a:latin typeface="+mj-lt"/>
            </a:rPr>
            <a:t>Work on Project Visualizations</a:t>
          </a:r>
        </a:p>
      </dsp:txBody>
      <dsp:txXfrm>
        <a:off x="1047097" y="2242514"/>
        <a:ext cx="2699467" cy="1619680"/>
      </dsp:txXfrm>
    </dsp:sp>
    <dsp:sp modelId="{BA9F3946-A854-44F1-92E7-D703D40929D8}">
      <dsp:nvSpPr>
        <dsp:cNvPr id="0" name=""/>
        <dsp:cNvSpPr/>
      </dsp:nvSpPr>
      <dsp:spPr>
        <a:xfrm>
          <a:off x="7065110" y="3006634"/>
          <a:ext cx="590277" cy="91440"/>
        </a:xfrm>
        <a:custGeom>
          <a:avLst/>
          <a:gdLst/>
          <a:ahLst/>
          <a:cxnLst/>
          <a:rect l="0" t="0" r="0" b="0"/>
          <a:pathLst>
            <a:path>
              <a:moveTo>
                <a:pt x="0" y="45720"/>
              </a:moveTo>
              <a:lnTo>
                <a:pt x="590277" y="45720"/>
              </a:lnTo>
            </a:path>
          </a:pathLst>
        </a:custGeom>
        <a:noFill/>
        <a:ln w="6350" cap="flat" cmpd="sng" algn="ctr">
          <a:solidFill>
            <a:schemeClr val="accent2">
              <a:hueOff val="-1008364"/>
              <a:satOff val="-7071"/>
              <a:lumOff val="1959"/>
              <a:alphaOff val="0"/>
            </a:schemeClr>
          </a:solidFill>
          <a:prstDash val="solid"/>
          <a:tailEnd type="arrow"/>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344727" y="3049250"/>
        <a:ext cx="31043" cy="6208"/>
      </dsp:txXfrm>
    </dsp:sp>
    <dsp:sp modelId="{67BD3990-E0B6-4FCD-B050-FAC5F192D719}">
      <dsp:nvSpPr>
        <dsp:cNvPr id="0" name=""/>
        <dsp:cNvSpPr/>
      </dsp:nvSpPr>
      <dsp:spPr>
        <a:xfrm>
          <a:off x="4367443" y="2242514"/>
          <a:ext cx="2699467" cy="1619680"/>
        </a:xfrm>
        <a:prstGeom prst="rect">
          <a:avLst/>
        </a:prstGeom>
        <a:solidFill>
          <a:schemeClr val="accent2">
            <a:hueOff val="-864312"/>
            <a:satOff val="-6061"/>
            <a:lumOff val="1679"/>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t" anchorCtr="0">
          <a:noAutofit/>
        </a:bodyPr>
        <a:lstStyle/>
        <a:p>
          <a:pPr marL="0" lvl="0" indent="0" algn="l" defTabSz="844550" rtl="0">
            <a:lnSpc>
              <a:spcPct val="90000"/>
            </a:lnSpc>
            <a:spcBef>
              <a:spcPct val="0"/>
            </a:spcBef>
            <a:spcAft>
              <a:spcPct val="35000"/>
            </a:spcAft>
            <a:buNone/>
          </a:pPr>
          <a:r>
            <a:rPr lang="en-US" sz="1900" b="1" kern="1200">
              <a:latin typeface="Walbaum Display"/>
            </a:rPr>
            <a:t> </a:t>
          </a:r>
          <a:r>
            <a:rPr lang="en-US" sz="1900" b="1" kern="1200">
              <a:latin typeface="+mn-lt"/>
            </a:rPr>
            <a:t>Week 6 (3/1-3/7)</a:t>
          </a:r>
        </a:p>
        <a:p>
          <a:pPr marL="114300" lvl="1" indent="-114300" algn="l" defTabSz="666750">
            <a:lnSpc>
              <a:spcPct val="90000"/>
            </a:lnSpc>
            <a:spcBef>
              <a:spcPct val="0"/>
            </a:spcBef>
            <a:spcAft>
              <a:spcPct val="15000"/>
            </a:spcAft>
            <a:buChar char="•"/>
          </a:pPr>
          <a:r>
            <a:rPr lang="en-US" sz="1500" kern="1200">
              <a:latin typeface="+mj-lt"/>
            </a:rPr>
            <a:t>Look for Simple Patterns that Align to Project Goals</a:t>
          </a:r>
        </a:p>
      </dsp:txBody>
      <dsp:txXfrm>
        <a:off x="4367443" y="2242514"/>
        <a:ext cx="2699467" cy="1619680"/>
      </dsp:txXfrm>
    </dsp:sp>
    <dsp:sp modelId="{BBBB5829-0C97-442C-A9D4-0757E01FE7F7}">
      <dsp:nvSpPr>
        <dsp:cNvPr id="0" name=""/>
        <dsp:cNvSpPr/>
      </dsp:nvSpPr>
      <dsp:spPr>
        <a:xfrm>
          <a:off x="2264395" y="3860394"/>
          <a:ext cx="6773126" cy="584803"/>
        </a:xfrm>
        <a:custGeom>
          <a:avLst/>
          <a:gdLst/>
          <a:ahLst/>
          <a:cxnLst/>
          <a:rect l="0" t="0" r="0" b="0"/>
          <a:pathLst>
            <a:path>
              <a:moveTo>
                <a:pt x="6773126" y="0"/>
              </a:moveTo>
              <a:lnTo>
                <a:pt x="6773126" y="309501"/>
              </a:lnTo>
              <a:lnTo>
                <a:pt x="0" y="309501"/>
              </a:lnTo>
              <a:lnTo>
                <a:pt x="0" y="584803"/>
              </a:lnTo>
            </a:path>
          </a:pathLst>
        </a:custGeom>
        <a:noFill/>
        <a:ln w="6350" cap="flat" cmpd="sng" algn="ctr">
          <a:solidFill>
            <a:schemeClr val="accent2">
              <a:hueOff val="-1260455"/>
              <a:satOff val="-8838"/>
              <a:lumOff val="2449"/>
              <a:alphaOff val="0"/>
            </a:schemeClr>
          </a:solidFill>
          <a:prstDash val="solid"/>
          <a:tailEnd type="arrow"/>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80933" y="4149692"/>
        <a:ext cx="340051" cy="6208"/>
      </dsp:txXfrm>
    </dsp:sp>
    <dsp:sp modelId="{4E44FE20-2209-49D5-B19A-3BE785C74CA1}">
      <dsp:nvSpPr>
        <dsp:cNvPr id="0" name=""/>
        <dsp:cNvSpPr/>
      </dsp:nvSpPr>
      <dsp:spPr>
        <a:xfrm>
          <a:off x="7687788" y="2242514"/>
          <a:ext cx="2699467" cy="1619680"/>
        </a:xfrm>
        <a:prstGeom prst="rect">
          <a:avLst/>
        </a:prstGeom>
        <a:solidFill>
          <a:schemeClr val="accent2">
            <a:hueOff val="-1080390"/>
            <a:satOff val="-7576"/>
            <a:lumOff val="2099"/>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t" anchorCtr="0">
          <a:noAutofit/>
        </a:bodyPr>
        <a:lstStyle/>
        <a:p>
          <a:pPr marL="0" lvl="0" indent="0" algn="l" defTabSz="844550" rtl="0">
            <a:lnSpc>
              <a:spcPct val="90000"/>
            </a:lnSpc>
            <a:spcBef>
              <a:spcPct val="0"/>
            </a:spcBef>
            <a:spcAft>
              <a:spcPct val="35000"/>
            </a:spcAft>
            <a:buNone/>
          </a:pPr>
          <a:r>
            <a:rPr lang="en-US" sz="1900" b="1" kern="1200">
              <a:latin typeface="+mn-lt"/>
            </a:rPr>
            <a:t>Week 7 &amp; 8 (3/8-3/28)</a:t>
          </a:r>
        </a:p>
        <a:p>
          <a:pPr marL="114300" lvl="1" indent="-114300" algn="l" defTabSz="666750">
            <a:lnSpc>
              <a:spcPct val="90000"/>
            </a:lnSpc>
            <a:spcBef>
              <a:spcPct val="0"/>
            </a:spcBef>
            <a:spcAft>
              <a:spcPct val="15000"/>
            </a:spcAft>
            <a:buChar char="•"/>
          </a:pPr>
          <a:r>
            <a:rPr lang="en-US" sz="1500" kern="1200">
              <a:latin typeface="+mj-lt"/>
            </a:rPr>
            <a:t>2nd Iteration: Clean data collections, Insights/Patterns, Hypothesis, Tableau/Visualize</a:t>
          </a:r>
        </a:p>
      </dsp:txBody>
      <dsp:txXfrm>
        <a:off x="7687788" y="2242514"/>
        <a:ext cx="2699467" cy="1619680"/>
      </dsp:txXfrm>
    </dsp:sp>
    <dsp:sp modelId="{66017AB0-A426-49B5-9A8A-B54C1882CE81}">
      <dsp:nvSpPr>
        <dsp:cNvPr id="0" name=""/>
        <dsp:cNvSpPr/>
      </dsp:nvSpPr>
      <dsp:spPr>
        <a:xfrm>
          <a:off x="3612329" y="5241718"/>
          <a:ext cx="722713" cy="91440"/>
        </a:xfrm>
        <a:custGeom>
          <a:avLst/>
          <a:gdLst/>
          <a:ahLst/>
          <a:cxnLst/>
          <a:rect l="0" t="0" r="0" b="0"/>
          <a:pathLst>
            <a:path>
              <a:moveTo>
                <a:pt x="0" y="45720"/>
              </a:moveTo>
              <a:lnTo>
                <a:pt x="378456" y="45720"/>
              </a:lnTo>
              <a:lnTo>
                <a:pt x="378456" y="51194"/>
              </a:lnTo>
              <a:lnTo>
                <a:pt x="722713" y="51194"/>
              </a:lnTo>
            </a:path>
          </a:pathLst>
        </a:custGeom>
        <a:noFill/>
        <a:ln w="6350" cap="flat" cmpd="sng" algn="ctr">
          <a:solidFill>
            <a:schemeClr val="accent2">
              <a:hueOff val="-1512546"/>
              <a:satOff val="-10606"/>
              <a:lumOff val="2939"/>
              <a:alphaOff val="0"/>
            </a:schemeClr>
          </a:solidFill>
          <a:prstDash val="solid"/>
          <a:tailEnd type="arrow"/>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54852" y="5284333"/>
        <a:ext cx="37666" cy="6208"/>
      </dsp:txXfrm>
    </dsp:sp>
    <dsp:sp modelId="{6F93218C-5F6F-4043-8C73-1F0182D02FA7}">
      <dsp:nvSpPr>
        <dsp:cNvPr id="0" name=""/>
        <dsp:cNvSpPr/>
      </dsp:nvSpPr>
      <dsp:spPr>
        <a:xfrm>
          <a:off x="914661" y="4477597"/>
          <a:ext cx="2699467" cy="1619680"/>
        </a:xfrm>
        <a:prstGeom prst="rect">
          <a:avLst/>
        </a:prstGeom>
        <a:solidFill>
          <a:schemeClr val="accent2">
            <a:hueOff val="-1296468"/>
            <a:satOff val="-9091"/>
            <a:lumOff val="2519"/>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t" anchorCtr="0">
          <a:noAutofit/>
        </a:bodyPr>
        <a:lstStyle/>
        <a:p>
          <a:pPr marL="0" lvl="0" indent="0" algn="l" defTabSz="844550" rtl="0">
            <a:lnSpc>
              <a:spcPct val="90000"/>
            </a:lnSpc>
            <a:spcBef>
              <a:spcPct val="0"/>
            </a:spcBef>
            <a:spcAft>
              <a:spcPct val="35000"/>
            </a:spcAft>
            <a:buNone/>
          </a:pPr>
          <a:r>
            <a:rPr lang="en-US" sz="1900" b="1" kern="1200">
              <a:latin typeface="+mn-lt"/>
            </a:rPr>
            <a:t>Weeks 9 &amp; 10 (3/29-4/11)</a:t>
          </a:r>
        </a:p>
        <a:p>
          <a:pPr marL="114300" lvl="1" indent="-114300" algn="l" defTabSz="666750">
            <a:lnSpc>
              <a:spcPct val="90000"/>
            </a:lnSpc>
            <a:spcBef>
              <a:spcPct val="0"/>
            </a:spcBef>
            <a:spcAft>
              <a:spcPct val="15000"/>
            </a:spcAft>
            <a:buChar char="•"/>
          </a:pPr>
          <a:r>
            <a:rPr lang="en-US" sz="1500" kern="1200">
              <a:latin typeface="+mj-lt"/>
            </a:rPr>
            <a:t>Build a Predictive Model</a:t>
          </a:r>
        </a:p>
      </dsp:txBody>
      <dsp:txXfrm>
        <a:off x="914661" y="4477597"/>
        <a:ext cx="2699467" cy="1619680"/>
      </dsp:txXfrm>
    </dsp:sp>
    <dsp:sp modelId="{A1D48F16-E877-4DB6-9CAE-CE9931BF7B5A}">
      <dsp:nvSpPr>
        <dsp:cNvPr id="0" name=""/>
        <dsp:cNvSpPr/>
      </dsp:nvSpPr>
      <dsp:spPr>
        <a:xfrm>
          <a:off x="4367443" y="4483072"/>
          <a:ext cx="2699467" cy="1619680"/>
        </a:xfrm>
        <a:prstGeom prst="rect">
          <a:avLst/>
        </a:prstGeom>
        <a:solidFill>
          <a:schemeClr val="accent2">
            <a:hueOff val="-1512546"/>
            <a:satOff val="-10606"/>
            <a:lumOff val="2939"/>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t" anchorCtr="0">
          <a:noAutofit/>
        </a:bodyPr>
        <a:lstStyle/>
        <a:p>
          <a:pPr marL="0" lvl="0" indent="0" algn="l" defTabSz="844550" rtl="0">
            <a:lnSpc>
              <a:spcPct val="90000"/>
            </a:lnSpc>
            <a:spcBef>
              <a:spcPct val="0"/>
            </a:spcBef>
            <a:spcAft>
              <a:spcPct val="35000"/>
            </a:spcAft>
            <a:buNone/>
          </a:pPr>
          <a:r>
            <a:rPr lang="en-US" sz="1900" b="1" kern="1200">
              <a:latin typeface="+mn-lt"/>
            </a:rPr>
            <a:t>Week 10 (4/12-4/25)</a:t>
          </a:r>
        </a:p>
        <a:p>
          <a:pPr marL="114300" lvl="1" indent="-114300" algn="l" defTabSz="666750">
            <a:lnSpc>
              <a:spcPct val="90000"/>
            </a:lnSpc>
            <a:spcBef>
              <a:spcPct val="0"/>
            </a:spcBef>
            <a:spcAft>
              <a:spcPct val="15000"/>
            </a:spcAft>
            <a:buChar char="•"/>
          </a:pPr>
          <a:r>
            <a:rPr lang="en-US" sz="1500" kern="1200">
              <a:latin typeface="+mj-lt"/>
            </a:rPr>
            <a:t>Final Project Demo</a:t>
          </a:r>
        </a:p>
        <a:p>
          <a:pPr marL="114300" lvl="1" indent="-114300" algn="l" defTabSz="666750">
            <a:lnSpc>
              <a:spcPct val="90000"/>
            </a:lnSpc>
            <a:spcBef>
              <a:spcPct val="0"/>
            </a:spcBef>
            <a:spcAft>
              <a:spcPct val="15000"/>
            </a:spcAft>
            <a:buChar char="•"/>
          </a:pPr>
          <a:r>
            <a:rPr lang="en-US" sz="1500" kern="1200">
              <a:latin typeface="+mj-lt"/>
            </a:rPr>
            <a:t>CREATE Symposium</a:t>
          </a:r>
        </a:p>
        <a:p>
          <a:pPr marL="114300" lvl="1" indent="-114300" algn="l" defTabSz="666750">
            <a:lnSpc>
              <a:spcPct val="90000"/>
            </a:lnSpc>
            <a:spcBef>
              <a:spcPct val="0"/>
            </a:spcBef>
            <a:spcAft>
              <a:spcPct val="15000"/>
            </a:spcAft>
            <a:buChar char="•"/>
          </a:pPr>
          <a:r>
            <a:rPr lang="en-US" sz="1500" kern="1200">
              <a:latin typeface="+mj-lt"/>
            </a:rPr>
            <a:t>Final Project Report</a:t>
          </a:r>
        </a:p>
      </dsp:txBody>
      <dsp:txXfrm>
        <a:off x="4367443" y="4483072"/>
        <a:ext cx="2699467" cy="16196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7D5BCB-BDB5-41D1-9102-0B130BD35BD4}">
      <dsp:nvSpPr>
        <dsp:cNvPr id="0" name=""/>
        <dsp:cNvSpPr/>
      </dsp:nvSpPr>
      <dsp:spPr>
        <a:xfrm>
          <a:off x="1063980" y="689481"/>
          <a:ext cx="1274535" cy="12745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BF322D3-2522-4E80-981D-020CAE63C8E2}">
      <dsp:nvSpPr>
        <dsp:cNvPr id="0" name=""/>
        <dsp:cNvSpPr/>
      </dsp:nvSpPr>
      <dsp:spPr>
        <a:xfrm>
          <a:off x="285097" y="2316130"/>
          <a:ext cx="2832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pPr>
          <a:r>
            <a:rPr lang="en-US" sz="3600" kern="1200"/>
            <a:t>Dilemma</a:t>
          </a:r>
        </a:p>
      </dsp:txBody>
      <dsp:txXfrm>
        <a:off x="285097" y="2316130"/>
        <a:ext cx="2832300" cy="720000"/>
      </dsp:txXfrm>
    </dsp:sp>
    <dsp:sp modelId="{55DD784B-FE5D-4A99-9BAC-E5E0EDB5422D}">
      <dsp:nvSpPr>
        <dsp:cNvPr id="0" name=""/>
        <dsp:cNvSpPr/>
      </dsp:nvSpPr>
      <dsp:spPr>
        <a:xfrm>
          <a:off x="4391932" y="689481"/>
          <a:ext cx="1274535" cy="12745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47E1DC3-D83B-4975-8DB6-B4ECBB663FF7}">
      <dsp:nvSpPr>
        <dsp:cNvPr id="0" name=""/>
        <dsp:cNvSpPr/>
      </dsp:nvSpPr>
      <dsp:spPr>
        <a:xfrm>
          <a:off x="3613050" y="2316130"/>
          <a:ext cx="2832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pPr>
          <a:r>
            <a:rPr lang="en-US" sz="3600" kern="1200">
              <a:latin typeface="Speak Pro" panose="02020404030301010803"/>
            </a:rPr>
            <a:t>Solutions</a:t>
          </a:r>
          <a:endParaRPr lang="en-US" sz="3600" kern="1200"/>
        </a:p>
      </dsp:txBody>
      <dsp:txXfrm>
        <a:off x="3613050" y="2316130"/>
        <a:ext cx="2832300" cy="720000"/>
      </dsp:txXfrm>
    </dsp:sp>
    <dsp:sp modelId="{178AFBE7-983E-45EE-B525-1A9235F08417}">
      <dsp:nvSpPr>
        <dsp:cNvPr id="0" name=""/>
        <dsp:cNvSpPr/>
      </dsp:nvSpPr>
      <dsp:spPr>
        <a:xfrm>
          <a:off x="7719885" y="689481"/>
          <a:ext cx="1274535" cy="12745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C5B2A30-B87F-4D19-8771-B61AD06521C7}">
      <dsp:nvSpPr>
        <dsp:cNvPr id="0" name=""/>
        <dsp:cNvSpPr/>
      </dsp:nvSpPr>
      <dsp:spPr>
        <a:xfrm>
          <a:off x="6941002" y="2316130"/>
          <a:ext cx="2832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pPr>
          <a:r>
            <a:rPr lang="en-US" sz="3600" kern="1200">
              <a:latin typeface="Speak Pro" panose="02020404030301010803"/>
            </a:rPr>
            <a:t>Team</a:t>
          </a:r>
          <a:r>
            <a:rPr lang="en-US" sz="3600" kern="1200"/>
            <a:t> Plan</a:t>
          </a:r>
          <a:r>
            <a:rPr lang="en-US" sz="3600" kern="1200">
              <a:latin typeface="Speak Pro" panose="02020404030301010803"/>
            </a:rPr>
            <a:t>!</a:t>
          </a:r>
          <a:endParaRPr lang="en-US" sz="3600" kern="1200"/>
        </a:p>
      </dsp:txBody>
      <dsp:txXfrm>
        <a:off x="6941002" y="2316130"/>
        <a:ext cx="28323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C2978B-AA5D-4DF8-B852-AF97D1D767FB}">
      <dsp:nvSpPr>
        <dsp:cNvPr id="0" name=""/>
        <dsp:cNvSpPr/>
      </dsp:nvSpPr>
      <dsp:spPr>
        <a:xfrm>
          <a:off x="0" y="919831"/>
          <a:ext cx="3143249" cy="1885950"/>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ctr" defTabSz="2355850">
            <a:lnSpc>
              <a:spcPct val="90000"/>
            </a:lnSpc>
            <a:spcBef>
              <a:spcPct val="0"/>
            </a:spcBef>
            <a:spcAft>
              <a:spcPct val="35000"/>
            </a:spcAft>
            <a:buNone/>
          </a:pPr>
          <a:r>
            <a:rPr lang="en-US" sz="5300" kern="1200"/>
            <a:t>Individual Effort</a:t>
          </a:r>
        </a:p>
      </dsp:txBody>
      <dsp:txXfrm>
        <a:off x="0" y="919831"/>
        <a:ext cx="3143249" cy="1885950"/>
      </dsp:txXfrm>
    </dsp:sp>
    <dsp:sp modelId="{31CCF1CA-DEAB-4303-9451-4E80E427F782}">
      <dsp:nvSpPr>
        <dsp:cNvPr id="0" name=""/>
        <dsp:cNvSpPr/>
      </dsp:nvSpPr>
      <dsp:spPr>
        <a:xfrm>
          <a:off x="3457575" y="919831"/>
          <a:ext cx="3143249" cy="1885950"/>
        </a:xfrm>
        <a:prstGeom prst="rect">
          <a:avLst/>
        </a:prstGeom>
        <a:solidFill>
          <a:schemeClr val="accent2">
            <a:hueOff val="-756273"/>
            <a:satOff val="-5303"/>
            <a:lumOff val="1469"/>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ctr" defTabSz="2355850">
            <a:lnSpc>
              <a:spcPct val="90000"/>
            </a:lnSpc>
            <a:spcBef>
              <a:spcPct val="0"/>
            </a:spcBef>
            <a:spcAft>
              <a:spcPct val="35000"/>
            </a:spcAft>
            <a:buNone/>
          </a:pPr>
          <a:r>
            <a:rPr lang="en-US" sz="5300" kern="1200"/>
            <a:t>Team Effort</a:t>
          </a:r>
        </a:p>
      </dsp:txBody>
      <dsp:txXfrm>
        <a:off x="3457575" y="919831"/>
        <a:ext cx="3143249" cy="1885950"/>
      </dsp:txXfrm>
    </dsp:sp>
    <dsp:sp modelId="{1316FBBB-5EF3-4BEB-AB6D-C56660923D69}">
      <dsp:nvSpPr>
        <dsp:cNvPr id="0" name=""/>
        <dsp:cNvSpPr/>
      </dsp:nvSpPr>
      <dsp:spPr>
        <a:xfrm>
          <a:off x="6915149" y="919831"/>
          <a:ext cx="3143249" cy="1885950"/>
        </a:xfrm>
        <a:prstGeom prst="rect">
          <a:avLst/>
        </a:prstGeom>
        <a:solidFill>
          <a:schemeClr val="accent2">
            <a:hueOff val="-1512546"/>
            <a:satOff val="-10606"/>
            <a:lumOff val="2939"/>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ctr" defTabSz="2355850" rtl="0">
            <a:lnSpc>
              <a:spcPct val="90000"/>
            </a:lnSpc>
            <a:spcBef>
              <a:spcPct val="0"/>
            </a:spcBef>
            <a:spcAft>
              <a:spcPct val="35000"/>
            </a:spcAft>
            <a:buNone/>
          </a:pPr>
          <a:r>
            <a:rPr lang="en-US" sz="5300" kern="1200">
              <a:latin typeface="Speak Pro" panose="02020404030301010803"/>
            </a:rPr>
            <a:t>Going Foward</a:t>
          </a:r>
          <a:endParaRPr lang="en-US" sz="5300" kern="1200"/>
        </a:p>
      </dsp:txBody>
      <dsp:txXfrm>
        <a:off x="6915149" y="919831"/>
        <a:ext cx="3143249" cy="18859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7D5BCB-BDB5-41D1-9102-0B130BD35BD4}">
      <dsp:nvSpPr>
        <dsp:cNvPr id="0" name=""/>
        <dsp:cNvSpPr/>
      </dsp:nvSpPr>
      <dsp:spPr>
        <a:xfrm>
          <a:off x="1519199" y="357548"/>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BF322D3-2522-4E80-981D-020CAE63C8E2}">
      <dsp:nvSpPr>
        <dsp:cNvPr id="0" name=""/>
        <dsp:cNvSpPr/>
      </dsp:nvSpPr>
      <dsp:spPr>
        <a:xfrm>
          <a:off x="331199" y="2772075"/>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044700">
            <a:lnSpc>
              <a:spcPct val="90000"/>
            </a:lnSpc>
            <a:spcBef>
              <a:spcPct val="0"/>
            </a:spcBef>
            <a:spcAft>
              <a:spcPct val="35000"/>
            </a:spcAft>
            <a:buNone/>
          </a:pPr>
          <a:r>
            <a:rPr lang="en-US" sz="4600" kern="1200">
              <a:latin typeface="Speak Pro" panose="02020404030301010803"/>
            </a:rPr>
            <a:t>Technologies</a:t>
          </a:r>
          <a:endParaRPr lang="en-US" sz="4600" kern="1200"/>
        </a:p>
      </dsp:txBody>
      <dsp:txXfrm>
        <a:off x="331199" y="2772075"/>
        <a:ext cx="4320000" cy="720000"/>
      </dsp:txXfrm>
    </dsp:sp>
    <dsp:sp modelId="{55DD784B-FE5D-4A99-9BAC-E5E0EDB5422D}">
      <dsp:nvSpPr>
        <dsp:cNvPr id="0" name=""/>
        <dsp:cNvSpPr/>
      </dsp:nvSpPr>
      <dsp:spPr>
        <a:xfrm>
          <a:off x="6595199" y="357548"/>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47E1DC3-D83B-4975-8DB6-B4ECBB663FF7}">
      <dsp:nvSpPr>
        <dsp:cNvPr id="0" name=""/>
        <dsp:cNvSpPr/>
      </dsp:nvSpPr>
      <dsp:spPr>
        <a:xfrm>
          <a:off x="5407199" y="2772075"/>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044700" rtl="0">
            <a:lnSpc>
              <a:spcPct val="90000"/>
            </a:lnSpc>
            <a:spcBef>
              <a:spcPct val="0"/>
            </a:spcBef>
            <a:spcAft>
              <a:spcPct val="35000"/>
            </a:spcAft>
            <a:buNone/>
          </a:pPr>
          <a:r>
            <a:rPr lang="en-US" sz="4600" kern="1200">
              <a:latin typeface="Speak Pro" panose="02020404030301010803"/>
            </a:rPr>
            <a:t>Merging Dilemma</a:t>
          </a:r>
          <a:endParaRPr lang="en-US" sz="4600" kern="1200"/>
        </a:p>
      </dsp:txBody>
      <dsp:txXfrm>
        <a:off x="5407199" y="2772075"/>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ACA370-F561-485E-BB01-2F4863A797C6}" type="datetimeFigureOut">
              <a:rPr lang="en-US"/>
              <a:t>3/30/2021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71C4E-9A4C-460D-9A89-3E2654BC764F}" type="slidenum">
              <a:rPr lang="en-US"/>
              <a:t>‹#›</a:t>
            </a:fld>
            <a:endParaRPr lang="en-US"/>
          </a:p>
        </p:txBody>
      </p:sp>
    </p:spTree>
    <p:extLst>
      <p:ext uri="{BB962C8B-B14F-4D97-AF65-F5344CB8AC3E}">
        <p14:creationId xmlns:p14="http://schemas.microsoft.com/office/powerpoint/2010/main" val="1035644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Good evening, we're IT Girls – Sarah, Ruth, May, and Lily. </a:t>
            </a:r>
          </a:p>
        </p:txBody>
      </p:sp>
      <p:sp>
        <p:nvSpPr>
          <p:cNvPr id="4" name="Slide Number Placeholder 3"/>
          <p:cNvSpPr>
            <a:spLocks noGrp="1"/>
          </p:cNvSpPr>
          <p:nvPr>
            <p:ph type="sldNum" sz="quarter" idx="5"/>
          </p:nvPr>
        </p:nvSpPr>
        <p:spPr/>
        <p:txBody>
          <a:bodyPr/>
          <a:lstStyle/>
          <a:p>
            <a:fld id="{18B71C4E-9A4C-460D-9A89-3E2654BC764F}" type="slidenum">
              <a:rPr lang="en-US"/>
              <a:t>1</a:t>
            </a:fld>
            <a:endParaRPr lang="en-US"/>
          </a:p>
        </p:txBody>
      </p:sp>
    </p:spTree>
    <p:extLst>
      <p:ext uri="{BB962C8B-B14F-4D97-AF65-F5344CB8AC3E}">
        <p14:creationId xmlns:p14="http://schemas.microsoft.com/office/powerpoint/2010/main" val="588587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To begin my exploration, I first decided that I should determine the breakdown of how many patients in the study were heard disease positive, and how many were negative. As you can see in this chart, about 2/3 of the patients in the study were heart disease negative. This gives me a good control group for the risk factors included in the dataset.</a:t>
            </a:r>
          </a:p>
        </p:txBody>
      </p:sp>
      <p:sp>
        <p:nvSpPr>
          <p:cNvPr id="4" name="Slide Number Placeholder 3"/>
          <p:cNvSpPr>
            <a:spLocks noGrp="1"/>
          </p:cNvSpPr>
          <p:nvPr>
            <p:ph type="sldNum" sz="quarter" idx="5"/>
          </p:nvPr>
        </p:nvSpPr>
        <p:spPr/>
        <p:txBody>
          <a:bodyPr/>
          <a:lstStyle/>
          <a:p>
            <a:fld id="{18B71C4E-9A4C-460D-9A89-3E2654BC764F}" type="slidenum">
              <a:rPr lang="en-US"/>
              <a:t>13</a:t>
            </a:fld>
            <a:endParaRPr lang="en-US"/>
          </a:p>
        </p:txBody>
      </p:sp>
    </p:spTree>
    <p:extLst>
      <p:ext uri="{BB962C8B-B14F-4D97-AF65-F5344CB8AC3E}">
        <p14:creationId xmlns:p14="http://schemas.microsoft.com/office/powerpoint/2010/main" val="37098382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I decided that I wanted to look at what the average ages of participants was to determine if there was a difference between the positive and negative patients. Because of the way the data was recorded, there was a slight nuance in the "age" category – negative patients showed their current age, while positive patients showed the age at onset. It turned out that the average age of the entire study was 43.4. This means that the heart disease positive patients were above average with a mean age of 50.5, while the heart disease negative patients were below average with a mean of 39.5.</a:t>
            </a:r>
          </a:p>
          <a:p>
            <a:endParaRPr lang="en-US">
              <a:cs typeface="Calibri"/>
            </a:endParaRPr>
          </a:p>
        </p:txBody>
      </p:sp>
      <p:sp>
        <p:nvSpPr>
          <p:cNvPr id="4" name="Slide Number Placeholder 3"/>
          <p:cNvSpPr>
            <a:spLocks noGrp="1"/>
          </p:cNvSpPr>
          <p:nvPr>
            <p:ph type="sldNum" sz="quarter" idx="5"/>
          </p:nvPr>
        </p:nvSpPr>
        <p:spPr/>
        <p:txBody>
          <a:bodyPr/>
          <a:lstStyle/>
          <a:p>
            <a:fld id="{18B71C4E-9A4C-460D-9A89-3E2654BC764F}" type="slidenum">
              <a:rPr lang="en-US"/>
              <a:t>14</a:t>
            </a:fld>
            <a:endParaRPr lang="en-US"/>
          </a:p>
        </p:txBody>
      </p:sp>
    </p:spTree>
    <p:extLst>
      <p:ext uri="{BB962C8B-B14F-4D97-AF65-F5344CB8AC3E}">
        <p14:creationId xmlns:p14="http://schemas.microsoft.com/office/powerpoint/2010/main" val="13368739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At the end of my analysis, to determine the importance of different factors, I used the df.corr() method included in the Python library. By running this against the entire dataframe, I was able to determine how closely each factor impacted the positivity of heart disease. As you can see, age appears to be the leading contributor to heart disease, although the R2 value was only .37.</a:t>
            </a:r>
          </a:p>
        </p:txBody>
      </p:sp>
      <p:sp>
        <p:nvSpPr>
          <p:cNvPr id="4" name="Slide Number Placeholder 3"/>
          <p:cNvSpPr>
            <a:spLocks noGrp="1"/>
          </p:cNvSpPr>
          <p:nvPr>
            <p:ph type="sldNum" sz="quarter" idx="5"/>
          </p:nvPr>
        </p:nvSpPr>
        <p:spPr/>
        <p:txBody>
          <a:bodyPr/>
          <a:lstStyle/>
          <a:p>
            <a:fld id="{18B71C4E-9A4C-460D-9A89-3E2654BC764F}" type="slidenum">
              <a:rPr lang="en-US"/>
              <a:t>15</a:t>
            </a:fld>
            <a:endParaRPr lang="en-US"/>
          </a:p>
        </p:txBody>
      </p:sp>
    </p:spTree>
    <p:extLst>
      <p:ext uri="{BB962C8B-B14F-4D97-AF65-F5344CB8AC3E}">
        <p14:creationId xmlns:p14="http://schemas.microsoft.com/office/powerpoint/2010/main" val="9008732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Based on this graph, I would like to explore whether or not there is a correlation </a:t>
            </a:r>
            <a:endParaRPr lang="en-US" b="1">
              <a:cs typeface="Calibri"/>
            </a:endParaRPr>
          </a:p>
          <a:p>
            <a:r>
              <a:rPr lang="en-US">
                <a:cs typeface="Calibri"/>
              </a:rPr>
              <a:t>between a patient's number of blood platelets and heart disease. Therefore,</a:t>
            </a:r>
            <a:r>
              <a:rPr lang="en-US" b="1">
                <a:cs typeface="Calibri"/>
              </a:rPr>
              <a:t> </a:t>
            </a:r>
          </a:p>
          <a:p>
            <a:r>
              <a:rPr lang="en-US" b="1">
                <a:cs typeface="Calibri"/>
              </a:rPr>
              <a:t>I hypothesize that </a:t>
            </a:r>
            <a:r>
              <a:rPr lang="en-US" b="1"/>
              <a:t>people with lower counts of blood platelets have a higher </a:t>
            </a:r>
          </a:p>
          <a:p>
            <a:r>
              <a:rPr lang="en-US" b="1"/>
              <a:t>risk of contracting heart disease. </a:t>
            </a:r>
            <a:endParaRPr lang="en-US" b="1">
              <a:cs typeface="Calibri"/>
            </a:endParaRPr>
          </a:p>
          <a:p>
            <a:endParaRPr lang="en-US" b="1">
              <a:cs typeface="Calibri"/>
            </a:endParaRPr>
          </a:p>
          <a:p>
            <a:r>
              <a:rPr lang="en-US">
                <a:cs typeface="Calibri"/>
              </a:rPr>
              <a:t>The results of this graph are interesting, but not complete. It requires further </a:t>
            </a:r>
          </a:p>
          <a:p>
            <a:r>
              <a:rPr lang="en-US">
                <a:cs typeface="Calibri"/>
              </a:rPr>
              <a:t>anlysis to determine whether or not high or low amounts of blood platelets </a:t>
            </a:r>
          </a:p>
          <a:p>
            <a:r>
              <a:rPr lang="en-US">
                <a:cs typeface="Calibri"/>
              </a:rPr>
              <a:t>effect the risk of heart disease. </a:t>
            </a:r>
          </a:p>
        </p:txBody>
      </p:sp>
      <p:sp>
        <p:nvSpPr>
          <p:cNvPr id="4" name="Slide Number Placeholder 3"/>
          <p:cNvSpPr>
            <a:spLocks noGrp="1"/>
          </p:cNvSpPr>
          <p:nvPr>
            <p:ph type="sldNum" sz="quarter" idx="5"/>
          </p:nvPr>
        </p:nvSpPr>
        <p:spPr/>
        <p:txBody>
          <a:bodyPr/>
          <a:lstStyle/>
          <a:p>
            <a:fld id="{18B71C4E-9A4C-460D-9A89-3E2654BC764F}" type="slidenum">
              <a:rPr lang="en-US"/>
              <a:t>19</a:t>
            </a:fld>
            <a:endParaRPr lang="en-US"/>
          </a:p>
        </p:txBody>
      </p:sp>
    </p:spTree>
    <p:extLst>
      <p:ext uri="{BB962C8B-B14F-4D97-AF65-F5344CB8AC3E}">
        <p14:creationId xmlns:p14="http://schemas.microsoft.com/office/powerpoint/2010/main" val="42586615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Now, based on this graph, I would like to </a:t>
            </a:r>
            <a:r>
              <a:rPr lang="en-US" b="1">
                <a:cs typeface="Calibri"/>
              </a:rPr>
              <a:t>hypothesize whether or not </a:t>
            </a:r>
            <a:endParaRPr lang="en-US"/>
          </a:p>
          <a:p>
            <a:r>
              <a:rPr lang="en-US" b="1">
                <a:cs typeface="Calibri"/>
              </a:rPr>
              <a:t>there is a direct correlation between patients with diabetes and heart disease. </a:t>
            </a:r>
            <a:endParaRPr lang="en-US"/>
          </a:p>
          <a:p>
            <a:endParaRPr lang="en-US" b="1">
              <a:cs typeface="Calibri"/>
            </a:endParaRPr>
          </a:p>
          <a:p>
            <a:r>
              <a:rPr lang="en-US">
                <a:cs typeface="Calibri"/>
              </a:rPr>
              <a:t>This graph already gives me some interesting data that I can narrow </a:t>
            </a:r>
          </a:p>
          <a:p>
            <a:r>
              <a:rPr lang="en-US">
                <a:cs typeface="Calibri"/>
              </a:rPr>
              <a:t>down and focus on for further analysis. For example, there seems to </a:t>
            </a:r>
          </a:p>
          <a:p>
            <a:r>
              <a:rPr lang="en-US">
                <a:cs typeface="Calibri"/>
              </a:rPr>
              <a:t>be a higher occurance of diabetes in particular ages across the spectrum. </a:t>
            </a:r>
          </a:p>
          <a:p>
            <a:r>
              <a:rPr lang="en-US">
                <a:cs typeface="Calibri"/>
              </a:rPr>
              <a:t>Going forward, I need to do some additional clustering to extract that specific data. </a:t>
            </a:r>
            <a:endParaRPr lang="en-US"/>
          </a:p>
        </p:txBody>
      </p:sp>
      <p:sp>
        <p:nvSpPr>
          <p:cNvPr id="4" name="Slide Number Placeholder 3"/>
          <p:cNvSpPr>
            <a:spLocks noGrp="1"/>
          </p:cNvSpPr>
          <p:nvPr>
            <p:ph type="sldNum" sz="quarter" idx="5"/>
          </p:nvPr>
        </p:nvSpPr>
        <p:spPr/>
        <p:txBody>
          <a:bodyPr/>
          <a:lstStyle/>
          <a:p>
            <a:fld id="{18B71C4E-9A4C-460D-9A89-3E2654BC764F}" type="slidenum">
              <a:rPr lang="en-US"/>
              <a:t>20</a:t>
            </a:fld>
            <a:endParaRPr lang="en-US"/>
          </a:p>
        </p:txBody>
      </p:sp>
    </p:spTree>
    <p:extLst>
      <p:ext uri="{BB962C8B-B14F-4D97-AF65-F5344CB8AC3E}">
        <p14:creationId xmlns:p14="http://schemas.microsoft.com/office/powerpoint/2010/main" val="11471330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Using the analyses from our individual notebooks, we each developed a hypothesis to explore in our combined dataset. </a:t>
            </a:r>
          </a:p>
        </p:txBody>
      </p:sp>
      <p:sp>
        <p:nvSpPr>
          <p:cNvPr id="4" name="Slide Number Placeholder 3"/>
          <p:cNvSpPr>
            <a:spLocks noGrp="1"/>
          </p:cNvSpPr>
          <p:nvPr>
            <p:ph type="sldNum" sz="quarter" idx="5"/>
          </p:nvPr>
        </p:nvSpPr>
        <p:spPr/>
        <p:txBody>
          <a:bodyPr/>
          <a:lstStyle/>
          <a:p>
            <a:fld id="{18B71C4E-9A4C-460D-9A89-3E2654BC764F}" type="slidenum">
              <a:rPr lang="en-US"/>
              <a:t>21</a:t>
            </a:fld>
            <a:endParaRPr lang="en-US"/>
          </a:p>
        </p:txBody>
      </p:sp>
    </p:spTree>
    <p:extLst>
      <p:ext uri="{BB962C8B-B14F-4D97-AF65-F5344CB8AC3E}">
        <p14:creationId xmlns:p14="http://schemas.microsoft.com/office/powerpoint/2010/main" val="37031267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As a way to determine the initial viability of the hypotheses, I ran a linear regression model to determine the correlation between each of the risk factors and heart disease. Unfortunately, because our diagnosis is binary, the regression analysis did not show very promising results. In particular, the last 3 graphs, since all of the patients in this dataset were heart disease positive. Because this was an initial analysis, we can look into different methods for extracting information from the data, starting with PCA. </a:t>
            </a:r>
          </a:p>
        </p:txBody>
      </p:sp>
      <p:sp>
        <p:nvSpPr>
          <p:cNvPr id="4" name="Slide Number Placeholder 3"/>
          <p:cNvSpPr>
            <a:spLocks noGrp="1"/>
          </p:cNvSpPr>
          <p:nvPr>
            <p:ph type="sldNum" sz="quarter" idx="5"/>
          </p:nvPr>
        </p:nvSpPr>
        <p:spPr/>
        <p:txBody>
          <a:bodyPr/>
          <a:lstStyle/>
          <a:p>
            <a:fld id="{18B71C4E-9A4C-460D-9A89-3E2654BC764F}" type="slidenum">
              <a:rPr lang="en-US"/>
              <a:t>22</a:t>
            </a:fld>
            <a:endParaRPr lang="en-US"/>
          </a:p>
        </p:txBody>
      </p:sp>
    </p:spTree>
    <p:extLst>
      <p:ext uri="{BB962C8B-B14F-4D97-AF65-F5344CB8AC3E}">
        <p14:creationId xmlns:p14="http://schemas.microsoft.com/office/powerpoint/2010/main" val="29855741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I've added some additional folders including one for our Individual Notebooks, </a:t>
            </a:r>
          </a:p>
          <a:p>
            <a:r>
              <a:rPr lang="en-US"/>
              <a:t>our cleaned datasets, our iteration presentations and notes but the biggest update </a:t>
            </a:r>
          </a:p>
          <a:p>
            <a:r>
              <a:rPr lang="en-US"/>
              <a:t>I need to work on is to upload the details of our merging problem and the steps we </a:t>
            </a:r>
          </a:p>
          <a:p>
            <a:r>
              <a:rPr lang="en-US"/>
              <a:t>take to solve the problem! </a:t>
            </a:r>
            <a:endParaRPr lang="en-US">
              <a:cs typeface="Calibri" panose="020F0502020204030204"/>
            </a:endParaRPr>
          </a:p>
        </p:txBody>
      </p:sp>
      <p:sp>
        <p:nvSpPr>
          <p:cNvPr id="4" name="Slide Number Placeholder 3"/>
          <p:cNvSpPr>
            <a:spLocks noGrp="1"/>
          </p:cNvSpPr>
          <p:nvPr>
            <p:ph type="sldNum" sz="quarter" idx="5"/>
          </p:nvPr>
        </p:nvSpPr>
        <p:spPr/>
        <p:txBody>
          <a:bodyPr/>
          <a:lstStyle/>
          <a:p>
            <a:fld id="{18B71C4E-9A4C-460D-9A89-3E2654BC764F}" type="slidenum">
              <a:rPr lang="en-US"/>
              <a:t>23</a:t>
            </a:fld>
            <a:endParaRPr lang="en-US"/>
          </a:p>
        </p:txBody>
      </p:sp>
    </p:spTree>
    <p:extLst>
      <p:ext uri="{BB962C8B-B14F-4D97-AF65-F5344CB8AC3E}">
        <p14:creationId xmlns:p14="http://schemas.microsoft.com/office/powerpoint/2010/main" val="2337397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Tonight, we'd like to quickly go through our project outline, flow chart, and team plan to give you an update on where we are in the process of completing this project. Next, we'll cover our dataset cleaning and merging, where Ruth will cover the issues we've run into while attempting to make our data usable. May and Lily will explain our future plans for visualizations, now that we've really started digging into our data. After that, we'll quickly share some of our findings in our individual explorations, as well as what our initial look at the merged data turned up. Finally, we'll show a brief tour of our updated GitHub repo.</a:t>
            </a:r>
          </a:p>
        </p:txBody>
      </p:sp>
      <p:sp>
        <p:nvSpPr>
          <p:cNvPr id="4" name="Slide Number Placeholder 3"/>
          <p:cNvSpPr>
            <a:spLocks noGrp="1"/>
          </p:cNvSpPr>
          <p:nvPr>
            <p:ph type="sldNum" sz="quarter" idx="5"/>
          </p:nvPr>
        </p:nvSpPr>
        <p:spPr/>
        <p:txBody>
          <a:bodyPr/>
          <a:lstStyle/>
          <a:p>
            <a:fld id="{18B71C4E-9A4C-460D-9A89-3E2654BC764F}" type="slidenum">
              <a:rPr lang="en-US"/>
              <a:t>2</a:t>
            </a:fld>
            <a:endParaRPr lang="en-US"/>
          </a:p>
        </p:txBody>
      </p:sp>
    </p:spTree>
    <p:extLst>
      <p:ext uri="{BB962C8B-B14F-4D97-AF65-F5344CB8AC3E}">
        <p14:creationId xmlns:p14="http://schemas.microsoft.com/office/powerpoint/2010/main" val="3565110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As presented in our first presentation, here is our project timeline. At the current time, we have completed weeks 1-6, and are currently in Week 7 – our presentation on the initial pattern finding done in week 6. The remainder of the project will be focused on finding more patterns and creating interactive visualizations.</a:t>
            </a:r>
          </a:p>
        </p:txBody>
      </p:sp>
      <p:sp>
        <p:nvSpPr>
          <p:cNvPr id="4" name="Slide Number Placeholder 3"/>
          <p:cNvSpPr>
            <a:spLocks noGrp="1"/>
          </p:cNvSpPr>
          <p:nvPr>
            <p:ph type="sldNum" sz="quarter" idx="5"/>
          </p:nvPr>
        </p:nvSpPr>
        <p:spPr/>
        <p:txBody>
          <a:bodyPr/>
          <a:lstStyle/>
          <a:p>
            <a:fld id="{18B71C4E-9A4C-460D-9A89-3E2654BC764F}" type="slidenum">
              <a:rPr lang="en-US"/>
              <a:t>3</a:t>
            </a:fld>
            <a:endParaRPr lang="en-US"/>
          </a:p>
        </p:txBody>
      </p:sp>
    </p:spTree>
    <p:extLst>
      <p:ext uri="{BB962C8B-B14F-4D97-AF65-F5344CB8AC3E}">
        <p14:creationId xmlns:p14="http://schemas.microsoft.com/office/powerpoint/2010/main" val="41775094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Since we're all familiar with the project life cycle, you can see that we have already formulated hypotheses, collected our dataset, and cleaned our data – which means we are now beginning the process of creating a model.</a:t>
            </a:r>
          </a:p>
        </p:txBody>
      </p:sp>
      <p:sp>
        <p:nvSpPr>
          <p:cNvPr id="4" name="Slide Number Placeholder 3"/>
          <p:cNvSpPr>
            <a:spLocks noGrp="1"/>
          </p:cNvSpPr>
          <p:nvPr>
            <p:ph type="sldNum" sz="quarter" idx="5"/>
          </p:nvPr>
        </p:nvSpPr>
        <p:spPr/>
        <p:txBody>
          <a:bodyPr/>
          <a:lstStyle/>
          <a:p>
            <a:fld id="{18B71C4E-9A4C-460D-9A89-3E2654BC764F}" type="slidenum">
              <a:rPr lang="en-US"/>
              <a:t>4</a:t>
            </a:fld>
            <a:endParaRPr lang="en-US"/>
          </a:p>
        </p:txBody>
      </p:sp>
    </p:spTree>
    <p:extLst>
      <p:ext uri="{BB962C8B-B14F-4D97-AF65-F5344CB8AC3E}">
        <p14:creationId xmlns:p14="http://schemas.microsoft.com/office/powerpoint/2010/main" val="20653064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1. For this iteration, we've run into a dilemma where we are unable to merge all four </a:t>
            </a:r>
            <a:endParaRPr lang="en-US"/>
          </a:p>
          <a:p>
            <a:r>
              <a:rPr lang="en-US">
                <a:cs typeface="Calibri"/>
              </a:rPr>
              <a:t>of our datasets. Three of our datasets are low-level, while the fourth is high-level and </a:t>
            </a:r>
          </a:p>
          <a:p>
            <a:r>
              <a:rPr lang="en-US">
                <a:cs typeface="Calibri"/>
              </a:rPr>
              <a:t>therefore incompatible with the rest. (Details could be explained by Ruth during the data modeling segment.)</a:t>
            </a:r>
          </a:p>
          <a:p>
            <a:endParaRPr lang="en-US">
              <a:cs typeface="Calibri"/>
            </a:endParaRPr>
          </a:p>
          <a:p>
            <a:r>
              <a:rPr lang="en-US">
                <a:cs typeface="Calibri"/>
              </a:rPr>
              <a:t>2. After speaking to Dr. Anca, we've discussed several solutions: </a:t>
            </a:r>
          </a:p>
          <a:p>
            <a:r>
              <a:rPr lang="en-US">
                <a:cs typeface="Calibri"/>
              </a:rPr>
              <a:t>-- try to combine based on common categories</a:t>
            </a:r>
          </a:p>
          <a:p>
            <a:r>
              <a:rPr lang="en-US">
                <a:cs typeface="Calibri"/>
              </a:rPr>
              <a:t>-- connect categories logically</a:t>
            </a:r>
          </a:p>
          <a:p>
            <a:r>
              <a:rPr lang="en-US">
                <a:cs typeface="Calibri"/>
              </a:rPr>
              <a:t>-- leave datasets separate in terms of the ones that will merge and the one that won't.</a:t>
            </a:r>
          </a:p>
          <a:p>
            <a:endParaRPr lang="en-US">
              <a:cs typeface="Calibri"/>
            </a:endParaRPr>
          </a:p>
          <a:p>
            <a:r>
              <a:rPr lang="en-US">
                <a:cs typeface="Calibri"/>
              </a:rPr>
              <a:t>3. Going forward, our immediate goals are to find the most reasonable solution to our </a:t>
            </a:r>
          </a:p>
          <a:p>
            <a:r>
              <a:rPr lang="en-US">
                <a:cs typeface="Calibri"/>
              </a:rPr>
              <a:t>merging dilemma, and since all of our hypotheses are single factor correlations, apply </a:t>
            </a:r>
          </a:p>
          <a:p>
            <a:r>
              <a:rPr lang="en-US">
                <a:cs typeface="Calibri"/>
              </a:rPr>
              <a:t>PCA to each of them in order to determine how impactful each </a:t>
            </a:r>
          </a:p>
          <a:p>
            <a:r>
              <a:rPr lang="en-US">
                <a:cs typeface="Calibri"/>
              </a:rPr>
              <a:t>factor is. In terms of time, we are still relatively on schedule. We plan on devoting our </a:t>
            </a:r>
          </a:p>
          <a:p>
            <a:r>
              <a:rPr lang="en-US">
                <a:cs typeface="Calibri"/>
              </a:rPr>
              <a:t>lead-visualizers May and Lily to start working on our visualizations for the datasets that </a:t>
            </a:r>
          </a:p>
          <a:p>
            <a:r>
              <a:rPr lang="en-US">
                <a:cs typeface="Calibri"/>
              </a:rPr>
              <a:t>are merged and ready to go.</a:t>
            </a:r>
            <a:endParaRPr lang="en-US"/>
          </a:p>
        </p:txBody>
      </p:sp>
      <p:sp>
        <p:nvSpPr>
          <p:cNvPr id="4" name="Slide Number Placeholder 3"/>
          <p:cNvSpPr>
            <a:spLocks noGrp="1"/>
          </p:cNvSpPr>
          <p:nvPr>
            <p:ph type="sldNum" sz="quarter" idx="5"/>
          </p:nvPr>
        </p:nvSpPr>
        <p:spPr/>
        <p:txBody>
          <a:bodyPr/>
          <a:lstStyle/>
          <a:p>
            <a:fld id="{18B71C4E-9A4C-460D-9A89-3E2654BC764F}" type="slidenum">
              <a:rPr lang="en-US"/>
              <a:t>5</a:t>
            </a:fld>
            <a:endParaRPr lang="en-US"/>
          </a:p>
        </p:txBody>
      </p:sp>
    </p:spTree>
    <p:extLst>
      <p:ext uri="{BB962C8B-B14F-4D97-AF65-F5344CB8AC3E}">
        <p14:creationId xmlns:p14="http://schemas.microsoft.com/office/powerpoint/2010/main" val="10330412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cs typeface="Calibri"/>
              </a:rPr>
              <a:t>Individual Effort:</a:t>
            </a:r>
            <a:r>
              <a:rPr lang="en-US">
                <a:cs typeface="Calibri"/>
              </a:rPr>
              <a:t> Each of us completed our pre-processing of the data and an individual statistical analysis on our own datasets. We each formulated a hypothesis based on our findings from the initial exploration.</a:t>
            </a:r>
          </a:p>
          <a:p>
            <a:endParaRPr lang="en-US">
              <a:cs typeface="Calibri"/>
            </a:endParaRPr>
          </a:p>
          <a:p>
            <a:r>
              <a:rPr lang="en-US" b="1">
                <a:cs typeface="Calibri"/>
              </a:rPr>
              <a:t>Team Effort:</a:t>
            </a:r>
            <a:r>
              <a:rPr lang="en-US">
                <a:cs typeface="Calibri"/>
              </a:rPr>
              <a:t> Each of us have been working in tandem to solve our merging dilemma and finding ways to effectively apply PCA to the datasets.</a:t>
            </a:r>
          </a:p>
          <a:p>
            <a:endParaRPr lang="en-US">
              <a:cs typeface="Calibri"/>
            </a:endParaRPr>
          </a:p>
          <a:p>
            <a:r>
              <a:rPr lang="en-US" b="1">
                <a:cs typeface="Calibri"/>
              </a:rPr>
              <a:t>Going Forward: we each will have specific tasks related to our roles</a:t>
            </a:r>
          </a:p>
          <a:p>
            <a:r>
              <a:rPr lang="en-US">
                <a:cs typeface="Calibri"/>
              </a:rPr>
              <a:t>Ruth (Data modeler): Lead on finding a solution to the merging dilemma. </a:t>
            </a:r>
          </a:p>
          <a:p>
            <a:r>
              <a:rPr lang="en-US">
                <a:cs typeface="Calibri"/>
              </a:rPr>
              <a:t>May(data viz): Lead on determining best tools for visualization and getting started on some exploratory models.</a:t>
            </a:r>
          </a:p>
          <a:p>
            <a:r>
              <a:rPr lang="en-US">
                <a:cs typeface="Calibri"/>
              </a:rPr>
              <a:t>Lily(data viz/scribe): Lead on keeping our data and files on Github update-to-date and assisting May on our preliminary visualizations. </a:t>
            </a:r>
          </a:p>
          <a:p>
            <a:r>
              <a:rPr lang="en-US"/>
              <a:t>Sarah (data anlyzer): Lead on applying PCA effectively and running regression on our hypotheses.</a:t>
            </a: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18B71C4E-9A4C-460D-9A89-3E2654BC764F}" type="slidenum">
              <a:rPr lang="en-US"/>
              <a:t>6</a:t>
            </a:fld>
            <a:endParaRPr lang="en-US"/>
          </a:p>
        </p:txBody>
      </p:sp>
    </p:spTree>
    <p:extLst>
      <p:ext uri="{BB962C8B-B14F-4D97-AF65-F5344CB8AC3E}">
        <p14:creationId xmlns:p14="http://schemas.microsoft.com/office/powerpoint/2010/main" val="1378906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Ruth: </a:t>
            </a:r>
          </a:p>
          <a:p>
            <a:r>
              <a:rPr lang="en-US"/>
              <a:t>-- Talk about the technologies we've used so far to accomplish data cleansing, statistical analysis, and merging. (I.e. Jupyter Notebook, Python Pandas, etc.)</a:t>
            </a: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18B71C4E-9A4C-460D-9A89-3E2654BC764F}" type="slidenum">
              <a:rPr lang="en-US"/>
              <a:t>7</a:t>
            </a:fld>
            <a:endParaRPr lang="en-US"/>
          </a:p>
        </p:txBody>
      </p:sp>
    </p:spTree>
    <p:extLst>
      <p:ext uri="{BB962C8B-B14F-4D97-AF65-F5344CB8AC3E}">
        <p14:creationId xmlns:p14="http://schemas.microsoft.com/office/powerpoint/2010/main" val="8519608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Ruth: </a:t>
            </a:r>
          </a:p>
          <a:p>
            <a:r>
              <a:rPr lang="en-US">
                <a:cs typeface="Calibri"/>
              </a:rPr>
              <a:t>-- Explain the Dilemma and how we are approaching the issue. If necessary, mention why it is causing a small setback in our schedule. </a:t>
            </a:r>
          </a:p>
        </p:txBody>
      </p:sp>
      <p:sp>
        <p:nvSpPr>
          <p:cNvPr id="4" name="Slide Number Placeholder 3"/>
          <p:cNvSpPr>
            <a:spLocks noGrp="1"/>
          </p:cNvSpPr>
          <p:nvPr>
            <p:ph type="sldNum" sz="quarter" idx="5"/>
          </p:nvPr>
        </p:nvSpPr>
        <p:spPr/>
        <p:txBody>
          <a:bodyPr/>
          <a:lstStyle/>
          <a:p>
            <a:fld id="{18B71C4E-9A4C-460D-9A89-3E2654BC764F}" type="slidenum">
              <a:rPr lang="en-US"/>
              <a:t>9</a:t>
            </a:fld>
            <a:endParaRPr lang="en-US"/>
          </a:p>
        </p:txBody>
      </p:sp>
    </p:spTree>
    <p:extLst>
      <p:ext uri="{BB962C8B-B14F-4D97-AF65-F5344CB8AC3E}">
        <p14:creationId xmlns:p14="http://schemas.microsoft.com/office/powerpoint/2010/main" val="3721640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Ruth: </a:t>
            </a:r>
          </a:p>
          <a:p>
            <a:r>
              <a:rPr lang="en-US"/>
              <a:t>-- Talk about the technologies we've used so far to accomplish data cleansing, statistical analysis, and merging. (I.e. Jupyter Notebook, Python Pandas, etc.)</a:t>
            </a:r>
          </a:p>
          <a:p>
            <a:r>
              <a:rPr lang="en-US">
                <a:cs typeface="Calibri"/>
              </a:rPr>
              <a:t>-- Explain the Dilemma and how we are approaching the issue. If necessary, mention why it is causing a small setback in our schedule. </a:t>
            </a:r>
          </a:p>
        </p:txBody>
      </p:sp>
      <p:sp>
        <p:nvSpPr>
          <p:cNvPr id="4" name="Slide Number Placeholder 3"/>
          <p:cNvSpPr>
            <a:spLocks noGrp="1"/>
          </p:cNvSpPr>
          <p:nvPr>
            <p:ph type="sldNum" sz="quarter" idx="5"/>
          </p:nvPr>
        </p:nvSpPr>
        <p:spPr/>
        <p:txBody>
          <a:bodyPr/>
          <a:lstStyle/>
          <a:p>
            <a:fld id="{18B71C4E-9A4C-460D-9A89-3E2654BC764F}" type="slidenum">
              <a:rPr lang="en-US"/>
              <a:t>10</a:t>
            </a:fld>
            <a:endParaRPr lang="en-US"/>
          </a:p>
        </p:txBody>
      </p:sp>
    </p:spTree>
    <p:extLst>
      <p:ext uri="{BB962C8B-B14F-4D97-AF65-F5344CB8AC3E}">
        <p14:creationId xmlns:p14="http://schemas.microsoft.com/office/powerpoint/2010/main" val="4159058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3/30/2021</a:t>
            </a:fld>
            <a:endParaRPr lang="en-US"/>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064633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4F40B7-36AB-4376-BE14-EF7004D79BB9}" type="datetime1">
              <a:rPr lang="en-US" smtClean="0"/>
              <a:t>3/30/2021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580323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87CAB8-DCAE-46A5-AADA-B3FAD11A54E0}" type="datetime1">
              <a:rPr lang="en-US" smtClean="0"/>
              <a:t>3/30/2021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201295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32B432-ACDA-4023-A761-2BAB76577B62}" type="datetime1">
              <a:rPr lang="en-US" smtClean="0"/>
              <a:t>3/30/2021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454315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3/30/2021</a:t>
            </a:fld>
            <a:endParaRPr lang="en-US"/>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349319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186D26-FA5F-4637-B602-B7C2DC34CFD4}" type="datetime1">
              <a:rPr lang="en-US" smtClean="0"/>
              <a:t>3/30/2021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26679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7F15D8-96D1-4781-BC50-CA8A088B2FE4}" type="datetime1">
              <a:rPr lang="en-US" smtClean="0"/>
              <a:t>3/30/2021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104914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9A96C99-B8F8-4528-BD05-0E16E943DC09}" type="datetime1">
              <a:rPr lang="en-US" smtClean="0"/>
              <a:t>3/30/2021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1045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503559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3/30/2021</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454760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3/30/2021</a:t>
            </a:fld>
            <a:endParaRPr lang="en-US"/>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42560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3/30/2021</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466225589"/>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1" r:id="rId5"/>
    <p:sldLayoutId id="2147483756" r:id="rId6"/>
    <p:sldLayoutId id="2147483757" r:id="rId7"/>
    <p:sldLayoutId id="2147483758" r:id="rId8"/>
    <p:sldLayoutId id="2147483759" r:id="rId9"/>
    <p:sldLayoutId id="2147483760" r:id="rId10"/>
    <p:sldLayoutId id="2147483762" r:id="rId11"/>
  </p:sldLayoutIdLst>
  <p:hf sldNum="0" hdr="0" ftr="0" dt="0"/>
  <p:txStyles>
    <p:titleStyle>
      <a:lvl1pPr algn="l" defTabSz="914400" rtl="0" eaLnBrk="1" latinLnBrk="0" hangingPunct="1">
        <a:lnSpc>
          <a:spcPct val="90000"/>
        </a:lnSpc>
        <a:spcBef>
          <a:spcPct val="0"/>
        </a:spcBef>
        <a:buNone/>
        <a:defRPr lang="en-US" sz="4000" b="1"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GGC-DSA/health-status-prediction"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colab.research.google.com/drive/1lKfwkLaYZRL_1_egt3l4mW35W79Hf4g-?usp=sharing#scrollTo=V3-5sZrVYm6R"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3" descr="Background pattern&#10;&#10;Description automatically generated">
            <a:extLst>
              <a:ext uri="{FF2B5EF4-FFF2-40B4-BE49-F238E27FC236}">
                <a16:creationId xmlns:a16="http://schemas.microsoft.com/office/drawing/2014/main" id="{03E0E559-1A14-4A76-B262-43E598415B02}"/>
              </a:ext>
            </a:extLst>
          </p:cNvPr>
          <p:cNvPicPr>
            <a:picLocks noChangeAspect="1"/>
          </p:cNvPicPr>
          <p:nvPr/>
        </p:nvPicPr>
        <p:blipFill rotWithShape="1">
          <a:blip r:embed="rId3"/>
          <a:srcRect t="7498" b="4954"/>
          <a:stretch/>
        </p:blipFill>
        <p:spPr>
          <a:xfrm>
            <a:off x="20" y="10"/>
            <a:ext cx="12191979" cy="6857990"/>
          </a:xfrm>
          <a:prstGeom prst="rect">
            <a:avLst/>
          </a:prstGeom>
        </p:spPr>
      </p:pic>
      <p:sp>
        <p:nvSpPr>
          <p:cNvPr id="14" name="Rectangle 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15" name="Rectangle 1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B62359A8-FE77-4E2C-AF5B-EEB778082EB2}"/>
              </a:ext>
            </a:extLst>
          </p:cNvPr>
          <p:cNvSpPr>
            <a:spLocks noGrp="1"/>
          </p:cNvSpPr>
          <p:nvPr>
            <p:ph type="ctrTitle"/>
          </p:nvPr>
        </p:nvSpPr>
        <p:spPr>
          <a:xfrm>
            <a:off x="1276055" y="2350017"/>
            <a:ext cx="4775075" cy="1630906"/>
          </a:xfrm>
        </p:spPr>
        <p:txBody>
          <a:bodyPr>
            <a:normAutofit/>
          </a:bodyPr>
          <a:lstStyle/>
          <a:p>
            <a:r>
              <a:rPr lang="en-US" sz="4400">
                <a:solidFill>
                  <a:schemeClr val="tx1"/>
                </a:solidFill>
              </a:rPr>
              <a:t>Health Status Prediction</a:t>
            </a:r>
          </a:p>
        </p:txBody>
      </p:sp>
      <p:sp>
        <p:nvSpPr>
          <p:cNvPr id="3" name="Subtitle 2">
            <a:extLst>
              <a:ext uri="{FF2B5EF4-FFF2-40B4-BE49-F238E27FC236}">
                <a16:creationId xmlns:a16="http://schemas.microsoft.com/office/drawing/2014/main" id="{92BA005F-ACEA-4F28-9E1A-94243A4DCA1C}"/>
              </a:ext>
            </a:extLst>
          </p:cNvPr>
          <p:cNvSpPr>
            <a:spLocks noGrp="1"/>
          </p:cNvSpPr>
          <p:nvPr>
            <p:ph type="subTitle" idx="1"/>
          </p:nvPr>
        </p:nvSpPr>
        <p:spPr>
          <a:xfrm>
            <a:off x="1276055" y="3990546"/>
            <a:ext cx="4775075" cy="559656"/>
          </a:xfrm>
        </p:spPr>
        <p:txBody>
          <a:bodyPr vert="horz" lIns="91440" tIns="45720" rIns="91440" bIns="45720" rtlCol="0" anchor="t">
            <a:normAutofit lnSpcReduction="10000"/>
          </a:bodyPr>
          <a:lstStyle/>
          <a:p>
            <a:r>
              <a:rPr lang="en-US">
                <a:solidFill>
                  <a:schemeClr val="tx1"/>
                </a:solidFill>
              </a:rPr>
              <a:t>2</a:t>
            </a:r>
            <a:r>
              <a:rPr lang="en-US" baseline="30000">
                <a:solidFill>
                  <a:schemeClr val="tx1"/>
                </a:solidFill>
              </a:rPr>
              <a:t>nd</a:t>
            </a:r>
            <a:r>
              <a:rPr lang="en-US">
                <a:solidFill>
                  <a:schemeClr val="tx1"/>
                </a:solidFill>
              </a:rPr>
              <a:t> Iteration Presentation</a:t>
            </a:r>
            <a:br>
              <a:rPr lang="en-US">
                <a:solidFill>
                  <a:schemeClr val="tx1"/>
                </a:solidFill>
              </a:rPr>
            </a:br>
            <a:r>
              <a:rPr lang="en-US" sz="1100">
                <a:solidFill>
                  <a:schemeClr val="tx1"/>
                </a:solidFill>
              </a:rPr>
              <a:t>*Check notes for details</a:t>
            </a:r>
          </a:p>
        </p:txBody>
      </p:sp>
    </p:spTree>
    <p:extLst>
      <p:ext uri="{BB962C8B-B14F-4D97-AF65-F5344CB8AC3E}">
        <p14:creationId xmlns:p14="http://schemas.microsoft.com/office/powerpoint/2010/main" val="845964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2">
            <a:extLst>
              <a:ext uri="{FF2B5EF4-FFF2-40B4-BE49-F238E27FC236}">
                <a16:creationId xmlns:a16="http://schemas.microsoft.com/office/drawing/2014/main" id="{88DE9B99-ADEF-4DA4-A716-52D0A8BE53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10" name="Rectangle 14">
            <a:extLst>
              <a:ext uri="{FF2B5EF4-FFF2-40B4-BE49-F238E27FC236}">
                <a16:creationId xmlns:a16="http://schemas.microsoft.com/office/drawing/2014/main" id="{6E20860D-8992-496E-BC22-8450E344B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17" name="Rectangle 16">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9" name="Rectangle 18">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3" name="Content Placeholder 2">
            <a:extLst>
              <a:ext uri="{FF2B5EF4-FFF2-40B4-BE49-F238E27FC236}">
                <a16:creationId xmlns:a16="http://schemas.microsoft.com/office/drawing/2014/main" id="{1DD5A555-14CD-4166-BB27-2AFE74571BB8}"/>
              </a:ext>
            </a:extLst>
          </p:cNvPr>
          <p:cNvSpPr>
            <a:spLocks noGrp="1"/>
          </p:cNvSpPr>
          <p:nvPr>
            <p:ph idx="4294967295"/>
          </p:nvPr>
        </p:nvSpPr>
        <p:spPr>
          <a:xfrm>
            <a:off x="1175512" y="2557849"/>
            <a:ext cx="9792208" cy="3407862"/>
          </a:xfrm>
        </p:spPr>
        <p:txBody>
          <a:bodyPr vert="horz" lIns="91440" tIns="45720" rIns="91440" bIns="45720" rtlCol="0">
            <a:normAutofit/>
          </a:bodyPr>
          <a:lstStyle/>
          <a:p>
            <a:pPr marL="0">
              <a:lnSpc>
                <a:spcPct val="100000"/>
              </a:lnSpc>
            </a:pPr>
            <a:endParaRPr lang="en-US"/>
          </a:p>
          <a:p>
            <a:pPr>
              <a:lnSpc>
                <a:spcPct val="100000"/>
              </a:lnSpc>
            </a:pPr>
            <a:endParaRPr lang="en-US"/>
          </a:p>
        </p:txBody>
      </p:sp>
      <p:sp>
        <p:nvSpPr>
          <p:cNvPr id="6" name="TextBox 5">
            <a:extLst>
              <a:ext uri="{FF2B5EF4-FFF2-40B4-BE49-F238E27FC236}">
                <a16:creationId xmlns:a16="http://schemas.microsoft.com/office/drawing/2014/main" id="{031E52E6-38D8-4461-8C88-D933F0B6F918}"/>
              </a:ext>
            </a:extLst>
          </p:cNvPr>
          <p:cNvSpPr txBox="1"/>
          <p:nvPr/>
        </p:nvSpPr>
        <p:spPr>
          <a:xfrm>
            <a:off x="10099222" y="6266542"/>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a:t>Ruth Whitehouse</a:t>
            </a:r>
          </a:p>
        </p:txBody>
      </p:sp>
      <p:pic>
        <p:nvPicPr>
          <p:cNvPr id="12" name="Picture 13" descr="Graphical user interface, table&#10;&#10;Description automatically generated">
            <a:extLst>
              <a:ext uri="{FF2B5EF4-FFF2-40B4-BE49-F238E27FC236}">
                <a16:creationId xmlns:a16="http://schemas.microsoft.com/office/drawing/2014/main" id="{11E46651-9863-41C2-A654-6D008942DC68}"/>
              </a:ext>
            </a:extLst>
          </p:cNvPr>
          <p:cNvPicPr>
            <a:picLocks noChangeAspect="1"/>
          </p:cNvPicPr>
          <p:nvPr/>
        </p:nvPicPr>
        <p:blipFill>
          <a:blip r:embed="rId3"/>
          <a:stretch>
            <a:fillRect/>
          </a:stretch>
        </p:blipFill>
        <p:spPr>
          <a:xfrm>
            <a:off x="342900" y="1185953"/>
            <a:ext cx="11442699" cy="4486093"/>
          </a:xfrm>
          <a:prstGeom prst="rect">
            <a:avLst/>
          </a:prstGeom>
        </p:spPr>
      </p:pic>
    </p:spTree>
    <p:extLst>
      <p:ext uri="{BB962C8B-B14F-4D97-AF65-F5344CB8AC3E}">
        <p14:creationId xmlns:p14="http://schemas.microsoft.com/office/powerpoint/2010/main" val="448427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53D94-7E38-463B-9465-001D74EF5967}"/>
              </a:ext>
            </a:extLst>
          </p:cNvPr>
          <p:cNvSpPr>
            <a:spLocks noGrp="1"/>
          </p:cNvSpPr>
          <p:nvPr>
            <p:ph type="title"/>
          </p:nvPr>
        </p:nvSpPr>
        <p:spPr/>
        <p:txBody>
          <a:bodyPr/>
          <a:lstStyle/>
          <a:p>
            <a:r>
              <a:rPr lang="en-US"/>
              <a:t>Plan for Visualization</a:t>
            </a:r>
          </a:p>
        </p:txBody>
      </p:sp>
      <p:sp>
        <p:nvSpPr>
          <p:cNvPr id="3" name="Content Placeholder 2">
            <a:extLst>
              <a:ext uri="{FF2B5EF4-FFF2-40B4-BE49-F238E27FC236}">
                <a16:creationId xmlns:a16="http://schemas.microsoft.com/office/drawing/2014/main" id="{F9FC46B7-F6D0-4782-B5B4-F609969C1783}"/>
              </a:ext>
            </a:extLst>
          </p:cNvPr>
          <p:cNvSpPr>
            <a:spLocks noGrp="1"/>
          </p:cNvSpPr>
          <p:nvPr>
            <p:ph sz="half" idx="1"/>
          </p:nvPr>
        </p:nvSpPr>
        <p:spPr>
          <a:xfrm>
            <a:off x="1066800" y="2103120"/>
            <a:ext cx="4663440" cy="584338"/>
          </a:xfrm>
        </p:spPr>
        <p:txBody>
          <a:bodyPr vert="horz" lIns="91440" tIns="45720" rIns="91440" bIns="45720" rtlCol="0" anchor="t">
            <a:noAutofit/>
          </a:bodyPr>
          <a:lstStyle/>
          <a:p>
            <a:r>
              <a:rPr lang="en-US" sz="3200" err="1"/>
              <a:t>Plotly</a:t>
            </a:r>
            <a:r>
              <a:rPr lang="en-US" sz="3200"/>
              <a:t> </a:t>
            </a:r>
          </a:p>
          <a:p>
            <a:pPr>
              <a:buClr>
                <a:srgbClr val="262626"/>
              </a:buClr>
            </a:pPr>
            <a:endParaRPr lang="en-US" sz="1800"/>
          </a:p>
          <a:p>
            <a:pPr>
              <a:buClr>
                <a:srgbClr val="262626"/>
              </a:buClr>
            </a:pPr>
            <a:endParaRPr lang="en-US"/>
          </a:p>
        </p:txBody>
      </p:sp>
      <p:sp>
        <p:nvSpPr>
          <p:cNvPr id="7" name="Content Placeholder 6">
            <a:extLst>
              <a:ext uri="{FF2B5EF4-FFF2-40B4-BE49-F238E27FC236}">
                <a16:creationId xmlns:a16="http://schemas.microsoft.com/office/drawing/2014/main" id="{A147BBD3-B5DC-40B5-AECD-FA249FCFF632}"/>
              </a:ext>
            </a:extLst>
          </p:cNvPr>
          <p:cNvSpPr>
            <a:spLocks noGrp="1"/>
          </p:cNvSpPr>
          <p:nvPr>
            <p:ph sz="half" idx="2"/>
          </p:nvPr>
        </p:nvSpPr>
        <p:spPr>
          <a:xfrm>
            <a:off x="6461760" y="2103120"/>
            <a:ext cx="4663440" cy="550013"/>
          </a:xfrm>
        </p:spPr>
        <p:txBody>
          <a:bodyPr vert="horz" lIns="91440" tIns="45720" rIns="91440" bIns="45720" rtlCol="0" anchor="t">
            <a:noAutofit/>
          </a:bodyPr>
          <a:lstStyle/>
          <a:p>
            <a:r>
              <a:rPr lang="en-US" sz="3200">
                <a:ea typeface="+mn-lt"/>
                <a:cs typeface="+mn-lt"/>
              </a:rPr>
              <a:t>Tableau</a:t>
            </a:r>
            <a:endParaRPr lang="en-US" sz="3200"/>
          </a:p>
        </p:txBody>
      </p:sp>
      <p:sp>
        <p:nvSpPr>
          <p:cNvPr id="6" name="TextBox 5">
            <a:extLst>
              <a:ext uri="{FF2B5EF4-FFF2-40B4-BE49-F238E27FC236}">
                <a16:creationId xmlns:a16="http://schemas.microsoft.com/office/drawing/2014/main" id="{23FBB142-0E6B-478C-A167-06FC12ED259A}"/>
              </a:ext>
            </a:extLst>
          </p:cNvPr>
          <p:cNvSpPr txBox="1"/>
          <p:nvPr/>
        </p:nvSpPr>
        <p:spPr>
          <a:xfrm>
            <a:off x="10349430" y="6152811"/>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a:t>May </a:t>
            </a:r>
            <a:r>
              <a:rPr lang="en-US" err="1"/>
              <a:t>Kamreen</a:t>
            </a:r>
          </a:p>
        </p:txBody>
      </p:sp>
      <p:pic>
        <p:nvPicPr>
          <p:cNvPr id="8" name="Picture 8" descr="Chart&#10;&#10;Description automatically generated">
            <a:extLst>
              <a:ext uri="{FF2B5EF4-FFF2-40B4-BE49-F238E27FC236}">
                <a16:creationId xmlns:a16="http://schemas.microsoft.com/office/drawing/2014/main" id="{B7F04BE1-DE32-44E0-9EBD-3AE7C018D1CB}"/>
              </a:ext>
            </a:extLst>
          </p:cNvPr>
          <p:cNvPicPr>
            <a:picLocks noChangeAspect="1"/>
          </p:cNvPicPr>
          <p:nvPr/>
        </p:nvPicPr>
        <p:blipFill>
          <a:blip r:embed="rId2"/>
          <a:stretch>
            <a:fillRect/>
          </a:stretch>
        </p:blipFill>
        <p:spPr>
          <a:xfrm>
            <a:off x="543698" y="2776869"/>
            <a:ext cx="5413631" cy="3047937"/>
          </a:xfrm>
          <a:prstGeom prst="rect">
            <a:avLst/>
          </a:prstGeom>
        </p:spPr>
      </p:pic>
      <p:pic>
        <p:nvPicPr>
          <p:cNvPr id="9" name="Picture 9" descr="Graphical user interface, application, PowerPoint&#10;&#10;Description automatically generated">
            <a:extLst>
              <a:ext uri="{FF2B5EF4-FFF2-40B4-BE49-F238E27FC236}">
                <a16:creationId xmlns:a16="http://schemas.microsoft.com/office/drawing/2014/main" id="{A25DA4AD-BDB7-4EF1-AF37-FF325BD06814}"/>
              </a:ext>
            </a:extLst>
          </p:cNvPr>
          <p:cNvPicPr>
            <a:picLocks noChangeAspect="1"/>
          </p:cNvPicPr>
          <p:nvPr/>
        </p:nvPicPr>
        <p:blipFill>
          <a:blip r:embed="rId3"/>
          <a:stretch>
            <a:fillRect/>
          </a:stretch>
        </p:blipFill>
        <p:spPr>
          <a:xfrm>
            <a:off x="6205268" y="2779977"/>
            <a:ext cx="5386172" cy="3041073"/>
          </a:xfrm>
          <a:prstGeom prst="rect">
            <a:avLst/>
          </a:prstGeom>
        </p:spPr>
      </p:pic>
    </p:spTree>
    <p:extLst>
      <p:ext uri="{BB962C8B-B14F-4D97-AF65-F5344CB8AC3E}">
        <p14:creationId xmlns:p14="http://schemas.microsoft.com/office/powerpoint/2010/main" val="60967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4F628-0B6B-4478-A684-B3119FF7AEC3}"/>
              </a:ext>
            </a:extLst>
          </p:cNvPr>
          <p:cNvSpPr>
            <a:spLocks noGrp="1"/>
          </p:cNvSpPr>
          <p:nvPr>
            <p:ph type="title"/>
          </p:nvPr>
        </p:nvSpPr>
        <p:spPr/>
        <p:txBody>
          <a:bodyPr/>
          <a:lstStyle/>
          <a:p>
            <a:r>
              <a:rPr lang="en-US"/>
              <a:t>Individual Statistical Analysis</a:t>
            </a:r>
          </a:p>
        </p:txBody>
      </p:sp>
      <p:sp>
        <p:nvSpPr>
          <p:cNvPr id="3" name="Text Placeholder 2">
            <a:extLst>
              <a:ext uri="{FF2B5EF4-FFF2-40B4-BE49-F238E27FC236}">
                <a16:creationId xmlns:a16="http://schemas.microsoft.com/office/drawing/2014/main" id="{6C32BEE4-CB9E-4D09-96D2-EEDB70414CF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91011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20">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9" name="Rectangle 22">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24">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CA4F96-6FCC-4FE7-A5C1-DF956646356D}"/>
              </a:ext>
            </a:extLst>
          </p:cNvPr>
          <p:cNvSpPr>
            <a:spLocks noGrp="1"/>
          </p:cNvSpPr>
          <p:nvPr>
            <p:ph type="title"/>
          </p:nvPr>
        </p:nvSpPr>
        <p:spPr>
          <a:xfrm>
            <a:off x="557720" y="1259824"/>
            <a:ext cx="2312480" cy="1499738"/>
          </a:xfrm>
        </p:spPr>
        <p:txBody>
          <a:bodyPr anchor="b">
            <a:noAutofit/>
          </a:bodyPr>
          <a:lstStyle/>
          <a:p>
            <a:r>
              <a:rPr lang="en-US">
                <a:ea typeface="+mj-lt"/>
                <a:cs typeface="+mj-lt"/>
              </a:rPr>
              <a:t>Individual Statistical Analysis | Sarah</a:t>
            </a:r>
          </a:p>
        </p:txBody>
      </p:sp>
      <p:sp>
        <p:nvSpPr>
          <p:cNvPr id="3" name="Content Placeholder 2">
            <a:extLst>
              <a:ext uri="{FF2B5EF4-FFF2-40B4-BE49-F238E27FC236}">
                <a16:creationId xmlns:a16="http://schemas.microsoft.com/office/drawing/2014/main" id="{1A6CD9A2-8DE4-49C0-B461-C279FA3D06D7}"/>
              </a:ext>
            </a:extLst>
          </p:cNvPr>
          <p:cNvSpPr>
            <a:spLocks noGrp="1"/>
          </p:cNvSpPr>
          <p:nvPr>
            <p:ph idx="1"/>
          </p:nvPr>
        </p:nvSpPr>
        <p:spPr>
          <a:xfrm>
            <a:off x="557720" y="2911813"/>
            <a:ext cx="2312479" cy="3106574"/>
          </a:xfrm>
        </p:spPr>
        <p:txBody>
          <a:bodyPr vert="horz" lIns="91440" tIns="45720" rIns="91440" bIns="45720" rtlCol="0" anchor="t">
            <a:normAutofit/>
          </a:bodyPr>
          <a:lstStyle/>
          <a:p>
            <a:r>
              <a:rPr lang="en-US" sz="1600">
                <a:solidFill>
                  <a:schemeClr val="tx1">
                    <a:lumMod val="85000"/>
                    <a:lumOff val="15000"/>
                  </a:schemeClr>
                </a:solidFill>
              </a:rPr>
              <a:t>To begin the analysis of my dataset, I started by looking at how many cases were heart disease positive vs heart disease negative.</a:t>
            </a:r>
          </a:p>
          <a:p>
            <a:pPr>
              <a:buClr>
                <a:srgbClr val="262626"/>
              </a:buClr>
            </a:pPr>
            <a:endParaRPr lang="en-US" sz="1400">
              <a:solidFill>
                <a:schemeClr val="tx1">
                  <a:lumMod val="85000"/>
                  <a:lumOff val="15000"/>
                </a:schemeClr>
              </a:solidFill>
            </a:endParaRPr>
          </a:p>
        </p:txBody>
      </p:sp>
      <p:sp>
        <p:nvSpPr>
          <p:cNvPr id="22" name="Rectangle 26">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5" name="Picture 5" descr="Chart, pie chart&#10;&#10;Description automatically generated">
            <a:extLst>
              <a:ext uri="{FF2B5EF4-FFF2-40B4-BE49-F238E27FC236}">
                <a16:creationId xmlns:a16="http://schemas.microsoft.com/office/drawing/2014/main" id="{1887ED7A-5C6A-4D46-AAC7-AF78C5CDE883}"/>
              </a:ext>
            </a:extLst>
          </p:cNvPr>
          <p:cNvPicPr>
            <a:picLocks noChangeAspect="1"/>
          </p:cNvPicPr>
          <p:nvPr/>
        </p:nvPicPr>
        <p:blipFill>
          <a:blip r:embed="rId3"/>
          <a:stretch>
            <a:fillRect/>
          </a:stretch>
        </p:blipFill>
        <p:spPr>
          <a:xfrm>
            <a:off x="4050056" y="882398"/>
            <a:ext cx="7236609" cy="5121612"/>
          </a:xfrm>
          <a:prstGeom prst="rect">
            <a:avLst/>
          </a:prstGeom>
        </p:spPr>
      </p:pic>
    </p:spTree>
    <p:extLst>
      <p:ext uri="{BB962C8B-B14F-4D97-AF65-F5344CB8AC3E}">
        <p14:creationId xmlns:p14="http://schemas.microsoft.com/office/powerpoint/2010/main" val="2301995553"/>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D7054-D6AD-4BF5-A263-D48861DB5029}"/>
              </a:ext>
            </a:extLst>
          </p:cNvPr>
          <p:cNvSpPr>
            <a:spLocks noGrp="1"/>
          </p:cNvSpPr>
          <p:nvPr>
            <p:ph type="title"/>
          </p:nvPr>
        </p:nvSpPr>
        <p:spPr/>
        <p:txBody>
          <a:bodyPr/>
          <a:lstStyle/>
          <a:p>
            <a:r>
              <a:rPr lang="en-US">
                <a:ea typeface="+mj-lt"/>
                <a:cs typeface="+mj-lt"/>
              </a:rPr>
              <a:t>Individual Statistical Analysis | Sarah</a:t>
            </a:r>
            <a:endParaRPr lang="en-US"/>
          </a:p>
        </p:txBody>
      </p:sp>
      <p:sp>
        <p:nvSpPr>
          <p:cNvPr id="3" name="Content Placeholder 2">
            <a:extLst>
              <a:ext uri="{FF2B5EF4-FFF2-40B4-BE49-F238E27FC236}">
                <a16:creationId xmlns:a16="http://schemas.microsoft.com/office/drawing/2014/main" id="{81E4C78F-9E3A-41AA-8D50-DEF329C4B3D4}"/>
              </a:ext>
            </a:extLst>
          </p:cNvPr>
          <p:cNvSpPr>
            <a:spLocks noGrp="1"/>
          </p:cNvSpPr>
          <p:nvPr>
            <p:ph idx="1"/>
          </p:nvPr>
        </p:nvSpPr>
        <p:spPr/>
        <p:txBody>
          <a:bodyPr vert="horz" lIns="91440" tIns="45720" rIns="91440" bIns="45720" rtlCol="0" anchor="t">
            <a:normAutofit/>
          </a:bodyPr>
          <a:lstStyle/>
          <a:p>
            <a:r>
              <a:rPr lang="en-US" sz="1800"/>
              <a:t>I looked at age ranges for the participants in the study to determine whether there was any major difference between the heart disease positive and heart disease negative patients.</a:t>
            </a:r>
          </a:p>
        </p:txBody>
      </p:sp>
      <p:pic>
        <p:nvPicPr>
          <p:cNvPr id="5" name="Picture 5" descr="Chart, histogram&#10;&#10;Description automatically generated">
            <a:extLst>
              <a:ext uri="{FF2B5EF4-FFF2-40B4-BE49-F238E27FC236}">
                <a16:creationId xmlns:a16="http://schemas.microsoft.com/office/drawing/2014/main" id="{6D3D6293-A4B4-4357-A2CD-E00859B5403C}"/>
              </a:ext>
            </a:extLst>
          </p:cNvPr>
          <p:cNvPicPr>
            <a:picLocks noChangeAspect="1"/>
          </p:cNvPicPr>
          <p:nvPr/>
        </p:nvPicPr>
        <p:blipFill>
          <a:blip r:embed="rId3"/>
          <a:stretch>
            <a:fillRect/>
          </a:stretch>
        </p:blipFill>
        <p:spPr>
          <a:xfrm>
            <a:off x="3536830" y="2660857"/>
            <a:ext cx="5129840" cy="3736020"/>
          </a:xfrm>
          <a:prstGeom prst="rect">
            <a:avLst/>
          </a:prstGeom>
        </p:spPr>
      </p:pic>
    </p:spTree>
    <p:extLst>
      <p:ext uri="{BB962C8B-B14F-4D97-AF65-F5344CB8AC3E}">
        <p14:creationId xmlns:p14="http://schemas.microsoft.com/office/powerpoint/2010/main" val="1087038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E9EDDFA-8F05-462B-8D3E-5B9C4FBC73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Chart, radar chart&#10;&#10;Description automatically generated">
            <a:extLst>
              <a:ext uri="{FF2B5EF4-FFF2-40B4-BE49-F238E27FC236}">
                <a16:creationId xmlns:a16="http://schemas.microsoft.com/office/drawing/2014/main" id="{FFAD435C-8FF0-424F-975B-BCBC3EB8AFC3}"/>
              </a:ext>
            </a:extLst>
          </p:cNvPr>
          <p:cNvPicPr>
            <a:picLocks noChangeAspect="1"/>
          </p:cNvPicPr>
          <p:nvPr/>
        </p:nvPicPr>
        <p:blipFill rotWithShape="1">
          <a:blip r:embed="rId3"/>
          <a:srcRect l="16354" t="5159" r="12601" b="6746"/>
          <a:stretch/>
        </p:blipFill>
        <p:spPr>
          <a:xfrm>
            <a:off x="281957" y="869830"/>
            <a:ext cx="6171027" cy="5118114"/>
          </a:xfrm>
          <a:prstGeom prst="rect">
            <a:avLst/>
          </a:prstGeom>
        </p:spPr>
      </p:pic>
      <p:sp>
        <p:nvSpPr>
          <p:cNvPr id="14" name="Rectangle 13">
            <a:extLst>
              <a:ext uri="{FF2B5EF4-FFF2-40B4-BE49-F238E27FC236}">
                <a16:creationId xmlns:a16="http://schemas.microsoft.com/office/drawing/2014/main" id="{143F9A23-3237-4ED6-A1E9-C0E6530E05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1267" y="255102"/>
            <a:ext cx="5342133" cy="6361598"/>
          </a:xfrm>
          <a:prstGeom prst="rect">
            <a:avLst/>
          </a:prstGeom>
          <a:solidFill>
            <a:schemeClr val="bg1">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63CD46D-4335-4BA4-842A-BF835A99CB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9100" y="393365"/>
            <a:ext cx="5018211" cy="6035547"/>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9BCB3EC6-889E-4586-AB71-927D89038C51}"/>
              </a:ext>
            </a:extLst>
          </p:cNvPr>
          <p:cNvSpPr>
            <a:spLocks noGrp="1"/>
          </p:cNvSpPr>
          <p:nvPr>
            <p:ph type="title"/>
          </p:nvPr>
        </p:nvSpPr>
        <p:spPr>
          <a:xfrm>
            <a:off x="7064082" y="642594"/>
            <a:ext cx="4472921" cy="1371600"/>
          </a:xfrm>
        </p:spPr>
        <p:txBody>
          <a:bodyPr>
            <a:normAutofit/>
          </a:bodyPr>
          <a:lstStyle/>
          <a:p>
            <a:r>
              <a:rPr lang="en-US"/>
              <a:t>Individual Statistical Analysis | Sarah</a:t>
            </a:r>
          </a:p>
        </p:txBody>
      </p:sp>
      <p:sp>
        <p:nvSpPr>
          <p:cNvPr id="9" name="Content Placeholder 8">
            <a:extLst>
              <a:ext uri="{FF2B5EF4-FFF2-40B4-BE49-F238E27FC236}">
                <a16:creationId xmlns:a16="http://schemas.microsoft.com/office/drawing/2014/main" id="{95C0A87B-944C-4996-89CB-BAEEE9FA8E5E}"/>
              </a:ext>
            </a:extLst>
          </p:cNvPr>
          <p:cNvSpPr>
            <a:spLocks noGrp="1"/>
          </p:cNvSpPr>
          <p:nvPr>
            <p:ph idx="1"/>
          </p:nvPr>
        </p:nvSpPr>
        <p:spPr>
          <a:xfrm>
            <a:off x="7064082" y="2103120"/>
            <a:ext cx="4472922" cy="3931920"/>
          </a:xfrm>
        </p:spPr>
        <p:txBody>
          <a:bodyPr vert="horz" lIns="91440" tIns="45720" rIns="91440" bIns="45720" rtlCol="0" anchor="t">
            <a:normAutofit/>
          </a:bodyPr>
          <a:lstStyle/>
          <a:p>
            <a:r>
              <a:rPr lang="en-US" sz="1800"/>
              <a:t>To determine whether any of the factors included in my dataset had more of an impact on heart disease than others, I ran a correlation analysis using the </a:t>
            </a:r>
            <a:r>
              <a:rPr lang="en-US" sz="1800" err="1"/>
              <a:t>df.corr</a:t>
            </a:r>
            <a:r>
              <a:rPr lang="en-US" sz="1800"/>
              <a:t>() method included in the Python library. </a:t>
            </a:r>
          </a:p>
          <a:p>
            <a:pPr>
              <a:buClr>
                <a:srgbClr val="FFFFFF"/>
              </a:buClr>
            </a:pPr>
            <a:r>
              <a:rPr lang="en-US" sz="1800"/>
              <a:t>Because of the results of this graph, we hypothesize that a person's age is a major contributor to their risk for heart disease. </a:t>
            </a:r>
          </a:p>
        </p:txBody>
      </p:sp>
    </p:spTree>
    <p:extLst>
      <p:ext uri="{BB962C8B-B14F-4D97-AF65-F5344CB8AC3E}">
        <p14:creationId xmlns:p14="http://schemas.microsoft.com/office/powerpoint/2010/main" val="3713441179"/>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9">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11">
            <a:extLst>
              <a:ext uri="{FF2B5EF4-FFF2-40B4-BE49-F238E27FC236}">
                <a16:creationId xmlns:a16="http://schemas.microsoft.com/office/drawing/2014/main" id="{04B7AC44-1B7B-4F09-9AA4-3DFDEC575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35" name="Rectangle 13">
            <a:extLst>
              <a:ext uri="{FF2B5EF4-FFF2-40B4-BE49-F238E27FC236}">
                <a16:creationId xmlns:a16="http://schemas.microsoft.com/office/drawing/2014/main" id="{6683E473-94FF-4ACE-9433-1F14799E89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36" name="Rectangle 15">
            <a:extLst>
              <a:ext uri="{FF2B5EF4-FFF2-40B4-BE49-F238E27FC236}">
                <a16:creationId xmlns:a16="http://schemas.microsoft.com/office/drawing/2014/main" id="{4E9EDDFA-8F05-462B-8D3E-5B9C4FBC73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17">
            <a:extLst>
              <a:ext uri="{FF2B5EF4-FFF2-40B4-BE49-F238E27FC236}">
                <a16:creationId xmlns:a16="http://schemas.microsoft.com/office/drawing/2014/main" id="{143F9A23-3237-4ED6-A1E9-C0E6530E05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1267" y="255102"/>
            <a:ext cx="5342133" cy="6361598"/>
          </a:xfrm>
          <a:prstGeom prst="rect">
            <a:avLst/>
          </a:prstGeom>
          <a:solidFill>
            <a:schemeClr val="bg1">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19">
            <a:extLst>
              <a:ext uri="{FF2B5EF4-FFF2-40B4-BE49-F238E27FC236}">
                <a16:creationId xmlns:a16="http://schemas.microsoft.com/office/drawing/2014/main" id="{C63CD46D-4335-4BA4-842A-BF835A99CB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9100" y="393365"/>
            <a:ext cx="5018211" cy="6035547"/>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9BCB3EC6-889E-4586-AB71-927D89038C51}"/>
              </a:ext>
            </a:extLst>
          </p:cNvPr>
          <p:cNvSpPr>
            <a:spLocks noGrp="1"/>
          </p:cNvSpPr>
          <p:nvPr>
            <p:ph type="title"/>
          </p:nvPr>
        </p:nvSpPr>
        <p:spPr>
          <a:xfrm>
            <a:off x="7064082" y="642594"/>
            <a:ext cx="4472921" cy="1371600"/>
          </a:xfrm>
        </p:spPr>
        <p:txBody>
          <a:bodyPr vert="horz" lIns="91440" tIns="45720" rIns="91440" bIns="45720" rtlCol="0" anchor="ctr">
            <a:normAutofit/>
          </a:bodyPr>
          <a:lstStyle/>
          <a:p>
            <a:pPr>
              <a:lnSpc>
                <a:spcPct val="90000"/>
              </a:lnSpc>
            </a:pPr>
            <a:r>
              <a:rPr lang="en-US" sz="4100">
                <a:solidFill>
                  <a:schemeClr val="tx1">
                    <a:lumMod val="85000"/>
                    <a:lumOff val="15000"/>
                  </a:schemeClr>
                </a:solidFill>
              </a:rPr>
              <a:t>Individual Statistical Analysis | Ruth</a:t>
            </a:r>
          </a:p>
        </p:txBody>
      </p:sp>
      <p:sp>
        <p:nvSpPr>
          <p:cNvPr id="2" name="Text Placeholder 1">
            <a:extLst>
              <a:ext uri="{FF2B5EF4-FFF2-40B4-BE49-F238E27FC236}">
                <a16:creationId xmlns:a16="http://schemas.microsoft.com/office/drawing/2014/main" id="{19309FB5-AC2B-40E1-AECE-D786C0F2BF5E}"/>
              </a:ext>
            </a:extLst>
          </p:cNvPr>
          <p:cNvSpPr>
            <a:spLocks noGrp="1"/>
          </p:cNvSpPr>
          <p:nvPr>
            <p:ph type="body" sz="half" idx="2"/>
          </p:nvPr>
        </p:nvSpPr>
        <p:spPr>
          <a:xfrm>
            <a:off x="7064082" y="2103120"/>
            <a:ext cx="4472922" cy="3931920"/>
          </a:xfrm>
        </p:spPr>
        <p:txBody>
          <a:bodyPr vert="horz" lIns="91440" tIns="45720" rIns="91440" bIns="45720" rtlCol="0" anchor="t">
            <a:normAutofit/>
          </a:bodyPr>
          <a:lstStyle/>
          <a:p>
            <a:pPr indent="-182880">
              <a:lnSpc>
                <a:spcPct val="100000"/>
              </a:lnSpc>
              <a:buFont typeface="Garamond" pitchFamily="18" charset="0"/>
              <a:buChar char="◦"/>
            </a:pPr>
            <a:r>
              <a:rPr lang="en-US"/>
              <a:t>I had a hypothesis that the higher a person's cholesterol, the more likely they are to have heart disease.</a:t>
            </a:r>
          </a:p>
          <a:p>
            <a:pPr indent="-182880">
              <a:lnSpc>
                <a:spcPct val="100000"/>
              </a:lnSpc>
              <a:buClr>
                <a:srgbClr val="FFFFFF"/>
              </a:buClr>
              <a:buFont typeface="Garamond" pitchFamily="18" charset="0"/>
              <a:buChar char="◦"/>
            </a:pPr>
            <a:r>
              <a:rPr lang="en-US"/>
              <a:t>The chart to the left is a </a:t>
            </a:r>
            <a:r>
              <a:rPr lang="en-US" err="1"/>
              <a:t>hexbin</a:t>
            </a:r>
            <a:r>
              <a:rPr lang="en-US"/>
              <a:t> plot. The darker an area, the more of a relationship the two axis have to one another. </a:t>
            </a:r>
          </a:p>
          <a:p>
            <a:pPr indent="-182880">
              <a:lnSpc>
                <a:spcPct val="100000"/>
              </a:lnSpc>
              <a:buClr>
                <a:srgbClr val="FFFFFF"/>
              </a:buClr>
              <a:buFont typeface="Garamond" pitchFamily="18" charset="0"/>
              <a:buChar char="◦"/>
            </a:pPr>
            <a:r>
              <a:rPr lang="en-US"/>
              <a:t>The right side of this graph is the side diagnosed with heart disease. The left side is the side that doesn't have heart disease.</a:t>
            </a:r>
          </a:p>
        </p:txBody>
      </p:sp>
      <p:pic>
        <p:nvPicPr>
          <p:cNvPr id="40" name="Picture 40" descr="Chart&#10;&#10;Description automatically generated">
            <a:extLst>
              <a:ext uri="{FF2B5EF4-FFF2-40B4-BE49-F238E27FC236}">
                <a16:creationId xmlns:a16="http://schemas.microsoft.com/office/drawing/2014/main" id="{C5A368CA-C1AA-47B7-944D-A5AA99146FCC}"/>
              </a:ext>
            </a:extLst>
          </p:cNvPr>
          <p:cNvPicPr>
            <a:picLocks noGrp="1" noChangeAspect="1"/>
          </p:cNvPicPr>
          <p:nvPr>
            <p:ph idx="1"/>
          </p:nvPr>
        </p:nvPicPr>
        <p:blipFill>
          <a:blip r:embed="rId2"/>
          <a:stretch>
            <a:fillRect/>
          </a:stretch>
        </p:blipFill>
        <p:spPr>
          <a:xfrm>
            <a:off x="177613" y="1473293"/>
            <a:ext cx="6014197" cy="3920377"/>
          </a:xfrm>
        </p:spPr>
      </p:pic>
    </p:spTree>
    <p:extLst>
      <p:ext uri="{BB962C8B-B14F-4D97-AF65-F5344CB8AC3E}">
        <p14:creationId xmlns:p14="http://schemas.microsoft.com/office/powerpoint/2010/main" val="2406558747"/>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1657BF2-BFFB-4FF0-9FE2-4D7F7A7C9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5397171-E233-4F26-9A8C-29C436537D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4393" y="237744"/>
            <a:ext cx="7652977"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EA830B9C-C9EB-4D80-9552-AE9DE30758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53" y="374904"/>
            <a:ext cx="734015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9BCB3EC6-889E-4586-AB71-927D89038C51}"/>
              </a:ext>
            </a:extLst>
          </p:cNvPr>
          <p:cNvSpPr>
            <a:spLocks noGrp="1"/>
          </p:cNvSpPr>
          <p:nvPr>
            <p:ph type="title"/>
          </p:nvPr>
        </p:nvSpPr>
        <p:spPr>
          <a:xfrm>
            <a:off x="868680" y="642593"/>
            <a:ext cx="6281928" cy="1744183"/>
          </a:xfrm>
        </p:spPr>
        <p:txBody>
          <a:bodyPr>
            <a:normAutofit/>
          </a:bodyPr>
          <a:lstStyle/>
          <a:p>
            <a:r>
              <a:rPr lang="en-US"/>
              <a:t>Individual Statistical Analysis | May</a:t>
            </a:r>
          </a:p>
        </p:txBody>
      </p:sp>
      <p:sp>
        <p:nvSpPr>
          <p:cNvPr id="9" name="Content Placeholder 8">
            <a:extLst>
              <a:ext uri="{FF2B5EF4-FFF2-40B4-BE49-F238E27FC236}">
                <a16:creationId xmlns:a16="http://schemas.microsoft.com/office/drawing/2014/main" id="{A7673346-AA3E-4A30-B59C-04990DE79CA1}"/>
              </a:ext>
            </a:extLst>
          </p:cNvPr>
          <p:cNvSpPr>
            <a:spLocks noGrp="1"/>
          </p:cNvSpPr>
          <p:nvPr>
            <p:ph idx="1"/>
          </p:nvPr>
        </p:nvSpPr>
        <p:spPr>
          <a:xfrm>
            <a:off x="868680" y="2386584"/>
            <a:ext cx="6281928" cy="3648456"/>
          </a:xfrm>
        </p:spPr>
        <p:txBody>
          <a:bodyPr vert="horz" lIns="91440" tIns="45720" rIns="91440" bIns="45720" rtlCol="0" anchor="t">
            <a:normAutofit/>
          </a:bodyPr>
          <a:lstStyle/>
          <a:p>
            <a:r>
              <a:rPr lang="en-US" sz="2800"/>
              <a:t>Hypothesis: People are more likely to suffer from cardiovascular diseases if they have hypertension out of the following risk categories: Hypertension, Physical inactivity, and Smoking</a:t>
            </a:r>
          </a:p>
        </p:txBody>
      </p:sp>
      <p:pic>
        <p:nvPicPr>
          <p:cNvPr id="2" name="Picture 2" descr="Chart&#10;&#10;Description automatically generated">
            <a:extLst>
              <a:ext uri="{FF2B5EF4-FFF2-40B4-BE49-F238E27FC236}">
                <a16:creationId xmlns:a16="http://schemas.microsoft.com/office/drawing/2014/main" id="{7CA1AD6D-9517-41D1-895C-1946DB42608F}"/>
              </a:ext>
            </a:extLst>
          </p:cNvPr>
          <p:cNvPicPr>
            <a:picLocks noChangeAspect="1"/>
          </p:cNvPicPr>
          <p:nvPr/>
        </p:nvPicPr>
        <p:blipFill rotWithShape="1">
          <a:blip r:embed="rId2"/>
          <a:srcRect r="2759" b="1"/>
          <a:stretch/>
        </p:blipFill>
        <p:spPr>
          <a:xfrm>
            <a:off x="7837371" y="237744"/>
            <a:ext cx="4124416" cy="6382512"/>
          </a:xfrm>
          <a:prstGeom prst="rect">
            <a:avLst/>
          </a:prstGeom>
        </p:spPr>
      </p:pic>
    </p:spTree>
    <p:extLst>
      <p:ext uri="{BB962C8B-B14F-4D97-AF65-F5344CB8AC3E}">
        <p14:creationId xmlns:p14="http://schemas.microsoft.com/office/powerpoint/2010/main" val="37335548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1657BF2-BFFB-4FF0-9FE2-4D7F7A7C9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5397171-E233-4F26-9A8C-29C436537D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4393" y="237744"/>
            <a:ext cx="7652977"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EA830B9C-C9EB-4D80-9552-AE9DE30758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53" y="374904"/>
            <a:ext cx="734015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9BCB3EC6-889E-4586-AB71-927D89038C51}"/>
              </a:ext>
            </a:extLst>
          </p:cNvPr>
          <p:cNvSpPr>
            <a:spLocks noGrp="1"/>
          </p:cNvSpPr>
          <p:nvPr>
            <p:ph type="title"/>
          </p:nvPr>
        </p:nvSpPr>
        <p:spPr>
          <a:xfrm>
            <a:off x="868680" y="642593"/>
            <a:ext cx="6281928" cy="1744183"/>
          </a:xfrm>
        </p:spPr>
        <p:txBody>
          <a:bodyPr>
            <a:normAutofit/>
          </a:bodyPr>
          <a:lstStyle/>
          <a:p>
            <a:r>
              <a:rPr lang="en-US"/>
              <a:t>Individual Statistical Analysis | May</a:t>
            </a:r>
          </a:p>
        </p:txBody>
      </p:sp>
      <p:sp>
        <p:nvSpPr>
          <p:cNvPr id="4" name="Content Placeholder 8">
            <a:extLst>
              <a:ext uri="{FF2B5EF4-FFF2-40B4-BE49-F238E27FC236}">
                <a16:creationId xmlns:a16="http://schemas.microsoft.com/office/drawing/2014/main" id="{74506038-2DA8-4F68-9A43-CA5E9DB9394B}"/>
              </a:ext>
            </a:extLst>
          </p:cNvPr>
          <p:cNvSpPr txBox="1">
            <a:spLocks/>
          </p:cNvSpPr>
          <p:nvPr/>
        </p:nvSpPr>
        <p:spPr>
          <a:xfrm>
            <a:off x="868680" y="2386584"/>
            <a:ext cx="6281928" cy="3648456"/>
          </a:xfrm>
          <a:prstGeom prst="rect">
            <a:avLst/>
          </a:prstGeom>
        </p:spPr>
        <p:txBody>
          <a:bodyPr vert="horz" lIns="91440" tIns="45720" rIns="91440" bIns="45720" rtlCol="0" anchor="t">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sz="2800"/>
              <a:t>Types of Cardiovascular Diseases are distributed evenly within the Cardio Dataset</a:t>
            </a:r>
          </a:p>
        </p:txBody>
      </p:sp>
      <p:pic>
        <p:nvPicPr>
          <p:cNvPr id="8" name="Picture 10" descr="Graphical user interface, text, application&#10;&#10;Description automatically generated">
            <a:extLst>
              <a:ext uri="{FF2B5EF4-FFF2-40B4-BE49-F238E27FC236}">
                <a16:creationId xmlns:a16="http://schemas.microsoft.com/office/drawing/2014/main" id="{7CB0316A-D9D3-4E86-8729-8792089B14A2}"/>
              </a:ext>
            </a:extLst>
          </p:cNvPr>
          <p:cNvPicPr>
            <a:picLocks noGrp="1" noChangeAspect="1"/>
          </p:cNvPicPr>
          <p:nvPr>
            <p:ph idx="1"/>
          </p:nvPr>
        </p:nvPicPr>
        <p:blipFill>
          <a:blip r:embed="rId2"/>
          <a:stretch>
            <a:fillRect/>
          </a:stretch>
        </p:blipFill>
        <p:spPr>
          <a:xfrm>
            <a:off x="8099611" y="1674976"/>
            <a:ext cx="3691217" cy="2162174"/>
          </a:xfrm>
        </p:spPr>
      </p:pic>
    </p:spTree>
    <p:extLst>
      <p:ext uri="{BB962C8B-B14F-4D97-AF65-F5344CB8AC3E}">
        <p14:creationId xmlns:p14="http://schemas.microsoft.com/office/powerpoint/2010/main" val="35940557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B65ABA3-820C-4D75-9437-9EFA1ADFE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14" name="Rectangle 13">
            <a:extLst>
              <a:ext uri="{FF2B5EF4-FFF2-40B4-BE49-F238E27FC236}">
                <a16:creationId xmlns:a16="http://schemas.microsoft.com/office/drawing/2014/main" id="{036BF2FB-90D8-48DB-BD34-D040CDCFF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16" name="Rectangle 15">
            <a:extLst>
              <a:ext uri="{FF2B5EF4-FFF2-40B4-BE49-F238E27FC236}">
                <a16:creationId xmlns:a16="http://schemas.microsoft.com/office/drawing/2014/main" id="{D5851415-CF4E-4C41-9E36-04E444B517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B516B89-DEA0-4832-8C56-F048168DAD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7646" y="413053"/>
            <a:ext cx="8212114" cy="6064596"/>
          </a:xfrm>
          <a:prstGeom prst="rect">
            <a:avLst/>
          </a:prstGeom>
          <a:solidFill>
            <a:srgbClr val="FFFFFF"/>
          </a:solidFill>
          <a:ln w="6350" cap="sq" cmpd="sng" algn="ctr">
            <a:solidFill>
              <a:srgbClr val="404040"/>
            </a:solidFill>
            <a:prstDash val="solid"/>
            <a:miter lim="800000"/>
          </a:ln>
          <a:effectLst/>
        </p:spPr>
      </p:sp>
      <p:pic>
        <p:nvPicPr>
          <p:cNvPr id="3" name="Picture 3" descr="Chart, histogram&#10;&#10;Description automatically generated">
            <a:extLst>
              <a:ext uri="{FF2B5EF4-FFF2-40B4-BE49-F238E27FC236}">
                <a16:creationId xmlns:a16="http://schemas.microsoft.com/office/drawing/2014/main" id="{32D60875-5940-42C6-8484-326851A9B10C}"/>
              </a:ext>
            </a:extLst>
          </p:cNvPr>
          <p:cNvPicPr>
            <a:picLocks noGrp="1" noChangeAspect="1"/>
          </p:cNvPicPr>
          <p:nvPr>
            <p:ph sz="half" idx="1"/>
          </p:nvPr>
        </p:nvPicPr>
        <p:blipFill rotWithShape="1">
          <a:blip r:embed="rId3"/>
          <a:srcRect r="327"/>
          <a:stretch/>
        </p:blipFill>
        <p:spPr>
          <a:xfrm>
            <a:off x="582639" y="578707"/>
            <a:ext cx="7882128" cy="5733288"/>
          </a:xfrm>
          <a:prstGeom prst="rect">
            <a:avLst/>
          </a:prstGeom>
        </p:spPr>
      </p:pic>
      <p:sp>
        <p:nvSpPr>
          <p:cNvPr id="20" name="Rectangle 19">
            <a:extLst>
              <a:ext uri="{FF2B5EF4-FFF2-40B4-BE49-F238E27FC236}">
                <a16:creationId xmlns:a16="http://schemas.microsoft.com/office/drawing/2014/main" id="{3EA2D33E-BAA2-467B-80B0-8887D9A99F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20386" y="237744"/>
            <a:ext cx="2926080"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6067C508-2065-42E3-98D2-F3A9B8339B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4978" y="402336"/>
            <a:ext cx="2596896" cy="605332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9BCB3EC6-889E-4586-AB71-927D89038C51}"/>
              </a:ext>
            </a:extLst>
          </p:cNvPr>
          <p:cNvSpPr>
            <a:spLocks noGrp="1"/>
          </p:cNvSpPr>
          <p:nvPr>
            <p:ph type="title"/>
          </p:nvPr>
        </p:nvSpPr>
        <p:spPr>
          <a:xfrm>
            <a:off x="9321801" y="612843"/>
            <a:ext cx="2312480" cy="1499738"/>
          </a:xfrm>
        </p:spPr>
        <p:txBody>
          <a:bodyPr vert="horz" lIns="91440" tIns="45720" rIns="91440" bIns="45720" rtlCol="0" anchor="b">
            <a:normAutofit/>
          </a:bodyPr>
          <a:lstStyle/>
          <a:p>
            <a:r>
              <a:rPr lang="en-US" sz="2800"/>
              <a:t>Blood Platelets</a:t>
            </a:r>
          </a:p>
        </p:txBody>
      </p:sp>
      <p:sp>
        <p:nvSpPr>
          <p:cNvPr id="2" name="Content Placeholder 1">
            <a:extLst>
              <a:ext uri="{FF2B5EF4-FFF2-40B4-BE49-F238E27FC236}">
                <a16:creationId xmlns:a16="http://schemas.microsoft.com/office/drawing/2014/main" id="{82EC9A67-02D7-413C-B052-C46799B913B1}"/>
              </a:ext>
            </a:extLst>
          </p:cNvPr>
          <p:cNvSpPr>
            <a:spLocks noGrp="1"/>
          </p:cNvSpPr>
          <p:nvPr>
            <p:ph sz="half" idx="2"/>
          </p:nvPr>
        </p:nvSpPr>
        <p:spPr>
          <a:xfrm>
            <a:off x="9321801" y="2149813"/>
            <a:ext cx="2312479" cy="4046706"/>
          </a:xfrm>
        </p:spPr>
        <p:txBody>
          <a:bodyPr vert="horz" lIns="91440" tIns="45720" rIns="91440" bIns="45720" rtlCol="0" anchor="t">
            <a:normAutofit/>
          </a:bodyPr>
          <a:lstStyle/>
          <a:p>
            <a:pPr>
              <a:lnSpc>
                <a:spcPct val="100000"/>
              </a:lnSpc>
            </a:pPr>
            <a:r>
              <a:rPr lang="en-US">
                <a:solidFill>
                  <a:schemeClr val="tx1">
                    <a:lumMod val="85000"/>
                    <a:lumOff val="15000"/>
                  </a:schemeClr>
                </a:solidFill>
              </a:rPr>
              <a:t>Possible Hypothesis</a:t>
            </a:r>
          </a:p>
          <a:p>
            <a:pPr>
              <a:lnSpc>
                <a:spcPct val="100000"/>
              </a:lnSpc>
            </a:pPr>
            <a:r>
              <a:rPr lang="en-US">
                <a:solidFill>
                  <a:schemeClr val="tx1">
                    <a:lumMod val="85000"/>
                    <a:lumOff val="15000"/>
                  </a:schemeClr>
                </a:solidFill>
              </a:rPr>
              <a:t>Valuable results relating to health.</a:t>
            </a:r>
          </a:p>
        </p:txBody>
      </p:sp>
      <p:sp>
        <p:nvSpPr>
          <p:cNvPr id="4" name="TextBox 3">
            <a:extLst>
              <a:ext uri="{FF2B5EF4-FFF2-40B4-BE49-F238E27FC236}">
                <a16:creationId xmlns:a16="http://schemas.microsoft.com/office/drawing/2014/main" id="{237CCA27-2511-4C86-9096-6DDB79A96331}"/>
              </a:ext>
            </a:extLst>
          </p:cNvPr>
          <p:cNvSpPr txBox="1"/>
          <p:nvPr/>
        </p:nvSpPr>
        <p:spPr>
          <a:xfrm>
            <a:off x="10358248" y="6162588"/>
            <a:ext cx="29422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Lily Sheppard</a:t>
            </a:r>
          </a:p>
        </p:txBody>
      </p:sp>
    </p:spTree>
    <p:extLst>
      <p:ext uri="{BB962C8B-B14F-4D97-AF65-F5344CB8AC3E}">
        <p14:creationId xmlns:p14="http://schemas.microsoft.com/office/powerpoint/2010/main" val="971049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9">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21">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sp>
      <p:sp>
        <p:nvSpPr>
          <p:cNvPr id="2" name="Title 1">
            <a:extLst>
              <a:ext uri="{FF2B5EF4-FFF2-40B4-BE49-F238E27FC236}">
                <a16:creationId xmlns:a16="http://schemas.microsoft.com/office/drawing/2014/main" id="{A48DFB87-BB50-44C6-9F8A-CE22097AD42A}"/>
              </a:ext>
            </a:extLst>
          </p:cNvPr>
          <p:cNvSpPr>
            <a:spLocks noGrp="1"/>
          </p:cNvSpPr>
          <p:nvPr>
            <p:ph type="title"/>
          </p:nvPr>
        </p:nvSpPr>
        <p:spPr>
          <a:xfrm>
            <a:off x="573409" y="559477"/>
            <a:ext cx="3765200" cy="5709931"/>
          </a:xfrm>
        </p:spPr>
        <p:txBody>
          <a:bodyPr>
            <a:normAutofit/>
          </a:bodyPr>
          <a:lstStyle/>
          <a:p>
            <a:pPr algn="ctr"/>
            <a:r>
              <a:rPr lang="en-US" sz="6000"/>
              <a:t>Agenda</a:t>
            </a:r>
          </a:p>
        </p:txBody>
      </p:sp>
      <p:sp>
        <p:nvSpPr>
          <p:cNvPr id="21" name="Rectangle 23">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sp>
      <p:graphicFrame>
        <p:nvGraphicFramePr>
          <p:cNvPr id="23" name="Content Placeholder 2">
            <a:extLst>
              <a:ext uri="{FF2B5EF4-FFF2-40B4-BE49-F238E27FC236}">
                <a16:creationId xmlns:a16="http://schemas.microsoft.com/office/drawing/2014/main" id="{A3917D1A-7F0F-43EA-ACEF-465D62DA5289}"/>
              </a:ext>
            </a:extLst>
          </p:cNvPr>
          <p:cNvGraphicFramePr>
            <a:graphicFrameLocks noGrp="1"/>
          </p:cNvGraphicFramePr>
          <p:nvPr>
            <p:ph idx="1"/>
            <p:extLst>
              <p:ext uri="{D42A27DB-BD31-4B8C-83A1-F6EECF244321}">
                <p14:modId xmlns:p14="http://schemas.microsoft.com/office/powerpoint/2010/main" val="1064196308"/>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25506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26">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28">
            <a:extLst>
              <a:ext uri="{FF2B5EF4-FFF2-40B4-BE49-F238E27FC236}">
                <a16:creationId xmlns:a16="http://schemas.microsoft.com/office/drawing/2014/main" id="{FB65ABA3-820C-4D75-9437-9EFA1ADFE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47" name="Rectangle 30">
            <a:extLst>
              <a:ext uri="{FF2B5EF4-FFF2-40B4-BE49-F238E27FC236}">
                <a16:creationId xmlns:a16="http://schemas.microsoft.com/office/drawing/2014/main" id="{036BF2FB-90D8-48DB-BD34-D040CDCFF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48" name="Rectangle 32">
            <a:extLst>
              <a:ext uri="{FF2B5EF4-FFF2-40B4-BE49-F238E27FC236}">
                <a16:creationId xmlns:a16="http://schemas.microsoft.com/office/drawing/2014/main" id="{D5851415-CF4E-4C41-9E36-04E444B517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49" name="Rectangle 34">
            <a:extLst>
              <a:ext uri="{FF2B5EF4-FFF2-40B4-BE49-F238E27FC236}">
                <a16:creationId xmlns:a16="http://schemas.microsoft.com/office/drawing/2014/main" id="{4B516B89-DEA0-4832-8C56-F048168DAD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7646" y="413053"/>
            <a:ext cx="8212114" cy="6064596"/>
          </a:xfrm>
          <a:prstGeom prst="rect">
            <a:avLst/>
          </a:prstGeom>
          <a:solidFill>
            <a:srgbClr val="FFFFFF"/>
          </a:solidFill>
          <a:ln w="6350" cap="sq" cmpd="sng" algn="ctr">
            <a:solidFill>
              <a:srgbClr val="404040"/>
            </a:solidFill>
            <a:prstDash val="solid"/>
            <a:miter lim="800000"/>
          </a:ln>
          <a:effectLst/>
        </p:spPr>
      </p:sp>
      <p:pic>
        <p:nvPicPr>
          <p:cNvPr id="8" name="Picture 8" descr="Chart&#10;&#10;Description automatically generated">
            <a:extLst>
              <a:ext uri="{FF2B5EF4-FFF2-40B4-BE49-F238E27FC236}">
                <a16:creationId xmlns:a16="http://schemas.microsoft.com/office/drawing/2014/main" id="{2DB7DDCB-C1AF-4A20-A5E2-CF2559C256C2}"/>
              </a:ext>
            </a:extLst>
          </p:cNvPr>
          <p:cNvPicPr>
            <a:picLocks noGrp="1" noChangeAspect="1"/>
          </p:cNvPicPr>
          <p:nvPr>
            <p:ph sz="half" idx="1"/>
          </p:nvPr>
        </p:nvPicPr>
        <p:blipFill rotWithShape="1">
          <a:blip r:embed="rId3"/>
          <a:srcRect r="8232"/>
          <a:stretch/>
        </p:blipFill>
        <p:spPr>
          <a:xfrm>
            <a:off x="582639" y="578707"/>
            <a:ext cx="7882128" cy="5733288"/>
          </a:xfrm>
          <a:prstGeom prst="rect">
            <a:avLst/>
          </a:prstGeom>
        </p:spPr>
      </p:pic>
      <p:sp>
        <p:nvSpPr>
          <p:cNvPr id="50" name="Rectangle 36">
            <a:extLst>
              <a:ext uri="{FF2B5EF4-FFF2-40B4-BE49-F238E27FC236}">
                <a16:creationId xmlns:a16="http://schemas.microsoft.com/office/drawing/2014/main" id="{3EA2D33E-BAA2-467B-80B0-8887D9A99F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20386" y="237744"/>
            <a:ext cx="2926080"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 name="Rectangle 38">
            <a:extLst>
              <a:ext uri="{FF2B5EF4-FFF2-40B4-BE49-F238E27FC236}">
                <a16:creationId xmlns:a16="http://schemas.microsoft.com/office/drawing/2014/main" id="{6067C508-2065-42E3-98D2-F3A9B8339B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4978" y="402336"/>
            <a:ext cx="2596896" cy="605332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9BCB3EC6-889E-4586-AB71-927D89038C51}"/>
              </a:ext>
            </a:extLst>
          </p:cNvPr>
          <p:cNvSpPr>
            <a:spLocks noGrp="1"/>
          </p:cNvSpPr>
          <p:nvPr>
            <p:ph type="title"/>
          </p:nvPr>
        </p:nvSpPr>
        <p:spPr>
          <a:xfrm>
            <a:off x="9321801" y="612843"/>
            <a:ext cx="2312480" cy="1499738"/>
          </a:xfrm>
        </p:spPr>
        <p:txBody>
          <a:bodyPr vert="horz" lIns="91440" tIns="45720" rIns="91440" bIns="45720" rtlCol="0" anchor="b">
            <a:normAutofit/>
          </a:bodyPr>
          <a:lstStyle/>
          <a:p>
            <a:r>
              <a:rPr lang="en-US" sz="2800"/>
              <a:t>Age vs. Diabetes</a:t>
            </a:r>
          </a:p>
        </p:txBody>
      </p:sp>
      <p:sp>
        <p:nvSpPr>
          <p:cNvPr id="2" name="Content Placeholder 1">
            <a:extLst>
              <a:ext uri="{FF2B5EF4-FFF2-40B4-BE49-F238E27FC236}">
                <a16:creationId xmlns:a16="http://schemas.microsoft.com/office/drawing/2014/main" id="{82EC9A67-02D7-413C-B052-C46799B913B1}"/>
              </a:ext>
            </a:extLst>
          </p:cNvPr>
          <p:cNvSpPr>
            <a:spLocks noGrp="1"/>
          </p:cNvSpPr>
          <p:nvPr>
            <p:ph sz="half" idx="2"/>
          </p:nvPr>
        </p:nvSpPr>
        <p:spPr>
          <a:xfrm>
            <a:off x="9321801" y="2149813"/>
            <a:ext cx="2312479" cy="3854197"/>
          </a:xfrm>
        </p:spPr>
        <p:txBody>
          <a:bodyPr vert="horz" lIns="91440" tIns="45720" rIns="91440" bIns="45720" rtlCol="0" anchor="t">
            <a:normAutofit/>
          </a:bodyPr>
          <a:lstStyle/>
          <a:p>
            <a:pPr>
              <a:lnSpc>
                <a:spcPct val="100000"/>
              </a:lnSpc>
            </a:pPr>
            <a:r>
              <a:rPr lang="en-US">
                <a:solidFill>
                  <a:schemeClr val="tx1">
                    <a:lumMod val="85000"/>
                    <a:lumOff val="15000"/>
                  </a:schemeClr>
                </a:solidFill>
              </a:rPr>
              <a:t>Possible Hypothesis</a:t>
            </a:r>
          </a:p>
          <a:p>
            <a:pPr>
              <a:lnSpc>
                <a:spcPct val="100000"/>
              </a:lnSpc>
            </a:pPr>
            <a:r>
              <a:rPr lang="en-US">
                <a:solidFill>
                  <a:schemeClr val="tx1">
                    <a:lumMod val="85000"/>
                    <a:lumOff val="15000"/>
                  </a:schemeClr>
                </a:solidFill>
              </a:rPr>
              <a:t>Valuable results relating to health.</a:t>
            </a:r>
          </a:p>
        </p:txBody>
      </p:sp>
      <p:sp>
        <p:nvSpPr>
          <p:cNvPr id="3" name="TextBox 2">
            <a:extLst>
              <a:ext uri="{FF2B5EF4-FFF2-40B4-BE49-F238E27FC236}">
                <a16:creationId xmlns:a16="http://schemas.microsoft.com/office/drawing/2014/main" id="{EFC275F5-B705-4E9F-A6EA-23BC7F82565B}"/>
              </a:ext>
            </a:extLst>
          </p:cNvPr>
          <p:cNvSpPr txBox="1"/>
          <p:nvPr/>
        </p:nvSpPr>
        <p:spPr>
          <a:xfrm>
            <a:off x="10358248" y="6162588"/>
            <a:ext cx="29422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Lily Sheppard</a:t>
            </a:r>
          </a:p>
        </p:txBody>
      </p:sp>
    </p:spTree>
    <p:extLst>
      <p:ext uri="{BB962C8B-B14F-4D97-AF65-F5344CB8AC3E}">
        <p14:creationId xmlns:p14="http://schemas.microsoft.com/office/powerpoint/2010/main" val="6736803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65FAA58-0EDC-412F-A5F8-01968BE605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8089CB0-2F03-4E3C-ADBB-570A3BE78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1" y="0"/>
            <a:ext cx="551077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DBA80B1-3B69-49C0-8AC9-716ABA57F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197" y="643464"/>
            <a:ext cx="4143830" cy="5566305"/>
          </a:xfrm>
          <a:prstGeom prst="rect">
            <a:avLst/>
          </a:prstGeom>
          <a:solidFill>
            <a:srgbClr val="D9D9D9"/>
          </a:solidFill>
          <a:ln w="6350" cap="flat" cmpd="sng" algn="ctr">
            <a:noFill/>
            <a:prstDash val="solid"/>
          </a:ln>
          <a:effectLst>
            <a:outerShdw blurRad="50800" algn="ctr" rotWithShape="0">
              <a:prstClr val="black">
                <a:alpha val="66000"/>
              </a:prstClr>
            </a:outerShdw>
            <a:softEdge rad="0"/>
          </a:effectLst>
        </p:spPr>
      </p:sp>
      <p:sp>
        <p:nvSpPr>
          <p:cNvPr id="14" name="Rectangle 13">
            <a:extLst>
              <a:ext uri="{FF2B5EF4-FFF2-40B4-BE49-F238E27FC236}">
                <a16:creationId xmlns:a16="http://schemas.microsoft.com/office/drawing/2014/main" id="{047E1103-B264-49BE-BC2A-F4E40BD3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587" y="806860"/>
            <a:ext cx="3813048" cy="5239512"/>
          </a:xfrm>
          <a:prstGeom prst="rect">
            <a:avLst/>
          </a:prstGeom>
          <a:solidFill>
            <a:schemeClr val="bg1"/>
          </a:solidFill>
          <a:ln w="9525" cap="sq" cmpd="sng" algn="ctr">
            <a:noFill/>
            <a:prstDash val="solid"/>
            <a:miter lim="800000"/>
          </a:ln>
          <a:effectLst/>
        </p:spPr>
      </p:sp>
      <p:sp>
        <p:nvSpPr>
          <p:cNvPr id="2" name="Title 1">
            <a:extLst>
              <a:ext uri="{FF2B5EF4-FFF2-40B4-BE49-F238E27FC236}">
                <a16:creationId xmlns:a16="http://schemas.microsoft.com/office/drawing/2014/main" id="{A8936429-BD74-4DDA-A99F-872B305CA6DE}"/>
              </a:ext>
            </a:extLst>
          </p:cNvPr>
          <p:cNvSpPr>
            <a:spLocks noGrp="1"/>
          </p:cNvSpPr>
          <p:nvPr>
            <p:ph type="title"/>
          </p:nvPr>
        </p:nvSpPr>
        <p:spPr>
          <a:xfrm>
            <a:off x="983887" y="1185059"/>
            <a:ext cx="3491832" cy="4487882"/>
          </a:xfrm>
        </p:spPr>
        <p:txBody>
          <a:bodyPr>
            <a:normAutofit/>
          </a:bodyPr>
          <a:lstStyle/>
          <a:p>
            <a:pPr algn="ctr"/>
            <a:r>
              <a:rPr lang="en-US" sz="4400"/>
              <a:t>Hypotheses</a:t>
            </a:r>
          </a:p>
        </p:txBody>
      </p:sp>
      <p:sp>
        <p:nvSpPr>
          <p:cNvPr id="16" name="Rectangle 15">
            <a:extLst>
              <a:ext uri="{FF2B5EF4-FFF2-40B4-BE49-F238E27FC236}">
                <a16:creationId xmlns:a16="http://schemas.microsoft.com/office/drawing/2014/main" id="{52DA11B6-B538-4624-9628-98B823D76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939" y="276008"/>
            <a:ext cx="6146615" cy="6305984"/>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FB1CB5B-67A5-45DB-B8E1-7A09A642E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25455" y="438912"/>
            <a:ext cx="5815584" cy="5980176"/>
          </a:xfrm>
          <a:prstGeom prst="rect">
            <a:avLst/>
          </a:prstGeom>
          <a:noFill/>
          <a:ln w="6350" cap="sq" cmpd="sng" algn="ctr">
            <a:solidFill>
              <a:schemeClr val="tx1">
                <a:lumMod val="75000"/>
                <a:lumOff val="25000"/>
              </a:schemeClr>
            </a:solidFill>
            <a:prstDash val="solid"/>
            <a:miter lim="800000"/>
          </a:ln>
          <a:effectLst/>
        </p:spPr>
      </p:sp>
      <p:sp>
        <p:nvSpPr>
          <p:cNvPr id="3" name="Content Placeholder 2">
            <a:extLst>
              <a:ext uri="{FF2B5EF4-FFF2-40B4-BE49-F238E27FC236}">
                <a16:creationId xmlns:a16="http://schemas.microsoft.com/office/drawing/2014/main" id="{4020F43B-A37F-4B9A-8C76-E0AF554C431E}"/>
              </a:ext>
            </a:extLst>
          </p:cNvPr>
          <p:cNvSpPr>
            <a:spLocks noGrp="1"/>
          </p:cNvSpPr>
          <p:nvPr>
            <p:ph idx="1"/>
          </p:nvPr>
        </p:nvSpPr>
        <p:spPr>
          <a:xfrm>
            <a:off x="6403656" y="936416"/>
            <a:ext cx="4870512" cy="4985169"/>
          </a:xfrm>
        </p:spPr>
        <p:txBody>
          <a:bodyPr vert="horz" lIns="91440" tIns="45720" rIns="91440" bIns="45720" rtlCol="0" anchor="ctr">
            <a:normAutofit/>
          </a:bodyPr>
          <a:lstStyle/>
          <a:p>
            <a:pPr marL="457200" indent="-457200">
              <a:buClr>
                <a:srgbClr val="262626"/>
              </a:buClr>
              <a:buAutoNum type="arabicPeriod"/>
            </a:pPr>
            <a:r>
              <a:rPr lang="en-US" sz="2000">
                <a:ea typeface="+mn-lt"/>
                <a:cs typeface="+mn-lt"/>
              </a:rPr>
              <a:t>The higher the cholesterol, the more likely a person is to have heart disease</a:t>
            </a:r>
          </a:p>
          <a:p>
            <a:pPr marL="457200" indent="-457200">
              <a:buClr>
                <a:srgbClr val="262626"/>
              </a:buClr>
              <a:buAutoNum type="arabicPeriod"/>
            </a:pPr>
            <a:r>
              <a:rPr lang="en-US" sz="2000">
                <a:ea typeface="+mn-lt"/>
                <a:cs typeface="+mn-lt"/>
              </a:rPr>
              <a:t>Older patients have a higher likelihood of being heart disease positive</a:t>
            </a:r>
            <a:endParaRPr lang="en-US" sz="2000"/>
          </a:p>
          <a:p>
            <a:pPr marL="457200" indent="-457200">
              <a:buClr>
                <a:srgbClr val="262626"/>
              </a:buClr>
              <a:buAutoNum type="arabicPeriod"/>
            </a:pPr>
            <a:r>
              <a:rPr lang="en-US" sz="2000">
                <a:ea typeface="+mn-lt"/>
                <a:cs typeface="+mn-lt"/>
              </a:rPr>
              <a:t>There is a direct correlation between patients who have diabetes and those who have heart disease.</a:t>
            </a:r>
            <a:endParaRPr lang="en-US" sz="2000"/>
          </a:p>
          <a:p>
            <a:pPr marL="457200" indent="-457200">
              <a:buClr>
                <a:srgbClr val="262626"/>
              </a:buClr>
              <a:buAutoNum type="arabicPeriod"/>
            </a:pPr>
            <a:r>
              <a:rPr lang="en-US" sz="2000">
                <a:ea typeface="+mn-lt"/>
                <a:cs typeface="+mn-lt"/>
              </a:rPr>
              <a:t>Using hypertension, physical inactivity, and smoking as risk factors, people are at the highest risk for cardiovascular disease if they have hypertension.</a:t>
            </a:r>
            <a:endParaRPr lang="en-US" sz="2000"/>
          </a:p>
          <a:p>
            <a:pPr>
              <a:buClr>
                <a:srgbClr val="262626"/>
              </a:buClr>
            </a:pPr>
            <a:endParaRPr lang="en-US" sz="2000"/>
          </a:p>
        </p:txBody>
      </p:sp>
    </p:spTree>
    <p:extLst>
      <p:ext uri="{BB962C8B-B14F-4D97-AF65-F5344CB8AC3E}">
        <p14:creationId xmlns:p14="http://schemas.microsoft.com/office/powerpoint/2010/main" val="19516014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78DE9-45DC-4534-BA72-DB56492F20A2}"/>
              </a:ext>
            </a:extLst>
          </p:cNvPr>
          <p:cNvSpPr>
            <a:spLocks noGrp="1"/>
          </p:cNvSpPr>
          <p:nvPr>
            <p:ph type="title"/>
          </p:nvPr>
        </p:nvSpPr>
        <p:spPr/>
        <p:txBody>
          <a:bodyPr/>
          <a:lstStyle/>
          <a:p>
            <a:r>
              <a:rPr lang="en-US"/>
              <a:t>Linear Regression</a:t>
            </a:r>
          </a:p>
        </p:txBody>
      </p:sp>
      <p:pic>
        <p:nvPicPr>
          <p:cNvPr id="4" name="Picture 4" descr="Text, whiteboard&#10;&#10;Description automatically generated">
            <a:extLst>
              <a:ext uri="{FF2B5EF4-FFF2-40B4-BE49-F238E27FC236}">
                <a16:creationId xmlns:a16="http://schemas.microsoft.com/office/drawing/2014/main" id="{BF848B3B-99D7-4CA9-91C1-92B8AAF399FF}"/>
              </a:ext>
            </a:extLst>
          </p:cNvPr>
          <p:cNvPicPr>
            <a:picLocks noGrp="1" noChangeAspect="1"/>
          </p:cNvPicPr>
          <p:nvPr>
            <p:ph idx="1"/>
          </p:nvPr>
        </p:nvPicPr>
        <p:blipFill>
          <a:blip r:embed="rId3"/>
          <a:stretch>
            <a:fillRect/>
          </a:stretch>
        </p:blipFill>
        <p:spPr>
          <a:xfrm>
            <a:off x="1006999" y="1579650"/>
            <a:ext cx="3091671" cy="2274139"/>
          </a:xfrm>
        </p:spPr>
      </p:pic>
      <p:pic>
        <p:nvPicPr>
          <p:cNvPr id="5" name="Picture 5" descr="Text, whiteboard&#10;&#10;Description automatically generated">
            <a:extLst>
              <a:ext uri="{FF2B5EF4-FFF2-40B4-BE49-F238E27FC236}">
                <a16:creationId xmlns:a16="http://schemas.microsoft.com/office/drawing/2014/main" id="{B76A7539-5C2C-4B57-9B96-6305BA79B52B}"/>
              </a:ext>
            </a:extLst>
          </p:cNvPr>
          <p:cNvPicPr>
            <a:picLocks noChangeAspect="1"/>
          </p:cNvPicPr>
          <p:nvPr/>
        </p:nvPicPr>
        <p:blipFill>
          <a:blip r:embed="rId4"/>
          <a:stretch>
            <a:fillRect/>
          </a:stretch>
        </p:blipFill>
        <p:spPr>
          <a:xfrm>
            <a:off x="4790895" y="1579650"/>
            <a:ext cx="3102632" cy="2281087"/>
          </a:xfrm>
          <a:prstGeom prst="rect">
            <a:avLst/>
          </a:prstGeom>
        </p:spPr>
      </p:pic>
      <p:pic>
        <p:nvPicPr>
          <p:cNvPr id="6" name="Picture 6" descr="Shape, square&#10;&#10;Description automatically generated">
            <a:extLst>
              <a:ext uri="{FF2B5EF4-FFF2-40B4-BE49-F238E27FC236}">
                <a16:creationId xmlns:a16="http://schemas.microsoft.com/office/drawing/2014/main" id="{8F90A941-8256-469E-B57F-300ED0F679B4}"/>
              </a:ext>
            </a:extLst>
          </p:cNvPr>
          <p:cNvPicPr>
            <a:picLocks noChangeAspect="1"/>
          </p:cNvPicPr>
          <p:nvPr/>
        </p:nvPicPr>
        <p:blipFill>
          <a:blip r:embed="rId5"/>
          <a:stretch>
            <a:fillRect/>
          </a:stretch>
        </p:blipFill>
        <p:spPr>
          <a:xfrm>
            <a:off x="8821947" y="1572462"/>
            <a:ext cx="2524125" cy="2295525"/>
          </a:xfrm>
          <a:prstGeom prst="rect">
            <a:avLst/>
          </a:prstGeom>
        </p:spPr>
      </p:pic>
      <p:pic>
        <p:nvPicPr>
          <p:cNvPr id="7" name="Picture 7" descr="Rectangle&#10;&#10;Description automatically generated">
            <a:extLst>
              <a:ext uri="{FF2B5EF4-FFF2-40B4-BE49-F238E27FC236}">
                <a16:creationId xmlns:a16="http://schemas.microsoft.com/office/drawing/2014/main" id="{D13DA5EB-03AB-497D-B268-BFA28E1BCB60}"/>
              </a:ext>
            </a:extLst>
          </p:cNvPr>
          <p:cNvPicPr>
            <a:picLocks noChangeAspect="1"/>
          </p:cNvPicPr>
          <p:nvPr/>
        </p:nvPicPr>
        <p:blipFill>
          <a:blip r:embed="rId6"/>
          <a:stretch>
            <a:fillRect/>
          </a:stretch>
        </p:blipFill>
        <p:spPr>
          <a:xfrm>
            <a:off x="1006999" y="4216447"/>
            <a:ext cx="3117010" cy="2280365"/>
          </a:xfrm>
          <a:prstGeom prst="rect">
            <a:avLst/>
          </a:prstGeom>
        </p:spPr>
      </p:pic>
      <p:pic>
        <p:nvPicPr>
          <p:cNvPr id="8" name="Picture 8">
            <a:extLst>
              <a:ext uri="{FF2B5EF4-FFF2-40B4-BE49-F238E27FC236}">
                <a16:creationId xmlns:a16="http://schemas.microsoft.com/office/drawing/2014/main" id="{1FCE7BD2-3B97-4021-9581-89F6C05610BC}"/>
              </a:ext>
            </a:extLst>
          </p:cNvPr>
          <p:cNvPicPr>
            <a:picLocks noChangeAspect="1"/>
          </p:cNvPicPr>
          <p:nvPr/>
        </p:nvPicPr>
        <p:blipFill>
          <a:blip r:embed="rId7"/>
          <a:stretch>
            <a:fillRect/>
          </a:stretch>
        </p:blipFill>
        <p:spPr>
          <a:xfrm>
            <a:off x="4790895" y="4202069"/>
            <a:ext cx="3117010" cy="2276113"/>
          </a:xfrm>
          <a:prstGeom prst="rect">
            <a:avLst/>
          </a:prstGeom>
        </p:spPr>
      </p:pic>
      <p:pic>
        <p:nvPicPr>
          <p:cNvPr id="9" name="Picture 9" descr="A picture containing rectangle&#10;&#10;Description automatically generated">
            <a:extLst>
              <a:ext uri="{FF2B5EF4-FFF2-40B4-BE49-F238E27FC236}">
                <a16:creationId xmlns:a16="http://schemas.microsoft.com/office/drawing/2014/main" id="{7D58C32C-C91A-4DE2-A03E-67B2B2A25658}"/>
              </a:ext>
            </a:extLst>
          </p:cNvPr>
          <p:cNvPicPr>
            <a:picLocks noChangeAspect="1"/>
          </p:cNvPicPr>
          <p:nvPr/>
        </p:nvPicPr>
        <p:blipFill>
          <a:blip r:embed="rId8"/>
          <a:stretch>
            <a:fillRect/>
          </a:stretch>
        </p:blipFill>
        <p:spPr>
          <a:xfrm>
            <a:off x="8534400" y="4202069"/>
            <a:ext cx="3117010" cy="2276113"/>
          </a:xfrm>
          <a:prstGeom prst="rect">
            <a:avLst/>
          </a:prstGeom>
        </p:spPr>
      </p:pic>
    </p:spTree>
    <p:extLst>
      <p:ext uri="{BB962C8B-B14F-4D97-AF65-F5344CB8AC3E}">
        <p14:creationId xmlns:p14="http://schemas.microsoft.com/office/powerpoint/2010/main" val="30923354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0DFB3-997F-415D-854A-A8E1734B9E97}"/>
              </a:ext>
            </a:extLst>
          </p:cNvPr>
          <p:cNvSpPr>
            <a:spLocks noGrp="1"/>
          </p:cNvSpPr>
          <p:nvPr>
            <p:ph type="title"/>
          </p:nvPr>
        </p:nvSpPr>
        <p:spPr>
          <a:xfrm>
            <a:off x="1066800" y="642594"/>
            <a:ext cx="10058400" cy="740033"/>
          </a:xfrm>
        </p:spPr>
        <p:txBody>
          <a:bodyPr/>
          <a:lstStyle/>
          <a:p>
            <a:r>
              <a:rPr lang="en-US">
                <a:hlinkClick r:id="rId3"/>
              </a:rPr>
              <a:t>Github Repo</a:t>
            </a:r>
            <a:r>
              <a:rPr lang="en-US"/>
              <a:t> updates!</a:t>
            </a:r>
          </a:p>
        </p:txBody>
      </p:sp>
      <p:pic>
        <p:nvPicPr>
          <p:cNvPr id="4" name="Picture 4">
            <a:extLst>
              <a:ext uri="{FF2B5EF4-FFF2-40B4-BE49-F238E27FC236}">
                <a16:creationId xmlns:a16="http://schemas.microsoft.com/office/drawing/2014/main" id="{68FD3F54-A900-4A2A-956C-DE4753F0B11B}"/>
              </a:ext>
            </a:extLst>
          </p:cNvPr>
          <p:cNvPicPr>
            <a:picLocks noGrp="1" noChangeAspect="1"/>
          </p:cNvPicPr>
          <p:nvPr>
            <p:ph idx="1"/>
          </p:nvPr>
        </p:nvPicPr>
        <p:blipFill>
          <a:blip r:embed="rId4"/>
          <a:stretch>
            <a:fillRect/>
          </a:stretch>
        </p:blipFill>
        <p:spPr>
          <a:xfrm>
            <a:off x="1259279" y="1437229"/>
            <a:ext cx="9666577" cy="4796975"/>
          </a:xfrm>
        </p:spPr>
      </p:pic>
      <p:sp>
        <p:nvSpPr>
          <p:cNvPr id="6" name="TextBox 5">
            <a:extLst>
              <a:ext uri="{FF2B5EF4-FFF2-40B4-BE49-F238E27FC236}">
                <a16:creationId xmlns:a16="http://schemas.microsoft.com/office/drawing/2014/main" id="{0D62CB8D-80B6-4C8F-8DCE-101EC113C690}"/>
              </a:ext>
            </a:extLst>
          </p:cNvPr>
          <p:cNvSpPr txBox="1"/>
          <p:nvPr/>
        </p:nvSpPr>
        <p:spPr>
          <a:xfrm>
            <a:off x="10358248" y="6162588"/>
            <a:ext cx="29422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Lily Sheppard</a:t>
            </a:r>
          </a:p>
        </p:txBody>
      </p:sp>
    </p:spTree>
    <p:extLst>
      <p:ext uri="{BB962C8B-B14F-4D97-AF65-F5344CB8AC3E}">
        <p14:creationId xmlns:p14="http://schemas.microsoft.com/office/powerpoint/2010/main" val="2322977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9BB56-4388-4A30-B0AC-BCA2A419F55E}"/>
              </a:ext>
            </a:extLst>
          </p:cNvPr>
          <p:cNvSpPr>
            <a:spLocks noGrp="1"/>
          </p:cNvSpPr>
          <p:nvPr>
            <p:ph type="title"/>
          </p:nvPr>
        </p:nvSpPr>
        <p:spPr>
          <a:xfrm>
            <a:off x="7903030" y="5171051"/>
            <a:ext cx="3910148" cy="757838"/>
          </a:xfrm>
        </p:spPr>
        <p:txBody>
          <a:bodyPr/>
          <a:lstStyle/>
          <a:p>
            <a:r>
              <a:rPr lang="en-US"/>
              <a:t>Project Timeline</a:t>
            </a:r>
          </a:p>
        </p:txBody>
      </p:sp>
      <p:graphicFrame>
        <p:nvGraphicFramePr>
          <p:cNvPr id="4" name="Content Placeholder 3">
            <a:extLst>
              <a:ext uri="{FF2B5EF4-FFF2-40B4-BE49-F238E27FC236}">
                <a16:creationId xmlns:a16="http://schemas.microsoft.com/office/drawing/2014/main" id="{691BF41B-372C-4615-8A90-34FB1F1290B3}"/>
              </a:ext>
            </a:extLst>
          </p:cNvPr>
          <p:cNvGraphicFramePr>
            <a:graphicFrameLocks noGrp="1"/>
          </p:cNvGraphicFramePr>
          <p:nvPr>
            <p:ph idx="1"/>
            <p:extLst>
              <p:ext uri="{D42A27DB-BD31-4B8C-83A1-F6EECF244321}">
                <p14:modId xmlns:p14="http://schemas.microsoft.com/office/powerpoint/2010/main" val="3963371561"/>
              </p:ext>
            </p:extLst>
          </p:nvPr>
        </p:nvGraphicFramePr>
        <p:xfrm>
          <a:off x="378823" y="376645"/>
          <a:ext cx="11434354" cy="61047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Graphic 5" descr="Checkmark with solid fill">
            <a:extLst>
              <a:ext uri="{FF2B5EF4-FFF2-40B4-BE49-F238E27FC236}">
                <a16:creationId xmlns:a16="http://schemas.microsoft.com/office/drawing/2014/main" id="{73893A05-AA6D-4250-97B6-7FA64BB8B80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252651" y="550817"/>
            <a:ext cx="914400" cy="914400"/>
          </a:xfrm>
          <a:prstGeom prst="rect">
            <a:avLst/>
          </a:prstGeom>
          <a:effectLst>
            <a:glow rad="139700">
              <a:schemeClr val="accent6">
                <a:satMod val="175000"/>
                <a:alpha val="40000"/>
              </a:schemeClr>
            </a:glow>
          </a:effectLst>
        </p:spPr>
      </p:pic>
      <p:pic>
        <p:nvPicPr>
          <p:cNvPr id="7" name="Graphic 6" descr="Checkmark with solid fill">
            <a:extLst>
              <a:ext uri="{FF2B5EF4-FFF2-40B4-BE49-F238E27FC236}">
                <a16:creationId xmlns:a16="http://schemas.microsoft.com/office/drawing/2014/main" id="{16E14335-404E-4C60-9403-EF0EC40A3F4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618514" y="485503"/>
            <a:ext cx="914400" cy="914400"/>
          </a:xfrm>
          <a:prstGeom prst="rect">
            <a:avLst/>
          </a:prstGeom>
          <a:effectLst>
            <a:glow rad="139700">
              <a:schemeClr val="accent6">
                <a:satMod val="175000"/>
                <a:alpha val="40000"/>
              </a:schemeClr>
            </a:glow>
          </a:effectLst>
        </p:spPr>
      </p:pic>
      <p:pic>
        <p:nvPicPr>
          <p:cNvPr id="8" name="Graphic 7" descr="Checkmark with solid fill">
            <a:extLst>
              <a:ext uri="{FF2B5EF4-FFF2-40B4-BE49-F238E27FC236}">
                <a16:creationId xmlns:a16="http://schemas.microsoft.com/office/drawing/2014/main" id="{49F5CF43-3A5C-46BC-A46E-A1103209281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563497" y="592183"/>
            <a:ext cx="914400" cy="914400"/>
          </a:xfrm>
          <a:prstGeom prst="rect">
            <a:avLst/>
          </a:prstGeom>
          <a:effectLst>
            <a:glow rad="139700">
              <a:schemeClr val="accent6">
                <a:satMod val="175000"/>
                <a:alpha val="40000"/>
              </a:schemeClr>
            </a:glow>
          </a:effectLst>
        </p:spPr>
      </p:pic>
      <p:pic>
        <p:nvPicPr>
          <p:cNvPr id="9" name="Graphic 8" descr="Checkmark with solid fill">
            <a:extLst>
              <a:ext uri="{FF2B5EF4-FFF2-40B4-BE49-F238E27FC236}">
                <a16:creationId xmlns:a16="http://schemas.microsoft.com/office/drawing/2014/main" id="{7D35A1EF-0A7F-49BC-B8DD-5110D7DAFEB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413760" y="3058885"/>
            <a:ext cx="914400" cy="914400"/>
          </a:xfrm>
          <a:prstGeom prst="rect">
            <a:avLst/>
          </a:prstGeom>
          <a:effectLst>
            <a:glow rad="139700">
              <a:schemeClr val="accent6">
                <a:satMod val="175000"/>
                <a:alpha val="40000"/>
              </a:schemeClr>
            </a:glow>
          </a:effectLst>
        </p:spPr>
      </p:pic>
      <p:pic>
        <p:nvPicPr>
          <p:cNvPr id="10" name="Graphic 9" descr="Checkmark with solid fill">
            <a:extLst>
              <a:ext uri="{FF2B5EF4-FFF2-40B4-BE49-F238E27FC236}">
                <a16:creationId xmlns:a16="http://schemas.microsoft.com/office/drawing/2014/main" id="{68136E57-0B62-4973-91C0-B65363A3CD5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699068" y="3058885"/>
            <a:ext cx="914400" cy="914400"/>
          </a:xfrm>
          <a:prstGeom prst="rect">
            <a:avLst/>
          </a:prstGeom>
          <a:effectLst>
            <a:glow rad="139700">
              <a:schemeClr val="accent6">
                <a:satMod val="175000"/>
                <a:alpha val="40000"/>
              </a:schemeClr>
            </a:glow>
          </a:effectLst>
        </p:spPr>
      </p:pic>
      <p:sp>
        <p:nvSpPr>
          <p:cNvPr id="11" name="Rectangle 10">
            <a:extLst>
              <a:ext uri="{FF2B5EF4-FFF2-40B4-BE49-F238E27FC236}">
                <a16:creationId xmlns:a16="http://schemas.microsoft.com/office/drawing/2014/main" id="{E472F138-F8B6-419E-AA3C-75AE2B3A23CC}"/>
              </a:ext>
            </a:extLst>
          </p:cNvPr>
          <p:cNvSpPr/>
          <p:nvPr/>
        </p:nvSpPr>
        <p:spPr>
          <a:xfrm>
            <a:off x="7903030" y="2409007"/>
            <a:ext cx="3004457" cy="2005148"/>
          </a:xfrm>
          <a:prstGeom prst="rect">
            <a:avLst/>
          </a:prstGeom>
          <a:noFill/>
          <a:ln>
            <a:solidFill>
              <a:srgbClr val="FF0000"/>
            </a:solidFill>
          </a:ln>
          <a:effectLst>
            <a:glow rad="139700">
              <a:srgbClr val="FF0000">
                <a:alpha val="40000"/>
              </a:srgbClr>
            </a:glo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 name="TextBox 41">
            <a:extLst>
              <a:ext uri="{FF2B5EF4-FFF2-40B4-BE49-F238E27FC236}">
                <a16:creationId xmlns:a16="http://schemas.microsoft.com/office/drawing/2014/main" id="{8FB62713-510E-4CB0-A5D7-4AF00EB48B6D}"/>
              </a:ext>
            </a:extLst>
          </p:cNvPr>
          <p:cNvSpPr txBox="1"/>
          <p:nvPr/>
        </p:nvSpPr>
        <p:spPr>
          <a:xfrm>
            <a:off x="10602686" y="6148613"/>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Sarah Price</a:t>
            </a:r>
          </a:p>
        </p:txBody>
      </p:sp>
    </p:spTree>
    <p:extLst>
      <p:ext uri="{BB962C8B-B14F-4D97-AF65-F5344CB8AC3E}">
        <p14:creationId xmlns:p14="http://schemas.microsoft.com/office/powerpoint/2010/main" val="3562620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2B3EF94-936B-4C44-ACFF-67C764E44B7A}"/>
              </a:ext>
            </a:extLst>
          </p:cNvPr>
          <p:cNvSpPr>
            <a:spLocks noGrp="1"/>
          </p:cNvSpPr>
          <p:nvPr>
            <p:ph type="title"/>
          </p:nvPr>
        </p:nvSpPr>
        <p:spPr>
          <a:xfrm>
            <a:off x="657497" y="886434"/>
            <a:ext cx="2773680" cy="733360"/>
          </a:xfrm>
        </p:spPr>
        <p:txBody>
          <a:bodyPr/>
          <a:lstStyle/>
          <a:p>
            <a:r>
              <a:rPr lang="en-US"/>
              <a:t>Flow Chart</a:t>
            </a:r>
          </a:p>
        </p:txBody>
      </p:sp>
      <p:pic>
        <p:nvPicPr>
          <p:cNvPr id="7" name="Content Placeholder 6">
            <a:extLst>
              <a:ext uri="{FF2B5EF4-FFF2-40B4-BE49-F238E27FC236}">
                <a16:creationId xmlns:a16="http://schemas.microsoft.com/office/drawing/2014/main" id="{1F9E6847-1F03-40DC-B375-1C160570F824}"/>
              </a:ext>
            </a:extLst>
          </p:cNvPr>
          <p:cNvPicPr>
            <a:picLocks noGrp="1" noChangeAspect="1"/>
          </p:cNvPicPr>
          <p:nvPr>
            <p:ph idx="1"/>
          </p:nvPr>
        </p:nvPicPr>
        <p:blipFill>
          <a:blip r:embed="rId3"/>
          <a:stretch>
            <a:fillRect/>
          </a:stretch>
        </p:blipFill>
        <p:spPr>
          <a:xfrm>
            <a:off x="2624127" y="249402"/>
            <a:ext cx="6943745" cy="6359196"/>
          </a:xfrm>
          <a:prstGeom prst="rect">
            <a:avLst/>
          </a:prstGeom>
        </p:spPr>
      </p:pic>
      <p:pic>
        <p:nvPicPr>
          <p:cNvPr id="8" name="Graphic 7" descr="Checkmark with solid fill">
            <a:extLst>
              <a:ext uri="{FF2B5EF4-FFF2-40B4-BE49-F238E27FC236}">
                <a16:creationId xmlns:a16="http://schemas.microsoft.com/office/drawing/2014/main" id="{72794FA9-9D35-46B8-988E-164DDBC61EF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92239" y="338714"/>
            <a:ext cx="914400" cy="914400"/>
          </a:xfrm>
          <a:prstGeom prst="rect">
            <a:avLst/>
          </a:prstGeom>
          <a:effectLst>
            <a:glow rad="139700">
              <a:schemeClr val="accent6">
                <a:satMod val="175000"/>
                <a:alpha val="40000"/>
              </a:schemeClr>
            </a:glow>
          </a:effectLst>
        </p:spPr>
      </p:pic>
      <p:pic>
        <p:nvPicPr>
          <p:cNvPr id="9" name="Graphic 8" descr="Checkmark with solid fill">
            <a:extLst>
              <a:ext uri="{FF2B5EF4-FFF2-40B4-BE49-F238E27FC236}">
                <a16:creationId xmlns:a16="http://schemas.microsoft.com/office/drawing/2014/main" id="{FC9DA773-0715-41E7-BB8A-FC0384413C0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486502" y="1421674"/>
            <a:ext cx="914400" cy="914400"/>
          </a:xfrm>
          <a:prstGeom prst="rect">
            <a:avLst/>
          </a:prstGeom>
          <a:effectLst>
            <a:glow rad="139700">
              <a:schemeClr val="accent6">
                <a:satMod val="175000"/>
                <a:alpha val="40000"/>
              </a:schemeClr>
            </a:glow>
          </a:effectLst>
        </p:spPr>
      </p:pic>
      <p:pic>
        <p:nvPicPr>
          <p:cNvPr id="10" name="Graphic 9" descr="Checkmark with solid fill">
            <a:extLst>
              <a:ext uri="{FF2B5EF4-FFF2-40B4-BE49-F238E27FC236}">
                <a16:creationId xmlns:a16="http://schemas.microsoft.com/office/drawing/2014/main" id="{CDC41B07-335E-4AF1-8420-D9CF58CAC67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486502" y="3816531"/>
            <a:ext cx="914400" cy="914400"/>
          </a:xfrm>
          <a:prstGeom prst="rect">
            <a:avLst/>
          </a:prstGeom>
          <a:effectLst>
            <a:glow rad="139700">
              <a:schemeClr val="accent6">
                <a:satMod val="175000"/>
                <a:alpha val="40000"/>
              </a:schemeClr>
            </a:glow>
          </a:effectLst>
        </p:spPr>
      </p:pic>
      <p:sp>
        <p:nvSpPr>
          <p:cNvPr id="16" name="Freeform: Shape 15">
            <a:extLst>
              <a:ext uri="{FF2B5EF4-FFF2-40B4-BE49-F238E27FC236}">
                <a16:creationId xmlns:a16="http://schemas.microsoft.com/office/drawing/2014/main" id="{96E654CE-6ED1-4C46-A8ED-D8E92C8D7E66}"/>
              </a:ext>
            </a:extLst>
          </p:cNvPr>
          <p:cNvSpPr/>
          <p:nvPr/>
        </p:nvSpPr>
        <p:spPr>
          <a:xfrm>
            <a:off x="7410994" y="5660571"/>
            <a:ext cx="1785257" cy="270077"/>
          </a:xfrm>
          <a:custGeom>
            <a:avLst/>
            <a:gdLst>
              <a:gd name="connsiteX0" fmla="*/ 0 w 1785257"/>
              <a:gd name="connsiteY0" fmla="*/ 26126 h 270077"/>
              <a:gd name="connsiteX1" fmla="*/ 705395 w 1785257"/>
              <a:gd name="connsiteY1" fmla="*/ 269966 h 270077"/>
              <a:gd name="connsiteX2" fmla="*/ 1785257 w 1785257"/>
              <a:gd name="connsiteY2" fmla="*/ 0 h 270077"/>
              <a:gd name="connsiteX3" fmla="*/ 1785257 w 1785257"/>
              <a:gd name="connsiteY3" fmla="*/ 0 h 270077"/>
              <a:gd name="connsiteX4" fmla="*/ 1785257 w 1785257"/>
              <a:gd name="connsiteY4" fmla="*/ 0 h 270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5257" h="270077">
                <a:moveTo>
                  <a:pt x="0" y="26126"/>
                </a:moveTo>
                <a:cubicBezTo>
                  <a:pt x="203926" y="150223"/>
                  <a:pt x="407852" y="274320"/>
                  <a:pt x="705395" y="269966"/>
                </a:cubicBezTo>
                <a:cubicBezTo>
                  <a:pt x="1002938" y="265612"/>
                  <a:pt x="1785257" y="0"/>
                  <a:pt x="1785257" y="0"/>
                </a:cubicBezTo>
                <a:lnTo>
                  <a:pt x="1785257" y="0"/>
                </a:lnTo>
                <a:lnTo>
                  <a:pt x="1785257" y="0"/>
                </a:lnTo>
              </a:path>
            </a:pathLst>
          </a:custGeom>
          <a:noFill/>
          <a:ln>
            <a:solidFill>
              <a:srgbClr val="FF0000"/>
            </a:solidFill>
          </a:ln>
          <a:effectLst>
            <a:glow rad="63500">
              <a:srgbClr val="FF0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8EC77B86-E142-4F83-9EBE-D0B02E40DA36}"/>
              </a:ext>
            </a:extLst>
          </p:cNvPr>
          <p:cNvSpPr/>
          <p:nvPr/>
        </p:nvSpPr>
        <p:spPr>
          <a:xfrm rot="19594420">
            <a:off x="7297781" y="5503651"/>
            <a:ext cx="252549" cy="232955"/>
          </a:xfrm>
          <a:prstGeom prst="triangle">
            <a:avLst/>
          </a:prstGeom>
          <a:solidFill>
            <a:srgbClr val="FF0000"/>
          </a:solidFill>
          <a:ln>
            <a:solidFill>
              <a:srgbClr val="FF0000"/>
            </a:solidFill>
          </a:ln>
          <a:effectLst>
            <a:glow rad="63500">
              <a:srgbClr val="FF0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A11B08C-4F40-4579-9AAE-5B570524A47F}"/>
              </a:ext>
            </a:extLst>
          </p:cNvPr>
          <p:cNvSpPr txBox="1"/>
          <p:nvPr/>
        </p:nvSpPr>
        <p:spPr>
          <a:xfrm>
            <a:off x="9196251" y="5426277"/>
            <a:ext cx="1558834" cy="369332"/>
          </a:xfrm>
          <a:prstGeom prst="rect">
            <a:avLst/>
          </a:prstGeom>
          <a:noFill/>
        </p:spPr>
        <p:txBody>
          <a:bodyPr wrap="square" rtlCol="0">
            <a:spAutoFit/>
          </a:bodyPr>
          <a:lstStyle/>
          <a:p>
            <a:r>
              <a:rPr lang="en-US" b="1">
                <a:solidFill>
                  <a:srgbClr val="FF0000"/>
                </a:solidFill>
              </a:rPr>
              <a:t>We are here!</a:t>
            </a:r>
          </a:p>
        </p:txBody>
      </p:sp>
      <p:sp>
        <p:nvSpPr>
          <p:cNvPr id="19" name="Oval 18">
            <a:extLst>
              <a:ext uri="{FF2B5EF4-FFF2-40B4-BE49-F238E27FC236}">
                <a16:creationId xmlns:a16="http://schemas.microsoft.com/office/drawing/2014/main" id="{688CB5A8-E21B-4E47-AEE8-FC1AAE0B1555}"/>
              </a:ext>
            </a:extLst>
          </p:cNvPr>
          <p:cNvSpPr/>
          <p:nvPr/>
        </p:nvSpPr>
        <p:spPr>
          <a:xfrm>
            <a:off x="5159694" y="4918221"/>
            <a:ext cx="1837773" cy="1772194"/>
          </a:xfrm>
          <a:prstGeom prst="ellipse">
            <a:avLst/>
          </a:prstGeom>
          <a:noFill/>
          <a:ln>
            <a:solidFill>
              <a:schemeClr val="accent2">
                <a:lumMod val="60000"/>
                <a:lumOff val="40000"/>
              </a:schemeClr>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F48A969E-13BC-45E5-9388-8B4C1122911A}"/>
              </a:ext>
            </a:extLst>
          </p:cNvPr>
          <p:cNvCxnSpPr>
            <a:cxnSpLocks/>
          </p:cNvCxnSpPr>
          <p:nvPr/>
        </p:nvCxnSpPr>
        <p:spPr>
          <a:xfrm flipH="1">
            <a:off x="7141029" y="6270171"/>
            <a:ext cx="2177142" cy="0"/>
          </a:xfrm>
          <a:prstGeom prst="straightConnector1">
            <a:avLst/>
          </a:prstGeom>
          <a:ln>
            <a:tailEnd type="triangle"/>
          </a:ln>
          <a:effectLst>
            <a:glow rad="139700">
              <a:schemeClr val="accent3">
                <a:satMod val="175000"/>
                <a:alpha val="40000"/>
              </a:schemeClr>
            </a:glow>
          </a:effectLst>
        </p:spPr>
        <p:style>
          <a:lnRef idx="1">
            <a:schemeClr val="accent3"/>
          </a:lnRef>
          <a:fillRef idx="0">
            <a:schemeClr val="accent3"/>
          </a:fillRef>
          <a:effectRef idx="0">
            <a:schemeClr val="accent3"/>
          </a:effectRef>
          <a:fontRef idx="minor">
            <a:schemeClr val="tx1"/>
          </a:fontRef>
        </p:style>
      </p:cxnSp>
      <p:sp>
        <p:nvSpPr>
          <p:cNvPr id="24" name="TextBox 23">
            <a:extLst>
              <a:ext uri="{FF2B5EF4-FFF2-40B4-BE49-F238E27FC236}">
                <a16:creationId xmlns:a16="http://schemas.microsoft.com/office/drawing/2014/main" id="{1D135277-24C5-4BFE-8314-D41CB1EEABB6}"/>
              </a:ext>
            </a:extLst>
          </p:cNvPr>
          <p:cNvSpPr txBox="1"/>
          <p:nvPr/>
        </p:nvSpPr>
        <p:spPr>
          <a:xfrm>
            <a:off x="9318171" y="6035040"/>
            <a:ext cx="1837773" cy="36930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b="1">
                <a:ln/>
                <a:solidFill>
                  <a:schemeClr val="accent3"/>
                </a:solidFill>
              </a:rPr>
              <a:t>Our Next Step!</a:t>
            </a:r>
          </a:p>
        </p:txBody>
      </p:sp>
      <p:sp>
        <p:nvSpPr>
          <p:cNvPr id="2" name="TextBox 1">
            <a:extLst>
              <a:ext uri="{FF2B5EF4-FFF2-40B4-BE49-F238E27FC236}">
                <a16:creationId xmlns:a16="http://schemas.microsoft.com/office/drawing/2014/main" id="{C8552981-2814-43F7-8DC2-27FE3AE286A3}"/>
              </a:ext>
            </a:extLst>
          </p:cNvPr>
          <p:cNvSpPr txBox="1"/>
          <p:nvPr/>
        </p:nvSpPr>
        <p:spPr>
          <a:xfrm>
            <a:off x="337996" y="6155232"/>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Sarah Price</a:t>
            </a:r>
          </a:p>
        </p:txBody>
      </p:sp>
    </p:spTree>
    <p:extLst>
      <p:ext uri="{BB962C8B-B14F-4D97-AF65-F5344CB8AC3E}">
        <p14:creationId xmlns:p14="http://schemas.microsoft.com/office/powerpoint/2010/main" val="1093637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14">
            <a:extLst>
              <a:ext uri="{FF2B5EF4-FFF2-40B4-BE49-F238E27FC236}">
                <a16:creationId xmlns:a16="http://schemas.microsoft.com/office/drawing/2014/main" id="{0EB72A9B-FD82-4F09-BF1E-D39311D3A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16">
            <a:extLst>
              <a:ext uri="{FF2B5EF4-FFF2-40B4-BE49-F238E27FC236}">
                <a16:creationId xmlns:a16="http://schemas.microsoft.com/office/drawing/2014/main" id="{DD39B371-6E4E-4070-AB4E-4D788405A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Rectangle 18">
            <a:extLst>
              <a:ext uri="{FF2B5EF4-FFF2-40B4-BE49-F238E27FC236}">
                <a16:creationId xmlns:a16="http://schemas.microsoft.com/office/drawing/2014/main" id="{B937DAED-8BFE-4563-BB45-B5E554D70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1">
            <a:extLst>
              <a:ext uri="{FF2B5EF4-FFF2-40B4-BE49-F238E27FC236}">
                <a16:creationId xmlns:a16="http://schemas.microsoft.com/office/drawing/2014/main" id="{B06664A4-FCB0-4807-B208-5740B04D0555}"/>
              </a:ext>
            </a:extLst>
          </p:cNvPr>
          <p:cNvSpPr>
            <a:spLocks noGrp="1"/>
          </p:cNvSpPr>
          <p:nvPr>
            <p:ph type="title"/>
          </p:nvPr>
        </p:nvSpPr>
        <p:spPr>
          <a:xfrm>
            <a:off x="1066800" y="642594"/>
            <a:ext cx="10058400" cy="1371600"/>
          </a:xfrm>
        </p:spPr>
        <p:txBody>
          <a:bodyPr>
            <a:normAutofit/>
          </a:bodyPr>
          <a:lstStyle/>
          <a:p>
            <a:pPr algn="ctr"/>
            <a:r>
              <a:rPr lang="en-US"/>
              <a:t>What We've Accomplished So Far...</a:t>
            </a:r>
          </a:p>
        </p:txBody>
      </p:sp>
      <p:graphicFrame>
        <p:nvGraphicFramePr>
          <p:cNvPr id="10" name="Content Placeholder 2">
            <a:extLst>
              <a:ext uri="{FF2B5EF4-FFF2-40B4-BE49-F238E27FC236}">
                <a16:creationId xmlns:a16="http://schemas.microsoft.com/office/drawing/2014/main" id="{2947D0B4-5BE5-4F95-9F14-5DB8539AD94C}"/>
              </a:ext>
            </a:extLst>
          </p:cNvPr>
          <p:cNvGraphicFramePr>
            <a:graphicFrameLocks noGrp="1"/>
          </p:cNvGraphicFramePr>
          <p:nvPr>
            <p:ph idx="1"/>
            <p:extLst>
              <p:ext uri="{D42A27DB-BD31-4B8C-83A1-F6EECF244321}">
                <p14:modId xmlns:p14="http://schemas.microsoft.com/office/powerpoint/2010/main" val="3850403866"/>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5" name="TextBox 24">
            <a:extLst>
              <a:ext uri="{FF2B5EF4-FFF2-40B4-BE49-F238E27FC236}">
                <a16:creationId xmlns:a16="http://schemas.microsoft.com/office/drawing/2014/main" id="{5591D9B0-D286-405F-89D0-E51961349F52}"/>
              </a:ext>
            </a:extLst>
          </p:cNvPr>
          <p:cNvSpPr txBox="1"/>
          <p:nvPr/>
        </p:nvSpPr>
        <p:spPr>
          <a:xfrm>
            <a:off x="10557329" y="612139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Sarah Price</a:t>
            </a:r>
          </a:p>
        </p:txBody>
      </p:sp>
    </p:spTree>
    <p:extLst>
      <p:ext uri="{BB962C8B-B14F-4D97-AF65-F5344CB8AC3E}">
        <p14:creationId xmlns:p14="http://schemas.microsoft.com/office/powerpoint/2010/main" val="524517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EB72A9B-FD82-4F09-BF1E-D39311D3A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D39B371-6E4E-4070-AB4E-4D788405A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B937DAED-8BFE-4563-BB45-B5E554D70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1">
            <a:extLst>
              <a:ext uri="{FF2B5EF4-FFF2-40B4-BE49-F238E27FC236}">
                <a16:creationId xmlns:a16="http://schemas.microsoft.com/office/drawing/2014/main" id="{3CB2A31B-BFB5-4B41-B681-DA155B2385E1}"/>
              </a:ext>
            </a:extLst>
          </p:cNvPr>
          <p:cNvSpPr>
            <a:spLocks noGrp="1"/>
          </p:cNvSpPr>
          <p:nvPr>
            <p:ph type="title"/>
          </p:nvPr>
        </p:nvSpPr>
        <p:spPr>
          <a:xfrm>
            <a:off x="1066800" y="642594"/>
            <a:ext cx="10058400" cy="1371600"/>
          </a:xfrm>
        </p:spPr>
        <p:txBody>
          <a:bodyPr>
            <a:normAutofit/>
          </a:bodyPr>
          <a:lstStyle/>
          <a:p>
            <a:pPr algn="ctr"/>
            <a:r>
              <a:rPr lang="en-US"/>
              <a:t>Role Responsibilities: </a:t>
            </a:r>
          </a:p>
        </p:txBody>
      </p:sp>
      <p:graphicFrame>
        <p:nvGraphicFramePr>
          <p:cNvPr id="5" name="Content Placeholder 2">
            <a:extLst>
              <a:ext uri="{FF2B5EF4-FFF2-40B4-BE49-F238E27FC236}">
                <a16:creationId xmlns:a16="http://schemas.microsoft.com/office/drawing/2014/main" id="{C5F657E7-E959-4997-974C-F6FCE514C932}"/>
              </a:ext>
            </a:extLst>
          </p:cNvPr>
          <p:cNvGraphicFramePr>
            <a:graphicFrameLocks noGrp="1"/>
          </p:cNvGraphicFramePr>
          <p:nvPr>
            <p:ph idx="1"/>
            <p:extLst>
              <p:ext uri="{D42A27DB-BD31-4B8C-83A1-F6EECF244321}">
                <p14:modId xmlns:p14="http://schemas.microsoft.com/office/powerpoint/2010/main" val="599923040"/>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1" name="TextBox 20">
            <a:extLst>
              <a:ext uri="{FF2B5EF4-FFF2-40B4-BE49-F238E27FC236}">
                <a16:creationId xmlns:a16="http://schemas.microsoft.com/office/drawing/2014/main" id="{9DAA43BB-EE16-4930-83F6-3B08CA05CA14}"/>
              </a:ext>
            </a:extLst>
          </p:cNvPr>
          <p:cNvSpPr txBox="1"/>
          <p:nvPr/>
        </p:nvSpPr>
        <p:spPr>
          <a:xfrm>
            <a:off x="10557329" y="612139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Sarah Price</a:t>
            </a:r>
          </a:p>
        </p:txBody>
      </p:sp>
    </p:spTree>
    <p:extLst>
      <p:ext uri="{BB962C8B-B14F-4D97-AF65-F5344CB8AC3E}">
        <p14:creationId xmlns:p14="http://schemas.microsoft.com/office/powerpoint/2010/main" val="1572018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47421797-7B77-498E-A01C-0A1194615B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6" name="Rectangle 45">
            <a:extLst>
              <a:ext uri="{FF2B5EF4-FFF2-40B4-BE49-F238E27FC236}">
                <a16:creationId xmlns:a16="http://schemas.microsoft.com/office/drawing/2014/main" id="{926D38EC-CD1B-456B-A813-64F8D8E71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alpha val="94000"/>
            </a:schemeClr>
          </a:solidFill>
          <a:ln w="6350" cap="flat" cmpd="sng" algn="ctr">
            <a:noFill/>
            <a:prstDash val="solid"/>
          </a:ln>
          <a:effectLst>
            <a:softEdge rad="0"/>
          </a:effectLst>
        </p:spPr>
      </p:sp>
      <p:sp>
        <p:nvSpPr>
          <p:cNvPr id="48" name="Rectangle 47">
            <a:extLst>
              <a:ext uri="{FF2B5EF4-FFF2-40B4-BE49-F238E27FC236}">
                <a16:creationId xmlns:a16="http://schemas.microsoft.com/office/drawing/2014/main" id="{2DC18E46-CA2E-43A8-A2EC-61D30FAC3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B06664A4-FCB0-4807-B208-5740B04D0555}"/>
              </a:ext>
            </a:extLst>
          </p:cNvPr>
          <p:cNvSpPr>
            <a:spLocks noGrp="1"/>
          </p:cNvSpPr>
          <p:nvPr>
            <p:ph type="title"/>
          </p:nvPr>
        </p:nvSpPr>
        <p:spPr>
          <a:xfrm>
            <a:off x="1066800" y="642594"/>
            <a:ext cx="10058400" cy="1371600"/>
          </a:xfrm>
        </p:spPr>
        <p:txBody>
          <a:bodyPr vert="horz" lIns="91440" tIns="45720" rIns="91440" bIns="45720" rtlCol="0" anchor="ctr">
            <a:normAutofit/>
          </a:bodyPr>
          <a:lstStyle/>
          <a:p>
            <a:r>
              <a:rPr lang="en-US" sz="4800"/>
              <a:t>Data Modeling</a:t>
            </a:r>
          </a:p>
        </p:txBody>
      </p:sp>
      <p:sp>
        <p:nvSpPr>
          <p:cNvPr id="25" name="TextBox 24">
            <a:extLst>
              <a:ext uri="{FF2B5EF4-FFF2-40B4-BE49-F238E27FC236}">
                <a16:creationId xmlns:a16="http://schemas.microsoft.com/office/drawing/2014/main" id="{5591D9B0-D286-405F-89D0-E51961349F52}"/>
              </a:ext>
            </a:extLst>
          </p:cNvPr>
          <p:cNvSpPr txBox="1"/>
          <p:nvPr/>
        </p:nvSpPr>
        <p:spPr>
          <a:xfrm>
            <a:off x="10028162" y="612139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a:t>Ruth Whitehouse</a:t>
            </a:r>
          </a:p>
        </p:txBody>
      </p:sp>
      <p:graphicFrame>
        <p:nvGraphicFramePr>
          <p:cNvPr id="10" name="Content Placeholder 2">
            <a:extLst>
              <a:ext uri="{FF2B5EF4-FFF2-40B4-BE49-F238E27FC236}">
                <a16:creationId xmlns:a16="http://schemas.microsoft.com/office/drawing/2014/main" id="{2947D0B4-5BE5-4F95-9F14-5DB8539AD94C}"/>
              </a:ext>
            </a:extLst>
          </p:cNvPr>
          <p:cNvGraphicFramePr>
            <a:graphicFrameLocks noGrp="1"/>
          </p:cNvGraphicFramePr>
          <p:nvPr>
            <p:ph idx="1"/>
            <p:extLst>
              <p:ext uri="{D42A27DB-BD31-4B8C-83A1-F6EECF244321}">
                <p14:modId xmlns:p14="http://schemas.microsoft.com/office/powerpoint/2010/main" val="2049138564"/>
              </p:ext>
            </p:extLst>
          </p:nvPr>
        </p:nvGraphicFramePr>
        <p:xfrm>
          <a:off x="1066800" y="2103120"/>
          <a:ext cx="10058400" cy="38496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82491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528DE-3013-4245-85D5-2BF4B3C5C83A}"/>
              </a:ext>
            </a:extLst>
          </p:cNvPr>
          <p:cNvSpPr>
            <a:spLocks noGrp="1"/>
          </p:cNvSpPr>
          <p:nvPr>
            <p:ph type="title"/>
          </p:nvPr>
        </p:nvSpPr>
        <p:spPr>
          <a:xfrm>
            <a:off x="1066800" y="397666"/>
            <a:ext cx="10058400" cy="727529"/>
          </a:xfrm>
        </p:spPr>
        <p:txBody>
          <a:bodyPr/>
          <a:lstStyle/>
          <a:p>
            <a:r>
              <a:rPr lang="en-US">
                <a:hlinkClick r:id="rId2"/>
              </a:rPr>
              <a:t>Team Notebook</a:t>
            </a:r>
            <a:r>
              <a:rPr lang="en-US"/>
              <a:t> | </a:t>
            </a:r>
            <a:r>
              <a:rPr lang="en-US">
                <a:solidFill>
                  <a:schemeClr val="tx1"/>
                </a:solidFill>
              </a:rPr>
              <a:t>In-progress</a:t>
            </a:r>
          </a:p>
        </p:txBody>
      </p:sp>
      <p:pic>
        <p:nvPicPr>
          <p:cNvPr id="4" name="Picture 4">
            <a:extLst>
              <a:ext uri="{FF2B5EF4-FFF2-40B4-BE49-F238E27FC236}">
                <a16:creationId xmlns:a16="http://schemas.microsoft.com/office/drawing/2014/main" id="{C6D8A0C2-E233-4514-929D-E72C9DA43E74}"/>
              </a:ext>
            </a:extLst>
          </p:cNvPr>
          <p:cNvPicPr>
            <a:picLocks noGrp="1" noChangeAspect="1"/>
          </p:cNvPicPr>
          <p:nvPr>
            <p:ph idx="1"/>
          </p:nvPr>
        </p:nvPicPr>
        <p:blipFill>
          <a:blip r:embed="rId3"/>
          <a:stretch>
            <a:fillRect/>
          </a:stretch>
        </p:blipFill>
        <p:spPr>
          <a:xfrm>
            <a:off x="1602789" y="1087121"/>
            <a:ext cx="8986421" cy="5310123"/>
          </a:xfrm>
        </p:spPr>
      </p:pic>
      <p:sp>
        <p:nvSpPr>
          <p:cNvPr id="6" name="TextBox 5">
            <a:extLst>
              <a:ext uri="{FF2B5EF4-FFF2-40B4-BE49-F238E27FC236}">
                <a16:creationId xmlns:a16="http://schemas.microsoft.com/office/drawing/2014/main" id="{F98B69FB-E8E6-4C9C-9B6F-64A8F34E48DD}"/>
              </a:ext>
            </a:extLst>
          </p:cNvPr>
          <p:cNvSpPr txBox="1"/>
          <p:nvPr/>
        </p:nvSpPr>
        <p:spPr>
          <a:xfrm>
            <a:off x="10067472" y="6181875"/>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a:t>Ruth Whitehouse</a:t>
            </a:r>
          </a:p>
        </p:txBody>
      </p:sp>
    </p:spTree>
    <p:extLst>
      <p:ext uri="{BB962C8B-B14F-4D97-AF65-F5344CB8AC3E}">
        <p14:creationId xmlns:p14="http://schemas.microsoft.com/office/powerpoint/2010/main" val="2340141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5" name="Rectangle 14">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5336AD47-0F73-44CF-9013-E9342EEC305C}"/>
              </a:ext>
            </a:extLst>
          </p:cNvPr>
          <p:cNvSpPr>
            <a:spLocks noGrp="1"/>
          </p:cNvSpPr>
          <p:nvPr>
            <p:ph type="title"/>
          </p:nvPr>
        </p:nvSpPr>
        <p:spPr>
          <a:xfrm>
            <a:off x="1175512" y="870132"/>
            <a:ext cx="9792208" cy="680412"/>
          </a:xfrm>
        </p:spPr>
        <p:txBody>
          <a:bodyPr>
            <a:normAutofit/>
          </a:bodyPr>
          <a:lstStyle/>
          <a:p>
            <a:r>
              <a:rPr lang="en-US"/>
              <a:t>Merging Dilemma</a:t>
            </a:r>
          </a:p>
        </p:txBody>
      </p:sp>
      <p:sp>
        <p:nvSpPr>
          <p:cNvPr id="3" name="Content Placeholder 2">
            <a:extLst>
              <a:ext uri="{FF2B5EF4-FFF2-40B4-BE49-F238E27FC236}">
                <a16:creationId xmlns:a16="http://schemas.microsoft.com/office/drawing/2014/main" id="{1DD5A555-14CD-4166-BB27-2AFE74571BB8}"/>
              </a:ext>
            </a:extLst>
          </p:cNvPr>
          <p:cNvSpPr>
            <a:spLocks noGrp="1"/>
          </p:cNvSpPr>
          <p:nvPr>
            <p:ph idx="1"/>
          </p:nvPr>
        </p:nvSpPr>
        <p:spPr>
          <a:xfrm>
            <a:off x="1175512" y="1668849"/>
            <a:ext cx="9792208" cy="4296862"/>
          </a:xfrm>
        </p:spPr>
        <p:txBody>
          <a:bodyPr vert="horz" lIns="91440" tIns="45720" rIns="91440" bIns="45720" rtlCol="0" anchor="t">
            <a:normAutofit/>
          </a:bodyPr>
          <a:lstStyle/>
          <a:p>
            <a:pPr>
              <a:buClr>
                <a:srgbClr val="000000">
                  <a:lumMod val="85000"/>
                  <a:lumOff val="15000"/>
                </a:srgbClr>
              </a:buClr>
            </a:pPr>
            <a:r>
              <a:rPr lang="en-US"/>
              <a:t>This is what three of our datasets look like versus...</a:t>
            </a:r>
          </a:p>
          <a:p>
            <a:pPr>
              <a:buClr>
                <a:srgbClr val="262626"/>
              </a:buClr>
            </a:pPr>
            <a:endParaRPr lang="en-US"/>
          </a:p>
        </p:txBody>
      </p:sp>
      <p:sp>
        <p:nvSpPr>
          <p:cNvPr id="6" name="TextBox 5">
            <a:extLst>
              <a:ext uri="{FF2B5EF4-FFF2-40B4-BE49-F238E27FC236}">
                <a16:creationId xmlns:a16="http://schemas.microsoft.com/office/drawing/2014/main" id="{031E52E6-38D8-4461-8C88-D933F0B6F918}"/>
              </a:ext>
            </a:extLst>
          </p:cNvPr>
          <p:cNvSpPr txBox="1"/>
          <p:nvPr/>
        </p:nvSpPr>
        <p:spPr>
          <a:xfrm>
            <a:off x="10099222" y="6266542"/>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a:t>Ruth Whitehouse</a:t>
            </a:r>
          </a:p>
        </p:txBody>
      </p:sp>
      <p:pic>
        <p:nvPicPr>
          <p:cNvPr id="9" name="Picture 9" descr="Table&#10;&#10;Description automatically generated">
            <a:extLst>
              <a:ext uri="{FF2B5EF4-FFF2-40B4-BE49-F238E27FC236}">
                <a16:creationId xmlns:a16="http://schemas.microsoft.com/office/drawing/2014/main" id="{79BE6553-5CDA-4477-AC0A-BA37EC947C6B}"/>
              </a:ext>
            </a:extLst>
          </p:cNvPr>
          <p:cNvPicPr>
            <a:picLocks noChangeAspect="1"/>
          </p:cNvPicPr>
          <p:nvPr/>
        </p:nvPicPr>
        <p:blipFill>
          <a:blip r:embed="rId3"/>
          <a:stretch>
            <a:fillRect/>
          </a:stretch>
        </p:blipFill>
        <p:spPr>
          <a:xfrm>
            <a:off x="504224" y="2156772"/>
            <a:ext cx="11127487" cy="3977785"/>
          </a:xfrm>
          <a:prstGeom prst="rect">
            <a:avLst/>
          </a:prstGeom>
        </p:spPr>
      </p:pic>
    </p:spTree>
    <p:extLst>
      <p:ext uri="{BB962C8B-B14F-4D97-AF65-F5344CB8AC3E}">
        <p14:creationId xmlns:p14="http://schemas.microsoft.com/office/powerpoint/2010/main" val="33122095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RegularSeedLeftStep">
      <a:dk1>
        <a:srgbClr val="000000"/>
      </a:dk1>
      <a:lt1>
        <a:srgbClr val="FFFFFF"/>
      </a:lt1>
      <a:dk2>
        <a:srgbClr val="1C322D"/>
      </a:dk2>
      <a:lt2>
        <a:srgbClr val="E8E3E2"/>
      </a:lt2>
      <a:accent1>
        <a:srgbClr val="25AECF"/>
      </a:accent1>
      <a:accent2>
        <a:srgbClr val="14B692"/>
      </a:accent2>
      <a:accent3>
        <a:srgbClr val="21B857"/>
      </a:accent3>
      <a:accent4>
        <a:srgbClr val="1EBC14"/>
      </a:accent4>
      <a:accent5>
        <a:srgbClr val="66B420"/>
      </a:accent5>
      <a:accent6>
        <a:srgbClr val="99A912"/>
      </a:accent6>
      <a:hlink>
        <a:srgbClr val="BF583F"/>
      </a:hlink>
      <a:folHlink>
        <a:srgbClr val="7F7F7F"/>
      </a:folHlink>
    </a:clrScheme>
    <a:fontScheme name="Savon">
      <a:majorFont>
        <a:latin typeface="Speak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elawik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39BC06D2ACFD24C9F4DBC97BD667410" ma:contentTypeVersion="2" ma:contentTypeDescription="Create a new document." ma:contentTypeScope="" ma:versionID="56efe7768f0eefae2e11c326fe9a0ff6">
  <xsd:schema xmlns:xsd="http://www.w3.org/2001/XMLSchema" xmlns:xs="http://www.w3.org/2001/XMLSchema" xmlns:p="http://schemas.microsoft.com/office/2006/metadata/properties" xmlns:ns2="0aa9b7b4-7e35-4062-8f22-7b146bc781da" targetNamespace="http://schemas.microsoft.com/office/2006/metadata/properties" ma:root="true" ma:fieldsID="e7e7ae0aee6ca37aaaeec84b74d12242" ns2:_="">
    <xsd:import namespace="0aa9b7b4-7e35-4062-8f22-7b146bc781d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a9b7b4-7e35-4062-8f22-7b146bc781d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E4E22F-60FE-4E88-BE2D-FC52C8472E3F}">
  <ds:schemaRefs>
    <ds:schemaRef ds:uri="http://schemas.microsoft.com/sharepoint/v3/contenttype/forms"/>
  </ds:schemaRefs>
</ds:datastoreItem>
</file>

<file path=customXml/itemProps2.xml><?xml version="1.0" encoding="utf-8"?>
<ds:datastoreItem xmlns:ds="http://schemas.openxmlformats.org/officeDocument/2006/customXml" ds:itemID="{2A03DA2C-841A-4227-A07D-9B96EEC08EC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CF7EC63-E236-4298-AF7B-EE203E380D05}">
  <ds:schemaRefs>
    <ds:schemaRef ds:uri="0aa9b7b4-7e35-4062-8f22-7b146bc781d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23</Slides>
  <Notes>17</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SavonVTI</vt:lpstr>
      <vt:lpstr>Health Status Prediction</vt:lpstr>
      <vt:lpstr>Agenda</vt:lpstr>
      <vt:lpstr>Project Timeline</vt:lpstr>
      <vt:lpstr>Flow Chart</vt:lpstr>
      <vt:lpstr>What We've Accomplished So Far...</vt:lpstr>
      <vt:lpstr>Role Responsibilities: </vt:lpstr>
      <vt:lpstr>Data Modeling</vt:lpstr>
      <vt:lpstr>Team Notebook | In-progress</vt:lpstr>
      <vt:lpstr>Merging Dilemma</vt:lpstr>
      <vt:lpstr>PowerPoint Presentation</vt:lpstr>
      <vt:lpstr>Plan for Visualization</vt:lpstr>
      <vt:lpstr>Individual Statistical Analysis</vt:lpstr>
      <vt:lpstr>Individual Statistical Analysis | Sarah</vt:lpstr>
      <vt:lpstr>Individual Statistical Analysis | Sarah</vt:lpstr>
      <vt:lpstr>Individual Statistical Analysis | Sarah</vt:lpstr>
      <vt:lpstr>Individual Statistical Analysis | Ruth</vt:lpstr>
      <vt:lpstr>Individual Statistical Analysis | May</vt:lpstr>
      <vt:lpstr>Individual Statistical Analysis | May</vt:lpstr>
      <vt:lpstr>Blood Platelets</vt:lpstr>
      <vt:lpstr>Age vs. Diabetes</vt:lpstr>
      <vt:lpstr>Hypotheses</vt:lpstr>
      <vt:lpstr>Linear Regression</vt:lpstr>
      <vt:lpstr>Github Repo updates!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2nd Iteration Presentation</dc:title>
  <dc:creator>Haley Sheppard</dc:creator>
  <cp:revision>1</cp:revision>
  <dcterms:created xsi:type="dcterms:W3CDTF">2021-03-29T13:44:51Z</dcterms:created>
  <dcterms:modified xsi:type="dcterms:W3CDTF">2021-03-31T02:18:50Z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0x010100E39BC06D2ACFD24C9F4DBC97BD667410</vt:lpwstr>
  </property>
</Properties>
</file>