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400" d="100"/>
          <a:sy n="400" d="100"/>
        </p:scale>
        <p:origin x="192" y="-8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4D1E-6963-4A00-AE69-96ED12E18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4B365-DD2A-4694-95F5-01603054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DA2A-7F86-4949-A531-153067E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6250-29CF-49FA-A6CE-E8F20D6B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2B6E-7C87-4887-8615-77A8CEE1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2464-2D90-445C-8874-B5F58154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E93B0-ADE4-4A46-BCED-1C853F5C9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66AF-1C42-45A1-80A4-5E7EA0DC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39DAC-EA2E-44CE-AF40-DF62CBA4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DAAA-9464-4AE4-B188-A04B8A66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B81C4-BC44-48F0-9337-A51572D85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15668-4EF9-4630-982D-457DBC78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4B1FF-0362-41CF-84DE-E577827A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51A59-BCA6-4CF7-AF60-CB5EAE17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1CDB-02B3-4096-B441-5EEDABB4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043B-02AA-483C-9711-BADF5238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40ED-BC62-4296-B601-5603EB7D3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615C-D5A2-4A92-92E3-465D9738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FE781-020C-4248-8A49-6FA2B583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FE231-8689-409A-A11D-67C28875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7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2A42-F50A-4847-B0D7-18AF929A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5D2AA-7805-49FA-B7FB-3977EF99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D644-2EC3-4B3F-A7AB-4344F1C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6119D-FB83-40AA-802B-66F5CBCB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8A98-4C4C-497F-8B58-8E08A9E1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0EE0-FE6C-489E-85E1-AAF573945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BC2-56B2-4589-B012-8FCE990CA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2207F-1838-45FB-976A-A1A010C4B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1A249-C2D8-4EC8-BE5D-966351C0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60F8A-8A39-43EA-A770-2396D8B1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BCCE5-BF1E-4722-A17A-8FD5C7B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B40E-48BE-4103-A1E4-7FC0760B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34880-ECA2-48CC-9337-2A740DFCD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613B-A9F9-448C-A2C3-318D09498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5485D-17BC-4CB0-A703-64ED13520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A9BDB-1275-4557-A792-A63AE9C410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0D042-E5F9-4DFE-B208-E69B11925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0E13-ABB3-4C92-A36A-114A67DB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4D55-2E05-475E-8048-52AE26E9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2B94-0CFA-4BC0-A126-5DA7C34D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CF0DE-CC3F-4E87-A85D-93D12A4F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62C17-A3E8-44E5-AF7B-9C228337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61C80-63CB-489F-84F3-AF1D0FAD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2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31853-D131-4CC0-9489-5AF1000A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42FBB-182B-47B2-B29C-3A6256E5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2AFC-0BB8-4674-A563-0EBC8A4D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ED92-84C4-48AB-8043-BCAB889B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C6C97-8FA5-47F8-82A5-CFE5BDAD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40E8-3BB4-414A-ADE4-DEC04A7EC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0121F-487C-4133-A2B0-C9FBE1DD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E8910-607E-4281-8BF8-51B73305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7AE90-F09B-4FDB-A2E7-8276C0A9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0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406D-801F-4E97-8D23-49F6A47E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164E3-6C1A-4DAC-8A5B-A19C6DC6B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18B0C-7A6D-426F-9298-A2207383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DDC94-0B6F-4CC3-B898-A12B7F15F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5548-777B-42C2-898D-5AF28513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6280C-9040-4BB3-B785-F0E14EE5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1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504AB-8959-4A50-A3F2-A776C618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8DFD-F86F-485E-A463-4C329C6E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8C97-277C-4B51-A39D-37840EC86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5152-1879-42FA-B933-02D7DCA9543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16B0-405E-4D02-9217-D9D29040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8F294-CEF9-4C1D-A244-EA5C3E42E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C75EF-C076-437A-8825-1086A3676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FFLFcB9xf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gc.az1.qualtrics.com/jfe/form/SV_8x2ZaAAJXoutO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FEC1FF4-2791-471C-B1D3-3A2CBA796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9075" y="0"/>
            <a:ext cx="921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C4BFBFCC-1351-49C5-A194-A60D4172D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2" y="-1"/>
            <a:ext cx="9144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AFC9C-C6B3-4399-930A-5701B27A34C5}"/>
              </a:ext>
            </a:extLst>
          </p:cNvPr>
          <p:cNvSpPr txBox="1"/>
          <p:nvPr/>
        </p:nvSpPr>
        <p:spPr>
          <a:xfrm>
            <a:off x="7134225" y="5648325"/>
            <a:ext cx="2099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>
                <a:hlinkClick r:id="rId3"/>
              </a:rPr>
              <a:t>Video: Hard Skills vs Soft Skills</a:t>
            </a:r>
            <a:endParaRPr lang="en-US" sz="1200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B1CD34D-03E8-4293-8F9F-F40DD4D37ABB}"/>
              </a:ext>
            </a:extLst>
          </p:cNvPr>
          <p:cNvSpPr txBox="1"/>
          <p:nvPr/>
        </p:nvSpPr>
        <p:spPr>
          <a:xfrm>
            <a:off x="7134224" y="5964108"/>
            <a:ext cx="190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Presentation</a:t>
            </a:r>
            <a:r>
              <a:rPr lang="en-US" sz="1400" dirty="0">
                <a:hlinkClick r:id="rId4"/>
              </a:rPr>
              <a:t> </a:t>
            </a:r>
            <a:r>
              <a:rPr lang="en-US" sz="1200" dirty="0">
                <a:hlinkClick r:id="rId4"/>
              </a:rPr>
              <a:t>Survey</a:t>
            </a:r>
            <a:endParaRPr 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02209DB-634F-432A-9677-F9E306EB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324" y="798896"/>
            <a:ext cx="1317014" cy="60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467616-B8B3-427E-B5CF-7153389C3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2183" y="798896"/>
            <a:ext cx="1307195" cy="605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B484-7047-4F92-B053-4E64A0E41F27}"/>
              </a:ext>
            </a:extLst>
          </p:cNvPr>
          <p:cNvSpPr txBox="1"/>
          <p:nvPr/>
        </p:nvSpPr>
        <p:spPr>
          <a:xfrm>
            <a:off x="9646286" y="30479"/>
            <a:ext cx="2513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Georgia" panose="02040502050405020303" pitchFamily="18" charset="0"/>
              </a:rPr>
              <a:t>Statistical Sample: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3C8FD-B212-4381-A8B7-B42D2C1F4FF6}"/>
              </a:ext>
            </a:extLst>
          </p:cNvPr>
          <p:cNvSpPr txBox="1"/>
          <p:nvPr/>
        </p:nvSpPr>
        <p:spPr>
          <a:xfrm>
            <a:off x="9432053" y="269699"/>
            <a:ext cx="2833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Skills for “Entry Level Software Developers”</a:t>
            </a:r>
          </a:p>
          <a:p>
            <a:pPr algn="ctr"/>
            <a:r>
              <a:rPr lang="en-US" sz="1050" dirty="0"/>
              <a:t>719 Job Listings : Jan-Jul 2019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4FED2-475F-43BF-90FD-C850F5930686}"/>
              </a:ext>
            </a:extLst>
          </p:cNvPr>
          <p:cNvSpPr txBox="1"/>
          <p:nvPr/>
        </p:nvSpPr>
        <p:spPr>
          <a:xfrm>
            <a:off x="9646287" y="722377"/>
            <a:ext cx="1055051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Hard Skills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C080-63D8-485F-844C-4AA5A2F4081D}"/>
              </a:ext>
            </a:extLst>
          </p:cNvPr>
          <p:cNvSpPr txBox="1"/>
          <p:nvPr/>
        </p:nvSpPr>
        <p:spPr>
          <a:xfrm>
            <a:off x="11106150" y="722378"/>
            <a:ext cx="1053228" cy="24622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Soft Skills</a:t>
            </a:r>
          </a:p>
        </p:txBody>
      </p:sp>
    </p:spTree>
    <p:extLst>
      <p:ext uri="{BB962C8B-B14F-4D97-AF65-F5344CB8AC3E}">
        <p14:creationId xmlns:p14="http://schemas.microsoft.com/office/powerpoint/2010/main" val="188543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30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Smith</dc:creator>
  <cp:lastModifiedBy>Hugh Smith</cp:lastModifiedBy>
  <cp:revision>14</cp:revision>
  <dcterms:created xsi:type="dcterms:W3CDTF">2021-04-27T14:54:23Z</dcterms:created>
  <dcterms:modified xsi:type="dcterms:W3CDTF">2021-04-29T02:11:32Z</dcterms:modified>
</cp:coreProperties>
</file>