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3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99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8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4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7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51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7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885022-2856-4126-BBC1-5875E6E8390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461E-7D85-45BC-B537-9409C7CE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0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21E2-7ED2-898A-080F-0E1D0C5E0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Grizzly 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957AA-DA35-55D6-AA73-C42A118CA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Sam Downs</a:t>
            </a:r>
          </a:p>
        </p:txBody>
      </p:sp>
    </p:spTree>
    <p:extLst>
      <p:ext uri="{BB962C8B-B14F-4D97-AF65-F5344CB8AC3E}">
        <p14:creationId xmlns:p14="http://schemas.microsoft.com/office/powerpoint/2010/main" val="3233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E442-016F-13C2-443D-C3A990EF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E994-4CBB-50E2-AE4C-E5486047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8273" cy="4351338"/>
          </a:xfrm>
        </p:spPr>
        <p:txBody>
          <a:bodyPr/>
          <a:lstStyle/>
          <a:p>
            <a:r>
              <a:rPr lang="en-US" dirty="0"/>
              <a:t>The goal of Grizzly Paths is to provide a web app to students which suggests classes to take according to their concentration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96D83-158E-072A-4343-447E817D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77" y="2315152"/>
            <a:ext cx="6188486" cy="312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1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BDC1-0BF1-708F-7E31-1373003C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previously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6F127C-BD3B-DF57-6E1B-7971F6CC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577" cy="4351338"/>
          </a:xfrm>
        </p:spPr>
        <p:txBody>
          <a:bodyPr/>
          <a:lstStyle/>
          <a:p>
            <a:r>
              <a:rPr lang="en-US" dirty="0"/>
              <a:t>Job information has been scraped from job posting websites (indeed and simply hired) and organized (cleaned) with:</a:t>
            </a:r>
          </a:p>
          <a:p>
            <a:pPr lvl="1"/>
            <a:r>
              <a:rPr lang="en-US" dirty="0"/>
              <a:t>Generalized job titles</a:t>
            </a:r>
          </a:p>
          <a:p>
            <a:pPr lvl="1"/>
            <a:r>
              <a:rPr lang="en-US" dirty="0"/>
              <a:t>Separated soft and technical skills</a:t>
            </a:r>
          </a:p>
          <a:p>
            <a:r>
              <a:rPr lang="en-US" dirty="0"/>
              <a:t>The most common job titles for each concentration is put on the website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050970-BDEF-C0A5-0692-4E124F68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25" y="1825625"/>
            <a:ext cx="5521598" cy="26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4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D913-1EFB-C111-CBC6-D77C942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this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03D6-C561-672D-30E3-27FC55D8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6907" cy="4351338"/>
          </a:xfrm>
        </p:spPr>
        <p:txBody>
          <a:bodyPr/>
          <a:lstStyle/>
          <a:p>
            <a:r>
              <a:rPr lang="en-US" dirty="0"/>
              <a:t>Find which courses teach the listed skills and compile the skills into a list</a:t>
            </a:r>
          </a:p>
          <a:p>
            <a:r>
              <a:rPr lang="en-US" dirty="0"/>
              <a:t>Add each course to the corresponding skill on the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8C060-D0ED-F933-4AA5-A3ED9DFA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690688"/>
            <a:ext cx="5029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1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0C1C-A063-E462-C151-C47EBCA9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Disclaimers/What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78F4-2571-9CB0-A9FA-4DE26659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82018" cy="4351338"/>
          </a:xfrm>
        </p:spPr>
        <p:txBody>
          <a:bodyPr/>
          <a:lstStyle/>
          <a:p>
            <a:r>
              <a:rPr lang="en-US" dirty="0"/>
              <a:t>The job data is a bit out of date (by about a year at this point)</a:t>
            </a:r>
          </a:p>
          <a:p>
            <a:r>
              <a:rPr lang="en-US" dirty="0"/>
              <a:t>The data for the skills taught by courses might be incomplete</a:t>
            </a:r>
          </a:p>
          <a:p>
            <a:r>
              <a:rPr lang="en-US" dirty="0"/>
              <a:t>Some technical skills are not taught at GGC and are either left with no course node (ex SEO) or the node has been removed (ex. DevOps)</a:t>
            </a:r>
          </a:p>
          <a:p>
            <a:r>
              <a:rPr lang="en-US" dirty="0"/>
              <a:t>The website needs more editing (add disclaimer and edit the spacing of the wording, etc.)</a:t>
            </a:r>
          </a:p>
        </p:txBody>
      </p:sp>
    </p:spTree>
    <p:extLst>
      <p:ext uri="{BB962C8B-B14F-4D97-AF65-F5344CB8AC3E}">
        <p14:creationId xmlns:p14="http://schemas.microsoft.com/office/powerpoint/2010/main" val="1249640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4445</TotalTime>
  <Words>194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Grizzly Paths</vt:lpstr>
      <vt:lpstr>Introduction/goal</vt:lpstr>
      <vt:lpstr>What has been done previously</vt:lpstr>
      <vt:lpstr>What has been done this semester</vt:lpstr>
      <vt:lpstr>Disclaimers/What needs to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Downs</dc:creator>
  <cp:lastModifiedBy>Sam Downs</cp:lastModifiedBy>
  <cp:revision>3</cp:revision>
  <dcterms:created xsi:type="dcterms:W3CDTF">2023-12-01T18:06:39Z</dcterms:created>
  <dcterms:modified xsi:type="dcterms:W3CDTF">2023-12-04T20:11:42Z</dcterms:modified>
</cp:coreProperties>
</file>