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5f479ed0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5f479ed0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5f479ed0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5f479ed0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669ad80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669ad80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11cfcb12990f186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11cfcb12990f186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5f479ed0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5f479ed0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5f479ed0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5f479ed0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11cfcb12990f186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11cfcb12990f186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11cfcb12990f18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11cfcb12990f18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11cfcb12990f186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11cfcb12990f186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11cfcb12990f186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11cfcb12990f186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64841edf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64841edf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10" Type="http://schemas.openxmlformats.org/officeDocument/2006/relationships/image" Target="../media/image19.png"/><Relationship Id="rId9" Type="http://schemas.openxmlformats.org/officeDocument/2006/relationships/image" Target="../media/image11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3.png"/><Relationship Id="rId8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 Iteration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7"/>
              <a:t>Client: Fred Sieling</a:t>
            </a:r>
            <a:endParaRPr sz="540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7"/>
              <a:t>Andres Almaraz and David Luis Hiraldo-Panchana</a:t>
            </a:r>
            <a:endParaRPr sz="540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Implemented 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Only the first three hypothesis were implemented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Website with interactive map and information about PFAS that we learned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</a:t>
            </a:r>
            <a:r>
              <a:rPr lang="en" sz="1500"/>
              <a:t>implemented</a:t>
            </a:r>
            <a:r>
              <a:rPr lang="en" sz="1500"/>
              <a:t> two </a:t>
            </a:r>
            <a:r>
              <a:rPr lang="en" sz="1500"/>
              <a:t>algorithms</a:t>
            </a:r>
            <a:r>
              <a:rPr lang="en" sz="1500"/>
              <a:t> being clustering and linear regression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Visualizations to support the hypothesis was done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Research on sites with PFAS and the cause at the time it happened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</a:t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</a:t>
            </a:r>
            <a:r>
              <a:rPr lang="en"/>
              <a:t>mplement</a:t>
            </a:r>
            <a:r>
              <a:rPr lang="en"/>
              <a:t> the fourth </a:t>
            </a:r>
            <a:r>
              <a:rPr lang="en"/>
              <a:t>hypothesis.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more current datasets to support our argument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Dig deeper into what the industries causing the issues produced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Could focus on other states and their counties as well to found out if they had any similarities to Georgia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more algorithms as well to predict future sights of PFAS using the correlations that were found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Poster and Website 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Brief Abstract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24292F"/>
                </a:solidFill>
                <a:highlight>
                  <a:srgbClr val="FFFFFF"/>
                </a:highlight>
              </a:rPr>
              <a:t>Our goal was to find trends that will allow us to find PFAS/Teflon in US and GA. It is a man made chemical that can cause serious health issues if it enters a person's blood system. Since the chemical never fully goes away, it stays once anyone is exposed to it. So we want to be able indicate/reveal PFAS at any site to prevent harm and find the offenders causing it.</a:t>
            </a:r>
            <a:endParaRPr sz="5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7273649" cy="16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2811788" y="1306250"/>
            <a:ext cx="3256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8900" y="2013637"/>
            <a:ext cx="2541150" cy="850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2611" y="3241116"/>
            <a:ext cx="1532550" cy="1776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9426" y="1981100"/>
            <a:ext cx="1758725" cy="98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700" y="2157450"/>
            <a:ext cx="1304837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61122" y="3672616"/>
            <a:ext cx="894000" cy="913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51300" y="2021417"/>
            <a:ext cx="1435126" cy="807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46170" y="3431535"/>
            <a:ext cx="1146609" cy="91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36188" y="3114175"/>
            <a:ext cx="1708837" cy="1708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there an indicator that can be used in finding PFAS in the water?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5675" y="2342225"/>
            <a:ext cx="2798325" cy="203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 rotWithShape="1">
          <a:blip r:embed="rId4">
            <a:alphaModFix/>
          </a:blip>
          <a:srcRect b="17603" l="17507" r="22900" t="29547"/>
          <a:stretch/>
        </p:blipFill>
        <p:spPr>
          <a:xfrm>
            <a:off x="2865200" y="2367988"/>
            <a:ext cx="3413601" cy="18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266025"/>
            <a:ext cx="2798328" cy="203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729450" y="4540850"/>
            <a:ext cx="73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Chlorate, Vanadium, Chromium-6 are indicators of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PFOA which is a by product of Teflon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29450" y="1318650"/>
            <a:ext cx="8085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people getting more exposed to PFAS?</a:t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7225" y="2012075"/>
            <a:ext cx="3089550" cy="216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729450" y="4428750"/>
            <a:ext cx="73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Difference is insignificant to draw an conclusion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there a relationship between facilities, violations, and populations in Georgia? 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050" y="1929550"/>
            <a:ext cx="3815375" cy="249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150" y="2155075"/>
            <a:ext cx="4015724" cy="235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2593625" y="3463350"/>
            <a:ext cx="2788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There is a relationships between facilities, violations, and populations in Georgia: Lower populations equals more facilities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did PFAS occur most in Georgia in 2016?</a:t>
            </a:r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25" y="2433422"/>
            <a:ext cx="3693700" cy="197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6951" y="2511500"/>
            <a:ext cx="2344026" cy="240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7921" y="2078862"/>
            <a:ext cx="2590600" cy="2797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/>
          <p:nvPr/>
        </p:nvSpPr>
        <p:spPr>
          <a:xfrm>
            <a:off x="7301800" y="2144300"/>
            <a:ext cx="154200" cy="1850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 Graphs </a:t>
            </a:r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250" y="2000376"/>
            <a:ext cx="414417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