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erriweather"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43afcf3765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43afcf376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3afcf3765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3afcf376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43afcf376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43afcf376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3afcf376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3afcf376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3afcf376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3afcf376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3afcf376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3afcf376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3afcf3765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3afcf376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3afcf376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3afcf376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RAlKefKoB7c"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Documentation Lead Role</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Edgar Juarez</a:t>
            </a:r>
            <a:endParaRPr b="1"/>
          </a:p>
          <a:p>
            <a:pPr marL="0" lvl="0" indent="0" algn="l" rtl="0">
              <a:spcBef>
                <a:spcPts val="0"/>
              </a:spcBef>
              <a:spcAft>
                <a:spcPts val="0"/>
              </a:spcAft>
              <a:buNone/>
            </a:pPr>
            <a:r>
              <a:rPr lang="en"/>
              <a:t>Team:Tech Titans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871500" cy="37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 Hammonds-Odie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1" name="Google Shape;71;p1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rgbClr val="000000"/>
                </a:solidFill>
                <a:latin typeface="Arial"/>
                <a:ea typeface="Arial"/>
                <a:cs typeface="Arial"/>
                <a:sym typeface="Arial"/>
              </a:rPr>
              <a:t>Dr.Hammonds-Odie is an associate Professor of Biology.  </a:t>
            </a:r>
            <a:r>
              <a:rPr lang="en" sz="1400">
                <a:solidFill>
                  <a:srgbClr val="000000"/>
                </a:solidFill>
                <a:highlight>
                  <a:srgbClr val="FFFFFF"/>
                </a:highlight>
                <a:latin typeface="Arial"/>
                <a:ea typeface="Arial"/>
                <a:cs typeface="Arial"/>
                <a:sym typeface="Arial"/>
              </a:rPr>
              <a:t>As a teacher and researcher, she wants undergraduate students to discover the joys and challenges of basic science research. She believes student learning should include improving basic social and communication skills. She has taken great pride in listening to students present their own research in a competent and professional manner.</a:t>
            </a:r>
            <a:endParaRPr sz="1400">
              <a:solidFill>
                <a:srgbClr val="000000"/>
              </a:solidFill>
              <a:latin typeface="Arial"/>
              <a:ea typeface="Arial"/>
              <a:cs typeface="Arial"/>
              <a:sym typeface="Arial"/>
            </a:endParaRPr>
          </a:p>
        </p:txBody>
      </p:sp>
      <p:pic>
        <p:nvPicPr>
          <p:cNvPr id="72" name="Google Shape;72;p14"/>
          <p:cNvPicPr preferRelativeResize="0"/>
          <p:nvPr/>
        </p:nvPicPr>
        <p:blipFill>
          <a:blip r:embed="rId3">
            <a:alphaModFix/>
          </a:blip>
          <a:stretch>
            <a:fillRect/>
          </a:stretch>
        </p:blipFill>
        <p:spPr>
          <a:xfrm>
            <a:off x="896575" y="1542775"/>
            <a:ext cx="2543500" cy="286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25" y="500925"/>
            <a:ext cx="3706500" cy="37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Dr.Pollacia</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8" name="Google Shape;78;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solidFill>
                  <a:srgbClr val="000000"/>
                </a:solidFill>
                <a:highlight>
                  <a:srgbClr val="FFFFFF"/>
                </a:highlight>
                <a:latin typeface="Arial"/>
                <a:ea typeface="Arial"/>
                <a:cs typeface="Arial"/>
                <a:sym typeface="Arial"/>
              </a:rPr>
              <a:t>Dr. Lissa Pollacia is a professor of information technology and assistant dean of the School of Science and Technology. She holds a master's degree in both mathematics and computer science, and a Ph.D. in computer science. She has many years of teaching experience, has served as principal investigator for numerous research grants, and published many journal articles and papers. She is the national coordinator for AITP’s Database Design contest at the National Collegiate Conference (NCC).</a:t>
            </a:r>
            <a:endParaRPr sz="1400"/>
          </a:p>
        </p:txBody>
      </p:sp>
      <p:pic>
        <p:nvPicPr>
          <p:cNvPr id="79" name="Google Shape;79;p15"/>
          <p:cNvPicPr preferRelativeResize="0"/>
          <p:nvPr/>
        </p:nvPicPr>
        <p:blipFill>
          <a:blip r:embed="rId3">
            <a:alphaModFix/>
          </a:blip>
          <a:stretch>
            <a:fillRect/>
          </a:stretch>
        </p:blipFill>
        <p:spPr>
          <a:xfrm>
            <a:off x="667524" y="1519449"/>
            <a:ext cx="2794000" cy="3199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299050" y="500925"/>
            <a:ext cx="3706500" cy="42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Photo</a:t>
            </a:r>
            <a:endParaRPr/>
          </a:p>
        </p:txBody>
      </p:sp>
      <p:sp>
        <p:nvSpPr>
          <p:cNvPr id="85" name="Google Shape;85;p16"/>
          <p:cNvSpPr txBox="1">
            <a:spLocks noGrp="1"/>
          </p:cNvSpPr>
          <p:nvPr>
            <p:ph type="body" idx="1"/>
          </p:nvPr>
        </p:nvSpPr>
        <p:spPr>
          <a:xfrm>
            <a:off x="4682675" y="522450"/>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Arial"/>
                <a:ea typeface="Arial"/>
                <a:cs typeface="Arial"/>
                <a:sym typeface="Arial"/>
              </a:rPr>
              <a:t>Left Back: Kidus</a:t>
            </a:r>
            <a:endParaRPr sz="1400">
              <a:solidFill>
                <a:srgbClr val="000000"/>
              </a:solidFill>
              <a:latin typeface="Arial"/>
              <a:ea typeface="Arial"/>
              <a:cs typeface="Arial"/>
              <a:sym typeface="Arial"/>
            </a:endParaRPr>
          </a:p>
          <a:p>
            <a:pPr marL="0" lvl="0" indent="0" algn="l" rtl="0">
              <a:spcBef>
                <a:spcPts val="1600"/>
              </a:spcBef>
              <a:spcAft>
                <a:spcPts val="0"/>
              </a:spcAft>
              <a:buNone/>
            </a:pPr>
            <a:r>
              <a:rPr lang="en" sz="1400">
                <a:solidFill>
                  <a:srgbClr val="000000"/>
                </a:solidFill>
                <a:latin typeface="Arial"/>
                <a:ea typeface="Arial"/>
                <a:cs typeface="Arial"/>
                <a:sym typeface="Arial"/>
              </a:rPr>
              <a:t>Right Back: Edgar</a:t>
            </a:r>
            <a:endParaRPr sz="1400">
              <a:solidFill>
                <a:srgbClr val="000000"/>
              </a:solidFill>
              <a:latin typeface="Arial"/>
              <a:ea typeface="Arial"/>
              <a:cs typeface="Arial"/>
              <a:sym typeface="Arial"/>
            </a:endParaRPr>
          </a:p>
          <a:p>
            <a:pPr marL="0" lvl="0" indent="0" algn="l" rtl="0">
              <a:spcBef>
                <a:spcPts val="1600"/>
              </a:spcBef>
              <a:spcAft>
                <a:spcPts val="0"/>
              </a:spcAft>
              <a:buNone/>
            </a:pPr>
            <a:r>
              <a:rPr lang="en" sz="1400">
                <a:solidFill>
                  <a:srgbClr val="000000"/>
                </a:solidFill>
                <a:latin typeface="Arial"/>
                <a:ea typeface="Arial"/>
                <a:cs typeface="Arial"/>
                <a:sym typeface="Arial"/>
              </a:rPr>
              <a:t>Left Front: Anastasia</a:t>
            </a:r>
            <a:endParaRPr sz="1400">
              <a:solidFill>
                <a:srgbClr val="000000"/>
              </a:solidFill>
              <a:latin typeface="Arial"/>
              <a:ea typeface="Arial"/>
              <a:cs typeface="Arial"/>
              <a:sym typeface="Arial"/>
            </a:endParaRPr>
          </a:p>
          <a:p>
            <a:pPr marL="0" lvl="0" indent="0" algn="l" rtl="0">
              <a:spcBef>
                <a:spcPts val="1600"/>
              </a:spcBef>
              <a:spcAft>
                <a:spcPts val="1600"/>
              </a:spcAft>
              <a:buNone/>
            </a:pPr>
            <a:r>
              <a:rPr lang="en" sz="1400">
                <a:solidFill>
                  <a:srgbClr val="000000"/>
                </a:solidFill>
                <a:latin typeface="Arial"/>
                <a:ea typeface="Arial"/>
                <a:cs typeface="Arial"/>
                <a:sym typeface="Arial"/>
              </a:rPr>
              <a:t>Right Front: Billy</a:t>
            </a:r>
            <a:endParaRPr sz="1400">
              <a:solidFill>
                <a:srgbClr val="000000"/>
              </a:solidFill>
              <a:latin typeface="Arial"/>
              <a:ea typeface="Arial"/>
              <a:cs typeface="Arial"/>
              <a:sym typeface="Arial"/>
            </a:endParaRPr>
          </a:p>
        </p:txBody>
      </p:sp>
      <p:pic>
        <p:nvPicPr>
          <p:cNvPr id="86" name="Google Shape;86;p16"/>
          <p:cNvPicPr preferRelativeResize="0"/>
          <p:nvPr/>
        </p:nvPicPr>
        <p:blipFill>
          <a:blip r:embed="rId3">
            <a:alphaModFix/>
          </a:blip>
          <a:stretch>
            <a:fillRect/>
          </a:stretch>
        </p:blipFill>
        <p:spPr>
          <a:xfrm rot="-5400000">
            <a:off x="329928" y="1110826"/>
            <a:ext cx="3644747" cy="36284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25" y="500925"/>
            <a:ext cx="3706500" cy="355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Plans for User </a:t>
            </a:r>
            <a:endParaRPr/>
          </a:p>
          <a:p>
            <a:pPr marL="0" lvl="0" indent="0" algn="l" rtl="0">
              <a:spcBef>
                <a:spcPts val="0"/>
              </a:spcBef>
              <a:spcAft>
                <a:spcPts val="0"/>
              </a:spcAft>
              <a:buNone/>
            </a:pPr>
            <a:r>
              <a:rPr lang="en"/>
              <a:t>Documentation</a:t>
            </a:r>
            <a:endParaRPr/>
          </a:p>
          <a:p>
            <a:pPr marL="0" lvl="0" indent="0" algn="l" rtl="0">
              <a:spcBef>
                <a:spcPts val="0"/>
              </a:spcBef>
              <a:spcAft>
                <a:spcPts val="0"/>
              </a:spcAft>
              <a:buNone/>
            </a:pPr>
            <a:endParaRPr/>
          </a:p>
        </p:txBody>
      </p:sp>
      <p:sp>
        <p:nvSpPr>
          <p:cNvPr id="92" name="Google Shape;92;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Arial"/>
                <a:ea typeface="Arial"/>
                <a:cs typeface="Arial"/>
                <a:sym typeface="Arial"/>
              </a:rPr>
              <a:t>GitHub will contain all documentations necessary for developers and users</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Developers Will Have:</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Requirements Documentation</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Code Documentation</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Users Will Have:</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Installation Documentation</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System Requirements Documentation</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Tutorial Documentation</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25" y="500925"/>
            <a:ext cx="3706500" cy="417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Developer Documentation</a:t>
            </a:r>
            <a:endParaRPr/>
          </a:p>
        </p:txBody>
      </p:sp>
      <p:sp>
        <p:nvSpPr>
          <p:cNvPr id="98" name="Google Shape;98;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Arial"/>
                <a:ea typeface="Arial"/>
                <a:cs typeface="Arial"/>
                <a:sym typeface="Arial"/>
              </a:rPr>
              <a:t>Requirements Documentation</a:t>
            </a:r>
            <a:endParaRPr sz="1400">
              <a:solidFill>
                <a:srgbClr val="000000"/>
              </a:solidFill>
              <a:latin typeface="Arial"/>
              <a:ea typeface="Arial"/>
              <a:cs typeface="Arial"/>
              <a:sym typeface="Arial"/>
            </a:endParaRPr>
          </a:p>
          <a:p>
            <a:pPr marL="457200" lvl="0" indent="-317500" algn="l" rtl="0">
              <a:spcBef>
                <a:spcPts val="1600"/>
              </a:spcBef>
              <a:spcAft>
                <a:spcPts val="0"/>
              </a:spcAft>
              <a:buClr>
                <a:srgbClr val="000000"/>
              </a:buClr>
              <a:buSzPts val="1400"/>
              <a:buFont typeface="Arial"/>
              <a:buChar char="●"/>
            </a:pPr>
            <a:r>
              <a:rPr lang="en" sz="1400">
                <a:solidFill>
                  <a:srgbClr val="000000"/>
                </a:solidFill>
                <a:latin typeface="Arial"/>
                <a:ea typeface="Arial"/>
                <a:cs typeface="Arial"/>
                <a:sym typeface="Arial"/>
              </a:rPr>
              <a:t>All Functionational and Non-Functional Requirements </a:t>
            </a:r>
            <a:endParaRPr sz="1400">
              <a:solidFill>
                <a:srgbClr val="000000"/>
              </a:solidFill>
              <a:latin typeface="Arial"/>
              <a:ea typeface="Arial"/>
              <a:cs typeface="Arial"/>
              <a:sym typeface="Arial"/>
            </a:endParaRPr>
          </a:p>
        </p:txBody>
      </p:sp>
      <p:pic>
        <p:nvPicPr>
          <p:cNvPr id="99" name="Google Shape;99;p18"/>
          <p:cNvPicPr preferRelativeResize="0"/>
          <p:nvPr/>
        </p:nvPicPr>
        <p:blipFill>
          <a:blip r:embed="rId3">
            <a:alphaModFix/>
          </a:blip>
          <a:stretch>
            <a:fillRect/>
          </a:stretch>
        </p:blipFill>
        <p:spPr>
          <a:xfrm>
            <a:off x="81777" y="1887650"/>
            <a:ext cx="4166400" cy="2634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 Documentation</a:t>
            </a:r>
            <a:endParaRPr/>
          </a:p>
        </p:txBody>
      </p:sp>
      <p:sp>
        <p:nvSpPr>
          <p:cNvPr id="105" name="Google Shape;105;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latin typeface="Arial"/>
                <a:ea typeface="Arial"/>
                <a:cs typeface="Arial"/>
                <a:sym typeface="Arial"/>
              </a:rPr>
              <a:t>Installation Documentation</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-Step by step instructions on how to install the software on their system</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Tutorial Documentation</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-Basic instructions on how to interact within the intern app.</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Other User Guides</a:t>
            </a:r>
            <a:endParaRPr sz="1400">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-Other documentation that might be useful for using/installing app.</a:t>
            </a:r>
            <a:endParaRPr sz="1400">
              <a:solidFill>
                <a:srgbClr val="000000"/>
              </a:solidFill>
              <a:latin typeface="Arial"/>
              <a:ea typeface="Arial"/>
              <a:cs typeface="Arial"/>
              <a:sym typeface="Arial"/>
            </a:endParaRPr>
          </a:p>
          <a:p>
            <a:pPr marL="0" lvl="0" indent="0" algn="l" rtl="0">
              <a:spcBef>
                <a:spcPts val="0"/>
              </a:spcBef>
              <a:spcAft>
                <a:spcPts val="1600"/>
              </a:spcAft>
              <a:buNone/>
            </a:pPr>
            <a:endParaRPr/>
          </a:p>
        </p:txBody>
      </p:sp>
      <p:pic>
        <p:nvPicPr>
          <p:cNvPr id="106" name="Google Shape;106;p19"/>
          <p:cNvPicPr preferRelativeResize="0"/>
          <p:nvPr/>
        </p:nvPicPr>
        <p:blipFill>
          <a:blip r:embed="rId3">
            <a:alphaModFix/>
          </a:blip>
          <a:stretch>
            <a:fillRect/>
          </a:stretch>
        </p:blipFill>
        <p:spPr>
          <a:xfrm>
            <a:off x="118475" y="2647750"/>
            <a:ext cx="3899751" cy="119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FFFFFF"/>
                </a:solidFill>
                <a:latin typeface="Arial"/>
                <a:ea typeface="Arial"/>
                <a:cs typeface="Arial"/>
                <a:sym typeface="Arial"/>
              </a:rPr>
              <a:t>Github Repo Documentation Organization</a:t>
            </a:r>
            <a:endParaRPr sz="1800">
              <a:solidFill>
                <a:srgbClr val="FFFFFF"/>
              </a:solidFill>
              <a:latin typeface="Arial"/>
              <a:ea typeface="Arial"/>
              <a:cs typeface="Arial"/>
              <a:sym typeface="Arial"/>
            </a:endParaRPr>
          </a:p>
          <a:p>
            <a:pPr marL="0" lvl="0" indent="0" algn="l" rtl="0">
              <a:spcBef>
                <a:spcPts val="0"/>
              </a:spcBef>
              <a:spcAft>
                <a:spcPts val="0"/>
              </a:spcAft>
              <a:buNone/>
            </a:pPr>
            <a:endParaRPr/>
          </a:p>
        </p:txBody>
      </p:sp>
      <p:sp>
        <p:nvSpPr>
          <p:cNvPr id="112" name="Google Shape;112;p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000000"/>
                </a:solidFill>
                <a:latin typeface="Arial"/>
                <a:ea typeface="Arial"/>
                <a:cs typeface="Arial"/>
                <a:sym typeface="Arial"/>
              </a:rPr>
              <a:t>All documentation will be added to the GitHub Repo where all the required documents will be located.</a:t>
            </a:r>
            <a:endParaRPr sz="1200">
              <a:solidFill>
                <a:srgbClr val="000000"/>
              </a:solidFill>
              <a:latin typeface="Arial"/>
              <a:ea typeface="Arial"/>
              <a:cs typeface="Arial"/>
              <a:sym typeface="Arial"/>
            </a:endParaRPr>
          </a:p>
        </p:txBody>
      </p:sp>
      <p:pic>
        <p:nvPicPr>
          <p:cNvPr id="113" name="Google Shape;113;p20"/>
          <p:cNvPicPr preferRelativeResize="0"/>
          <p:nvPr/>
        </p:nvPicPr>
        <p:blipFill>
          <a:blip r:embed="rId3">
            <a:alphaModFix/>
          </a:blip>
          <a:stretch>
            <a:fillRect/>
          </a:stretch>
        </p:blipFill>
        <p:spPr>
          <a:xfrm>
            <a:off x="115475" y="1862900"/>
            <a:ext cx="4099001" cy="25961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Demonstration</a:t>
            </a:r>
            <a:endParaRPr/>
          </a:p>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u="sng">
                <a:solidFill>
                  <a:schemeClr val="hlink"/>
                </a:solidFill>
                <a:hlinkClick r:id="rId3"/>
              </a:rPr>
              <a:t>https://youtu.be/RAlKefKoB7c</a:t>
            </a:r>
            <a:r>
              <a:rPr lang="en"/>
              <a:t> </a:t>
            </a:r>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304</Words>
  <Application>Microsoft Office PowerPoint</Application>
  <PresentationFormat>On-screen Show (16:9)</PresentationFormat>
  <Paragraphs>40</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Merriweather</vt:lpstr>
      <vt:lpstr>Roboto</vt:lpstr>
      <vt:lpstr>Paradigm</vt:lpstr>
      <vt:lpstr>Documentation Lead Role</vt:lpstr>
      <vt:lpstr>Dr. Hammonds-Odie  </vt:lpstr>
      <vt:lpstr>Dr.Pollacia  </vt:lpstr>
      <vt:lpstr>Team Photo</vt:lpstr>
      <vt:lpstr>Plans for User  Documentation </vt:lpstr>
      <vt:lpstr>Developer Documentation</vt:lpstr>
      <vt:lpstr>User Documentation</vt:lpstr>
      <vt:lpstr>Github Repo Documentation Organization </vt:lpstr>
      <vt:lpstr>Demonstration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Lead Role</dc:title>
  <cp:lastModifiedBy>Edgar Juarez Cabrera</cp:lastModifiedBy>
  <cp:revision>1</cp:revision>
  <dcterms:modified xsi:type="dcterms:W3CDTF">2018-11-24T21:22:12Z</dcterms:modified>
</cp:coreProperties>
</file>