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933"/>
    <a:srgbClr val="003300"/>
    <a:srgbClr val="336600"/>
    <a:srgbClr val="006600"/>
    <a:srgbClr val="009900"/>
    <a:srgbClr val="F9F561"/>
    <a:srgbClr val="F7F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655" y="536194"/>
            <a:ext cx="98226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428" y="2652776"/>
            <a:ext cx="11693143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1. </a:t>
            </a:r>
            <a:r>
              <a:rPr lang="es-ES" spc="-60" dirty="0" err="1">
                <a:latin typeface="Garamond" panose="02020404030301010803" pitchFamily="18" charset="0"/>
              </a:rPr>
              <a:t>Purpose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2438400" y="1447800"/>
            <a:ext cx="7315200" cy="98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Given</a:t>
            </a:r>
            <a:r>
              <a:rPr lang="es-ES" sz="2000" dirty="0">
                <a:latin typeface="Garamond" panose="02020404030301010803" pitchFamily="18" charset="0"/>
              </a:rPr>
              <a:t> a </a:t>
            </a:r>
            <a:r>
              <a:rPr lang="es-ES" sz="2000" dirty="0" err="1">
                <a:latin typeface="Garamond" panose="02020404030301010803" pitchFamily="18" charset="0"/>
              </a:rPr>
              <a:t>magnetic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field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that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provides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power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to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by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antena,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should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turn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on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an</a:t>
            </a:r>
            <a:r>
              <a:rPr lang="es-ES" sz="2000" dirty="0">
                <a:latin typeface="Garamond" panose="02020404030301010803" pitchFamily="18" charset="0"/>
              </a:rPr>
              <a:t> LED in a </a:t>
            </a:r>
            <a:r>
              <a:rPr lang="es-ES" sz="2000" dirty="0" err="1">
                <a:latin typeface="Garamond" panose="02020404030301010803" pitchFamily="18" charset="0"/>
              </a:rPr>
              <a:t>specific</a:t>
            </a:r>
            <a:r>
              <a:rPr lang="es-ES" sz="2000" dirty="0">
                <a:latin typeface="Garamond" panose="02020404030301010803" pitchFamily="18" charset="0"/>
              </a:rPr>
              <a:t> área </a:t>
            </a:r>
            <a:r>
              <a:rPr lang="es-ES" sz="2000" dirty="0" err="1">
                <a:latin typeface="Garamond" panose="02020404030301010803" pitchFamily="18" charset="0"/>
              </a:rPr>
              <a:t>of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brain</a:t>
            </a:r>
            <a:endParaRPr lang="es-ES" sz="2000" dirty="0">
              <a:latin typeface="Garamond" panose="02020404030301010803" pitchFamily="18" charset="0"/>
            </a:endParaRPr>
          </a:p>
          <a:p>
            <a:endParaRPr lang="es-ES" dirty="0"/>
          </a:p>
        </p:txBody>
      </p:sp>
      <p:pic>
        <p:nvPicPr>
          <p:cNvPr id="1026" name="Picture 2" descr="Resultado de imagen de magnetic field">
            <a:extLst>
              <a:ext uri="{FF2B5EF4-FFF2-40B4-BE49-F238E27FC236}">
                <a16:creationId xmlns:a16="http://schemas.microsoft.com/office/drawing/2014/main" id="{92DA0019-6EDE-4E05-A6FA-D5818FDE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" y="2762885"/>
            <a:ext cx="1981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flexible antenna">
            <a:extLst>
              <a:ext uri="{FF2B5EF4-FFF2-40B4-BE49-F238E27FC236}">
                <a16:creationId xmlns:a16="http://schemas.microsoft.com/office/drawing/2014/main" id="{C5BDB86B-519C-44C1-80C6-B06BC090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8088" y="3490913"/>
            <a:ext cx="38576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C079D-4C3C-46C0-AEB9-AC8D19F14FE9}"/>
              </a:ext>
            </a:extLst>
          </p:cNvPr>
          <p:cNvCxnSpPr>
            <a:cxnSpLocks/>
          </p:cNvCxnSpPr>
          <p:nvPr/>
        </p:nvCxnSpPr>
        <p:spPr>
          <a:xfrm>
            <a:off x="2462784" y="4085272"/>
            <a:ext cx="81381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2AD317-B7BC-4D11-A0D8-88373B5734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98" y="3352800"/>
            <a:ext cx="1103418" cy="1981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0D9-B455-4B52-829F-FB806BC6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4" t="5852" r="7275" b="3247"/>
          <a:stretch/>
        </p:blipFill>
        <p:spPr>
          <a:xfrm>
            <a:off x="6934200" y="3169920"/>
            <a:ext cx="2590801" cy="21336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F928B-7DA6-48EA-9CAC-FF79BF17EC2A}"/>
              </a:ext>
            </a:extLst>
          </p:cNvPr>
          <p:cNvCxnSpPr/>
          <p:nvPr/>
        </p:nvCxnSpPr>
        <p:spPr>
          <a:xfrm flipV="1">
            <a:off x="5537201" y="4075430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116F48-C4E8-4F1B-8CC6-1EC75FFC2FDA}"/>
              </a:ext>
            </a:extLst>
          </p:cNvPr>
          <p:cNvCxnSpPr/>
          <p:nvPr/>
        </p:nvCxnSpPr>
        <p:spPr>
          <a:xfrm flipV="1">
            <a:off x="9499601" y="4095115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2. Modules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609600" y="1752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Antenna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9F3E-0496-498F-BEFD-C409BFA94E95}"/>
              </a:ext>
            </a:extLst>
          </p:cNvPr>
          <p:cNvSpPr txBox="1"/>
          <p:nvPr/>
        </p:nvSpPr>
        <p:spPr>
          <a:xfrm>
            <a:off x="612710" y="2918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Circuit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26151-CBF9-4483-BDCD-94827564CAB1}"/>
              </a:ext>
            </a:extLst>
          </p:cNvPr>
          <p:cNvSpPr txBox="1"/>
          <p:nvPr/>
        </p:nvSpPr>
        <p:spPr>
          <a:xfrm>
            <a:off x="640702" y="3989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Garamond" panose="02020404030301010803" pitchFamily="18" charset="0"/>
              </a:rPr>
              <a:t>Neural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6285F-1D81-4544-834A-E1DFBD5917B0}"/>
              </a:ext>
            </a:extLst>
          </p:cNvPr>
          <p:cNvSpPr txBox="1"/>
          <p:nvPr/>
        </p:nvSpPr>
        <p:spPr>
          <a:xfrm>
            <a:off x="609600" y="5155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Encapsulation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F274673-D2D1-462A-8ADA-3B94235BF8E1}"/>
              </a:ext>
            </a:extLst>
          </p:cNvPr>
          <p:cNvSpPr/>
          <p:nvPr/>
        </p:nvSpPr>
        <p:spPr>
          <a:xfrm>
            <a:off x="2621902" y="1730829"/>
            <a:ext cx="426098" cy="3825239"/>
          </a:xfrm>
          <a:prstGeom prst="rightBrace">
            <a:avLst>
              <a:gd name="adj1" fmla="val 8333"/>
              <a:gd name="adj2" fmla="val 4975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ABF3A-C434-4A92-A109-C85BAEB91C2E}"/>
              </a:ext>
            </a:extLst>
          </p:cNvPr>
          <p:cNvSpPr/>
          <p:nvPr/>
        </p:nvSpPr>
        <p:spPr>
          <a:xfrm>
            <a:off x="6135209" y="3292163"/>
            <a:ext cx="1371600" cy="6705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Circuit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861A-3EAA-460C-84FF-9C154426BD7A}"/>
              </a:ext>
            </a:extLst>
          </p:cNvPr>
          <p:cNvSpPr/>
          <p:nvPr/>
        </p:nvSpPr>
        <p:spPr>
          <a:xfrm>
            <a:off x="7554156" y="3511368"/>
            <a:ext cx="2594824" cy="264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shank</a:t>
            </a:r>
            <a:endParaRPr lang="es-E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04E7606-ECDD-48DA-B980-B1A08667BB5E}"/>
              </a:ext>
            </a:extLst>
          </p:cNvPr>
          <p:cNvSpPr/>
          <p:nvPr/>
        </p:nvSpPr>
        <p:spPr>
          <a:xfrm rot="5400000">
            <a:off x="10147790" y="3452110"/>
            <a:ext cx="479749" cy="38267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4D917-0888-4A0E-853A-179E63EA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0" t="37473" r="56589" b="32457"/>
          <a:stretch/>
        </p:blipFill>
        <p:spPr>
          <a:xfrm>
            <a:off x="3878955" y="2675261"/>
            <a:ext cx="2208907" cy="19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3. </a:t>
            </a:r>
            <a:r>
              <a:rPr lang="es-ES" spc="-60" dirty="0" err="1">
                <a:latin typeface="Garamond" panose="02020404030301010803" pitchFamily="18" charset="0"/>
              </a:rPr>
              <a:t>Antenna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그림 41">
            <a:extLst>
              <a:ext uri="{FF2B5EF4-FFF2-40B4-BE49-F238E27FC236}">
                <a16:creationId xmlns:a16="http://schemas.microsoft.com/office/drawing/2014/main" id="{2D470ACA-4376-4C77-B52A-37D9300159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7315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4. </a:t>
            </a:r>
            <a:r>
              <a:rPr lang="es-ES" spc="-60" dirty="0" err="1">
                <a:latin typeface="Garamond" panose="02020404030301010803" pitchFamily="18" charset="0"/>
              </a:rPr>
              <a:t>circuit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0A2344-AC43-43A2-BA16-50A675CCF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46" y="1374137"/>
            <a:ext cx="7168908" cy="2115824"/>
          </a:xfrm>
          <a:prstGeom prst="rect">
            <a:avLst/>
          </a:prstGeom>
        </p:spPr>
      </p:pic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5A807C5-7874-4096-96C9-064E042E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00400"/>
            <a:ext cx="6019800" cy="2935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4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4. </a:t>
            </a:r>
            <a:r>
              <a:rPr lang="es-ES" spc="-60" dirty="0" err="1">
                <a:latin typeface="Garamond" panose="02020404030301010803" pitchFamily="18" charset="0"/>
              </a:rPr>
              <a:t>circuit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6F39-D02D-4203-9020-F0F9168F513A}"/>
              </a:ext>
            </a:extLst>
          </p:cNvPr>
          <p:cNvSpPr txBox="1"/>
          <p:nvPr/>
        </p:nvSpPr>
        <p:spPr>
          <a:xfrm>
            <a:off x="533400" y="1524000"/>
            <a:ext cx="6422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Pros and </a:t>
            </a:r>
            <a:r>
              <a:rPr lang="es-ES" dirty="0" err="1"/>
              <a:t>cons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+ Easy </a:t>
            </a:r>
            <a:r>
              <a:rPr lang="es-ES" dirty="0" err="1"/>
              <a:t>to</a:t>
            </a:r>
            <a:r>
              <a:rPr lang="es-ES" dirty="0"/>
              <a:t> reduce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antena</a:t>
            </a:r>
          </a:p>
          <a:p>
            <a:r>
              <a:rPr lang="es-ES" dirty="0"/>
              <a:t>+ Easy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shank</a:t>
            </a:r>
            <a:r>
              <a:rPr lang="es-ES" dirty="0"/>
              <a:t> as </a:t>
            </a:r>
            <a:r>
              <a:rPr lang="es-ES" dirty="0" err="1"/>
              <a:t>separated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endParaRPr lang="es-ES" dirty="0"/>
          </a:p>
          <a:p>
            <a:r>
              <a:rPr lang="es-ES" dirty="0"/>
              <a:t>+ more </a:t>
            </a:r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shank</a:t>
            </a:r>
            <a:r>
              <a:rPr lang="es-ES" dirty="0"/>
              <a:t> </a:t>
            </a:r>
          </a:p>
          <a:p>
            <a:r>
              <a:rPr lang="es-ES" dirty="0"/>
              <a:t>+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encapsulation</a:t>
            </a:r>
            <a:endParaRPr lang="es-ES" dirty="0"/>
          </a:p>
          <a:p>
            <a:r>
              <a:rPr lang="es-E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8488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94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Office Theme</vt:lpstr>
      <vt:lpstr>1. Purpose of the device</vt:lpstr>
      <vt:lpstr>2. Modules of the device</vt:lpstr>
      <vt:lpstr>3. Antenna</vt:lpstr>
      <vt:lpstr>4. circuit</vt:lpstr>
      <vt:lpstr>4.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Galeote Checa (student)</cp:lastModifiedBy>
  <cp:revision>38</cp:revision>
  <dcterms:created xsi:type="dcterms:W3CDTF">2019-03-18T22:36:52Z</dcterms:created>
  <dcterms:modified xsi:type="dcterms:W3CDTF">2019-05-21T16:13:18Z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2019-03-18T00:00:00Z</vt:filetime>
  </property>
</Properties>
</file>