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69" r:id="rId3"/>
    <p:sldId id="284" r:id="rId4"/>
    <p:sldId id="291" r:id="rId5"/>
    <p:sldId id="287" r:id="rId6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13B"/>
    <a:srgbClr val="C127BB"/>
    <a:srgbClr val="00B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50C19-5EDA-4819-8C63-34F380F0D591}" v="152" dt="2018-10-17T20:16:51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4" autoAdjust="0"/>
    <p:restoredTop sz="95256" autoAdjust="0"/>
  </p:normalViewPr>
  <p:slideViewPr>
    <p:cSldViewPr snapToGrid="0" snapToObjects="1">
      <p:cViewPr>
        <p:scale>
          <a:sx n="100" d="100"/>
          <a:sy n="100" d="100"/>
        </p:scale>
        <p:origin x="902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ngpeng Liang" userId="9578196b-bc93-47e6-9031-0602ba597be5" providerId="ADAL" clId="{4CF50C19-5EDA-4819-8C63-34F380F0D591}"/>
    <pc:docChg chg="undo redo custSel addSld delSld modSld sldOrd">
      <pc:chgData name="Xiangpeng Liang" userId="9578196b-bc93-47e6-9031-0602ba597be5" providerId="ADAL" clId="{4CF50C19-5EDA-4819-8C63-34F380F0D591}" dt="2018-10-17T20:18:18.432" v="3825" actId="20577"/>
      <pc:docMkLst>
        <pc:docMk/>
      </pc:docMkLst>
      <pc:sldChg chg="modSp">
        <pc:chgData name="Xiangpeng Liang" userId="9578196b-bc93-47e6-9031-0602ba597be5" providerId="ADAL" clId="{4CF50C19-5EDA-4819-8C63-34F380F0D591}" dt="2018-10-17T18:54:22.517" v="3052" actId="20577"/>
        <pc:sldMkLst>
          <pc:docMk/>
          <pc:sldMk cId="284160371" sldId="256"/>
        </pc:sldMkLst>
        <pc:graphicFrameChg chg="mod modGraphic">
          <ac:chgData name="Xiangpeng Liang" userId="9578196b-bc93-47e6-9031-0602ba597be5" providerId="ADAL" clId="{4CF50C19-5EDA-4819-8C63-34F380F0D591}" dt="2018-10-17T18:54:22.517" v="3052" actId="20577"/>
          <ac:graphicFrameMkLst>
            <pc:docMk/>
            <pc:sldMk cId="284160371" sldId="256"/>
            <ac:graphicFrameMk id="6" creationId="{00000000-0000-0000-0000-000000000000}"/>
          </ac:graphicFrameMkLst>
        </pc:graphicFrameChg>
      </pc:sldChg>
      <pc:sldChg chg="addSp delSp modSp modNotesTx">
        <pc:chgData name="Xiangpeng Liang" userId="9578196b-bc93-47e6-9031-0602ba597be5" providerId="ADAL" clId="{4CF50C19-5EDA-4819-8C63-34F380F0D591}" dt="2018-10-17T19:40:52.482" v="3238" actId="20577"/>
        <pc:sldMkLst>
          <pc:docMk/>
          <pc:sldMk cId="2827466368" sldId="269"/>
        </pc:sldMkLst>
        <pc:spChg chg="mod">
          <ac:chgData name="Xiangpeng Liang" userId="9578196b-bc93-47e6-9031-0602ba597be5" providerId="ADAL" clId="{4CF50C19-5EDA-4819-8C63-34F380F0D591}" dt="2018-10-16T20:43:29.924" v="2"/>
          <ac:spMkLst>
            <pc:docMk/>
            <pc:sldMk cId="2827466368" sldId="269"/>
            <ac:spMk id="9" creationId="{CBBDCFAD-A00F-4327-A29B-83FD7FEB5998}"/>
          </ac:spMkLst>
        </pc:spChg>
        <pc:spChg chg="add mod">
          <ac:chgData name="Xiangpeng Liang" userId="9578196b-bc93-47e6-9031-0602ba597be5" providerId="ADAL" clId="{4CF50C19-5EDA-4819-8C63-34F380F0D591}" dt="2018-10-17T14:00:08.035" v="146" actId="1076"/>
          <ac:spMkLst>
            <pc:docMk/>
            <pc:sldMk cId="2827466368" sldId="269"/>
            <ac:spMk id="20" creationId="{68B384F9-DCE9-4DB9-8FBC-596C8C6A7877}"/>
          </ac:spMkLst>
        </pc:spChg>
        <pc:spChg chg="add mod">
          <ac:chgData name="Xiangpeng Liang" userId="9578196b-bc93-47e6-9031-0602ba597be5" providerId="ADAL" clId="{4CF50C19-5EDA-4819-8C63-34F380F0D591}" dt="2018-10-17T14:00:08.035" v="146" actId="1076"/>
          <ac:spMkLst>
            <pc:docMk/>
            <pc:sldMk cId="2827466368" sldId="269"/>
            <ac:spMk id="22" creationId="{70482377-4E96-43C5-AC67-82B31EA17D33}"/>
          </ac:spMkLst>
        </pc:spChg>
        <pc:spChg chg="add mod">
          <ac:chgData name="Xiangpeng Liang" userId="9578196b-bc93-47e6-9031-0602ba597be5" providerId="ADAL" clId="{4CF50C19-5EDA-4819-8C63-34F380F0D591}" dt="2018-10-17T19:38:45.435" v="3128" actId="1076"/>
          <ac:spMkLst>
            <pc:docMk/>
            <pc:sldMk cId="2827466368" sldId="269"/>
            <ac:spMk id="23" creationId="{13E7A7ED-1191-48FB-A382-50BC3E167993}"/>
          </ac:spMkLst>
        </pc:spChg>
        <pc:spChg chg="add mod">
          <ac:chgData name="Xiangpeng Liang" userId="9578196b-bc93-47e6-9031-0602ba597be5" providerId="ADAL" clId="{4CF50C19-5EDA-4819-8C63-34F380F0D591}" dt="2018-10-16T21:22:00.806" v="15" actId="207"/>
          <ac:spMkLst>
            <pc:docMk/>
            <pc:sldMk cId="2827466368" sldId="269"/>
            <ac:spMk id="24" creationId="{09F2B53D-05C1-4A67-8CC6-55D5E01132ED}"/>
          </ac:spMkLst>
        </pc:spChg>
        <pc:spChg chg="add">
          <ac:chgData name="Xiangpeng Liang" userId="9578196b-bc93-47e6-9031-0602ba597be5" providerId="ADAL" clId="{4CF50C19-5EDA-4819-8C63-34F380F0D591}" dt="2018-10-16T21:20:14.309" v="12"/>
          <ac:spMkLst>
            <pc:docMk/>
            <pc:sldMk cId="2827466368" sldId="269"/>
            <ac:spMk id="25" creationId="{EA5AC232-7F3E-4B1A-BEF9-D8111583A355}"/>
          </ac:spMkLst>
        </pc:spChg>
        <pc:spChg chg="add">
          <ac:chgData name="Xiangpeng Liang" userId="9578196b-bc93-47e6-9031-0602ba597be5" providerId="ADAL" clId="{4CF50C19-5EDA-4819-8C63-34F380F0D591}" dt="2018-10-16T21:20:14.309" v="12"/>
          <ac:spMkLst>
            <pc:docMk/>
            <pc:sldMk cId="2827466368" sldId="269"/>
            <ac:spMk id="26" creationId="{73075695-EACB-47A2-A505-23A104859B49}"/>
          </ac:spMkLst>
        </pc:spChg>
        <pc:spChg chg="add">
          <ac:chgData name="Xiangpeng Liang" userId="9578196b-bc93-47e6-9031-0602ba597be5" providerId="ADAL" clId="{4CF50C19-5EDA-4819-8C63-34F380F0D591}" dt="2018-10-16T21:21:14.759" v="13"/>
          <ac:spMkLst>
            <pc:docMk/>
            <pc:sldMk cId="2827466368" sldId="269"/>
            <ac:spMk id="27" creationId="{ECBB20BB-BF60-4414-BD02-DB26122E0142}"/>
          </ac:spMkLst>
        </pc:spChg>
        <pc:spChg chg="add">
          <ac:chgData name="Xiangpeng Liang" userId="9578196b-bc93-47e6-9031-0602ba597be5" providerId="ADAL" clId="{4CF50C19-5EDA-4819-8C63-34F380F0D591}" dt="2018-10-16T21:21:37.614" v="14"/>
          <ac:spMkLst>
            <pc:docMk/>
            <pc:sldMk cId="2827466368" sldId="269"/>
            <ac:spMk id="28" creationId="{E2F25359-A124-45A0-9127-F5A9FD0C36EF}"/>
          </ac:spMkLst>
        </pc:spChg>
        <pc:spChg chg="add del">
          <ac:chgData name="Xiangpeng Liang" userId="9578196b-bc93-47e6-9031-0602ba597be5" providerId="ADAL" clId="{4CF50C19-5EDA-4819-8C63-34F380F0D591}" dt="2018-10-16T21:25:53.902" v="20"/>
          <ac:spMkLst>
            <pc:docMk/>
            <pc:sldMk cId="2827466368" sldId="269"/>
            <ac:spMk id="30" creationId="{5BD50D11-29B9-442B-AA48-0E8B78E5CDEC}"/>
          </ac:spMkLst>
        </pc:spChg>
        <pc:picChg chg="add mod">
          <ac:chgData name="Xiangpeng Liang" userId="9578196b-bc93-47e6-9031-0602ba597be5" providerId="ADAL" clId="{4CF50C19-5EDA-4819-8C63-34F380F0D591}" dt="2018-10-17T14:00:08.035" v="146" actId="1076"/>
          <ac:picMkLst>
            <pc:docMk/>
            <pc:sldMk cId="2827466368" sldId="269"/>
            <ac:picMk id="14" creationId="{83F07703-711A-46C8-9368-31ABFCE6D6B2}"/>
          </ac:picMkLst>
        </pc:picChg>
        <pc:picChg chg="add mod">
          <ac:chgData name="Xiangpeng Liang" userId="9578196b-bc93-47e6-9031-0602ba597be5" providerId="ADAL" clId="{4CF50C19-5EDA-4819-8C63-34F380F0D591}" dt="2018-10-16T20:56:58.560" v="4"/>
          <ac:picMkLst>
            <pc:docMk/>
            <pc:sldMk cId="2827466368" sldId="269"/>
            <ac:picMk id="16" creationId="{9F60D75A-F7D8-44F2-831B-15B026AA684B}"/>
          </ac:picMkLst>
        </pc:picChg>
        <pc:picChg chg="add mod">
          <ac:chgData name="Xiangpeng Liang" userId="9578196b-bc93-47e6-9031-0602ba597be5" providerId="ADAL" clId="{4CF50C19-5EDA-4819-8C63-34F380F0D591}" dt="2018-10-17T14:00:08.035" v="146" actId="1076"/>
          <ac:picMkLst>
            <pc:docMk/>
            <pc:sldMk cId="2827466368" sldId="269"/>
            <ac:picMk id="18" creationId="{E3ED0B2F-AE3F-4B8D-81BD-A8175069B017}"/>
          </ac:picMkLst>
        </pc:picChg>
        <pc:picChg chg="add">
          <ac:chgData name="Xiangpeng Liang" userId="9578196b-bc93-47e6-9031-0602ba597be5" providerId="ADAL" clId="{4CF50C19-5EDA-4819-8C63-34F380F0D591}" dt="2018-10-16T21:11:50.402" v="7"/>
          <ac:picMkLst>
            <pc:docMk/>
            <pc:sldMk cId="2827466368" sldId="269"/>
            <ac:picMk id="19" creationId="{685C27FC-0D88-45A6-969A-C211C1F65925}"/>
          </ac:picMkLst>
        </pc:picChg>
        <pc:picChg chg="add">
          <ac:chgData name="Xiangpeng Liang" userId="9578196b-bc93-47e6-9031-0602ba597be5" providerId="ADAL" clId="{4CF50C19-5EDA-4819-8C63-34F380F0D591}" dt="2018-10-16T21:23:44.163" v="16"/>
          <ac:picMkLst>
            <pc:docMk/>
            <pc:sldMk cId="2827466368" sldId="269"/>
            <ac:picMk id="21" creationId="{760C0954-3810-4C3F-9A67-E7C2ED5E7C92}"/>
          </ac:picMkLst>
        </pc:picChg>
        <pc:picChg chg="add del">
          <ac:chgData name="Xiangpeng Liang" userId="9578196b-bc93-47e6-9031-0602ba597be5" providerId="ADAL" clId="{4CF50C19-5EDA-4819-8C63-34F380F0D591}" dt="2018-10-16T21:26:52.699" v="25"/>
          <ac:picMkLst>
            <pc:docMk/>
            <pc:sldMk cId="2827466368" sldId="269"/>
            <ac:picMk id="31" creationId="{AFE70C99-E6FD-4CD6-9BE9-1F5AEAE7712B}"/>
          </ac:picMkLst>
        </pc:picChg>
        <pc:picChg chg="add mod">
          <ac:chgData name="Xiangpeng Liang" userId="9578196b-bc93-47e6-9031-0602ba597be5" providerId="ADAL" clId="{4CF50C19-5EDA-4819-8C63-34F380F0D591}" dt="2018-10-17T14:00:08.035" v="146" actId="1076"/>
          <ac:picMkLst>
            <pc:docMk/>
            <pc:sldMk cId="2827466368" sldId="269"/>
            <ac:picMk id="1026" creationId="{7BD008A3-1C18-4952-986E-B55B041B7AE3}"/>
          </ac:picMkLst>
        </pc:picChg>
      </pc:sldChg>
      <pc:sldChg chg="modSp">
        <pc:chgData name="Xiangpeng Liang" userId="9578196b-bc93-47e6-9031-0602ba597be5" providerId="ADAL" clId="{4CF50C19-5EDA-4819-8C63-34F380F0D591}" dt="2018-10-17T19:18:04.613" v="3092" actId="1076"/>
        <pc:sldMkLst>
          <pc:docMk/>
          <pc:sldMk cId="1071021843" sldId="271"/>
        </pc:sldMkLst>
        <pc:spChg chg="mod">
          <ac:chgData name="Xiangpeng Liang" userId="9578196b-bc93-47e6-9031-0602ba597be5" providerId="ADAL" clId="{4CF50C19-5EDA-4819-8C63-34F380F0D591}" dt="2018-10-17T19:18:04.613" v="3092" actId="1076"/>
          <ac:spMkLst>
            <pc:docMk/>
            <pc:sldMk cId="1071021843" sldId="271"/>
            <ac:spMk id="3" creationId="{56EB2C76-92A5-49ED-B5D9-0DDBC3C7F152}"/>
          </ac:spMkLst>
        </pc:spChg>
      </pc:sldChg>
      <pc:sldChg chg="del">
        <pc:chgData name="Xiangpeng Liang" userId="9578196b-bc93-47e6-9031-0602ba597be5" providerId="ADAL" clId="{4CF50C19-5EDA-4819-8C63-34F380F0D591}" dt="2018-10-17T18:59:03.347" v="3054" actId="2696"/>
        <pc:sldMkLst>
          <pc:docMk/>
          <pc:sldMk cId="213093488" sldId="272"/>
        </pc:sldMkLst>
      </pc:sldChg>
      <pc:sldChg chg="del">
        <pc:chgData name="Xiangpeng Liang" userId="9578196b-bc93-47e6-9031-0602ba597be5" providerId="ADAL" clId="{4CF50C19-5EDA-4819-8C63-34F380F0D591}" dt="2018-10-17T18:18:03.702" v="2392" actId="2696"/>
        <pc:sldMkLst>
          <pc:docMk/>
          <pc:sldMk cId="1494857893" sldId="273"/>
        </pc:sldMkLst>
      </pc:sldChg>
      <pc:sldChg chg="del">
        <pc:chgData name="Xiangpeng Liang" userId="9578196b-bc93-47e6-9031-0602ba597be5" providerId="ADAL" clId="{4CF50C19-5EDA-4819-8C63-34F380F0D591}" dt="2018-10-17T18:18:04.044" v="2393" actId="2696"/>
        <pc:sldMkLst>
          <pc:docMk/>
          <pc:sldMk cId="134396376" sldId="274"/>
        </pc:sldMkLst>
      </pc:sldChg>
      <pc:sldChg chg="del">
        <pc:chgData name="Xiangpeng Liang" userId="9578196b-bc93-47e6-9031-0602ba597be5" providerId="ADAL" clId="{4CF50C19-5EDA-4819-8C63-34F380F0D591}" dt="2018-10-17T18:18:05.755" v="2396" actId="2696"/>
        <pc:sldMkLst>
          <pc:docMk/>
          <pc:sldMk cId="4285412135" sldId="275"/>
        </pc:sldMkLst>
      </pc:sldChg>
      <pc:sldChg chg="del">
        <pc:chgData name="Xiangpeng Liang" userId="9578196b-bc93-47e6-9031-0602ba597be5" providerId="ADAL" clId="{4CF50C19-5EDA-4819-8C63-34F380F0D591}" dt="2018-10-17T18:18:05.785" v="2397" actId="2696"/>
        <pc:sldMkLst>
          <pc:docMk/>
          <pc:sldMk cId="1445896411" sldId="276"/>
        </pc:sldMkLst>
      </pc:sldChg>
      <pc:sldChg chg="del">
        <pc:chgData name="Xiangpeng Liang" userId="9578196b-bc93-47e6-9031-0602ba597be5" providerId="ADAL" clId="{4CF50C19-5EDA-4819-8C63-34F380F0D591}" dt="2018-10-17T18:18:03.641" v="2391" actId="2696"/>
        <pc:sldMkLst>
          <pc:docMk/>
          <pc:sldMk cId="1754622895" sldId="277"/>
        </pc:sldMkLst>
      </pc:sldChg>
      <pc:sldChg chg="del">
        <pc:chgData name="Xiangpeng Liang" userId="9578196b-bc93-47e6-9031-0602ba597be5" providerId="ADAL" clId="{4CF50C19-5EDA-4819-8C63-34F380F0D591}" dt="2018-10-17T18:18:05.297" v="2395" actId="2696"/>
        <pc:sldMkLst>
          <pc:docMk/>
          <pc:sldMk cId="295523419" sldId="278"/>
        </pc:sldMkLst>
      </pc:sldChg>
      <pc:sldChg chg="del">
        <pc:chgData name="Xiangpeng Liang" userId="9578196b-bc93-47e6-9031-0602ba597be5" providerId="ADAL" clId="{4CF50C19-5EDA-4819-8C63-34F380F0D591}" dt="2018-10-17T18:18:04.682" v="2394" actId="2696"/>
        <pc:sldMkLst>
          <pc:docMk/>
          <pc:sldMk cId="1313325102" sldId="279"/>
        </pc:sldMkLst>
      </pc:sldChg>
      <pc:sldChg chg="del">
        <pc:chgData name="Xiangpeng Liang" userId="9578196b-bc93-47e6-9031-0602ba597be5" providerId="ADAL" clId="{4CF50C19-5EDA-4819-8C63-34F380F0D591}" dt="2018-10-17T18:18:06.577" v="2398" actId="2696"/>
        <pc:sldMkLst>
          <pc:docMk/>
          <pc:sldMk cId="1582611610" sldId="280"/>
        </pc:sldMkLst>
      </pc:sldChg>
      <pc:sldChg chg="del">
        <pc:chgData name="Xiangpeng Liang" userId="9578196b-bc93-47e6-9031-0602ba597be5" providerId="ADAL" clId="{4CF50C19-5EDA-4819-8C63-34F380F0D591}" dt="2018-10-17T18:18:07.584" v="2399" actId="2696"/>
        <pc:sldMkLst>
          <pc:docMk/>
          <pc:sldMk cId="2014542484" sldId="281"/>
        </pc:sldMkLst>
      </pc:sldChg>
      <pc:sldChg chg="del">
        <pc:chgData name="Xiangpeng Liang" userId="9578196b-bc93-47e6-9031-0602ba597be5" providerId="ADAL" clId="{4CF50C19-5EDA-4819-8C63-34F380F0D591}" dt="2018-10-17T18:18:08.161" v="2400" actId="2696"/>
        <pc:sldMkLst>
          <pc:docMk/>
          <pc:sldMk cId="2479398299" sldId="282"/>
        </pc:sldMkLst>
      </pc:sldChg>
      <pc:sldChg chg="del">
        <pc:chgData name="Xiangpeng Liang" userId="9578196b-bc93-47e6-9031-0602ba597be5" providerId="ADAL" clId="{4CF50C19-5EDA-4819-8C63-34F380F0D591}" dt="2018-10-17T18:18:08.759" v="2401" actId="2696"/>
        <pc:sldMkLst>
          <pc:docMk/>
          <pc:sldMk cId="2048544474" sldId="283"/>
        </pc:sldMkLst>
      </pc:sldChg>
      <pc:sldChg chg="addSp delSp modSp add modNotesTx">
        <pc:chgData name="Xiangpeng Liang" userId="9578196b-bc93-47e6-9031-0602ba597be5" providerId="ADAL" clId="{4CF50C19-5EDA-4819-8C63-34F380F0D591}" dt="2018-10-17T19:44:51.816" v="3334" actId="20577"/>
        <pc:sldMkLst>
          <pc:docMk/>
          <pc:sldMk cId="2083090223" sldId="284"/>
        </pc:sldMkLst>
        <pc:spChg chg="add mod">
          <ac:chgData name="Xiangpeng Liang" userId="9578196b-bc93-47e6-9031-0602ba597be5" providerId="ADAL" clId="{4CF50C19-5EDA-4819-8C63-34F380F0D591}" dt="2018-10-17T13:59:54.718" v="144" actId="164"/>
          <ac:spMkLst>
            <pc:docMk/>
            <pc:sldMk cId="2083090223" sldId="284"/>
            <ac:spMk id="3" creationId="{F0060B51-E8CD-4D75-A96A-711C518F17B0}"/>
          </ac:spMkLst>
        </pc:spChg>
        <pc:spChg chg="add del mod">
          <ac:chgData name="Xiangpeng Liang" userId="9578196b-bc93-47e6-9031-0602ba597be5" providerId="ADAL" clId="{4CF50C19-5EDA-4819-8C63-34F380F0D591}" dt="2018-10-17T14:14:12.359" v="175"/>
          <ac:spMkLst>
            <pc:docMk/>
            <pc:sldMk cId="2083090223" sldId="284"/>
            <ac:spMk id="6" creationId="{39AFE313-AE3F-4BBB-A6CC-ACAB347F3D3D}"/>
          </ac:spMkLst>
        </pc:spChg>
        <pc:spChg chg="add del mod">
          <ac:chgData name="Xiangpeng Liang" userId="9578196b-bc93-47e6-9031-0602ba597be5" providerId="ADAL" clId="{4CF50C19-5EDA-4819-8C63-34F380F0D591}" dt="2018-10-17T14:14:31.914" v="189" actId="478"/>
          <ac:spMkLst>
            <pc:docMk/>
            <pc:sldMk cId="2083090223" sldId="284"/>
            <ac:spMk id="7" creationId="{800D2785-E7DA-40EE-943D-CD4FFDAA0040}"/>
          </ac:spMkLst>
        </pc:spChg>
        <pc:spChg chg="add del mod">
          <ac:chgData name="Xiangpeng Liang" userId="9578196b-bc93-47e6-9031-0602ba597be5" providerId="ADAL" clId="{4CF50C19-5EDA-4819-8C63-34F380F0D591}" dt="2018-10-17T14:14:37.041" v="191" actId="478"/>
          <ac:spMkLst>
            <pc:docMk/>
            <pc:sldMk cId="2083090223" sldId="284"/>
            <ac:spMk id="8" creationId="{C669E83A-EFAB-4841-971A-6383B3832BDE}"/>
          </ac:spMkLst>
        </pc:spChg>
        <pc:spChg chg="add mod">
          <ac:chgData name="Xiangpeng Liang" userId="9578196b-bc93-47e6-9031-0602ba597be5" providerId="ADAL" clId="{4CF50C19-5EDA-4819-8C63-34F380F0D591}" dt="2018-10-17T19:16:40.355" v="3067" actId="1076"/>
          <ac:spMkLst>
            <pc:docMk/>
            <pc:sldMk cId="2083090223" sldId="284"/>
            <ac:spMk id="10" creationId="{7B22E370-E2D0-462A-AB2C-A2BC21AD25D2}"/>
          </ac:spMkLst>
        </pc:spChg>
        <pc:spChg chg="add mod">
          <ac:chgData name="Xiangpeng Liang" userId="9578196b-bc93-47e6-9031-0602ba597be5" providerId="ADAL" clId="{4CF50C19-5EDA-4819-8C63-34F380F0D591}" dt="2018-10-17T14:18:20.527" v="374" actId="14100"/>
          <ac:spMkLst>
            <pc:docMk/>
            <pc:sldMk cId="2083090223" sldId="284"/>
            <ac:spMk id="12" creationId="{793ECE2F-7BBD-4EEA-982B-3DF80788D58D}"/>
          </ac:spMkLst>
        </pc:spChg>
        <pc:spChg chg="add mod">
          <ac:chgData name="Xiangpeng Liang" userId="9578196b-bc93-47e6-9031-0602ba597be5" providerId="ADAL" clId="{4CF50C19-5EDA-4819-8C63-34F380F0D591}" dt="2018-10-17T14:31:23.298" v="603" actId="20577"/>
          <ac:spMkLst>
            <pc:docMk/>
            <pc:sldMk cId="2083090223" sldId="284"/>
            <ac:spMk id="13" creationId="{74270A7E-1E9F-438C-9E37-8AFC65B8FF5D}"/>
          </ac:spMkLst>
        </pc:spChg>
        <pc:spChg chg="add mod">
          <ac:chgData name="Xiangpeng Liang" userId="9578196b-bc93-47e6-9031-0602ba597be5" providerId="ADAL" clId="{4CF50C19-5EDA-4819-8C63-34F380F0D591}" dt="2018-10-17T14:14:10.130" v="172"/>
          <ac:spMkLst>
            <pc:docMk/>
            <pc:sldMk cId="2083090223" sldId="284"/>
            <ac:spMk id="14" creationId="{4BBBC7B4-231E-47EF-A3B7-514D145B769E}"/>
          </ac:spMkLst>
        </pc:spChg>
        <pc:spChg chg="mod">
          <ac:chgData name="Xiangpeng Liang" userId="9578196b-bc93-47e6-9031-0602ba597be5" providerId="ADAL" clId="{4CF50C19-5EDA-4819-8C63-34F380F0D591}" dt="2018-10-17T14:19:13.621" v="383" actId="1076"/>
          <ac:spMkLst>
            <pc:docMk/>
            <pc:sldMk cId="2083090223" sldId="284"/>
            <ac:spMk id="16" creationId="{88833878-EB43-42B2-BCAB-C554EF3F284B}"/>
          </ac:spMkLst>
        </pc:spChg>
        <pc:spChg chg="mod">
          <ac:chgData name="Xiangpeng Liang" userId="9578196b-bc93-47e6-9031-0602ba597be5" providerId="ADAL" clId="{4CF50C19-5EDA-4819-8C63-34F380F0D591}" dt="2018-10-17T14:31:06.618" v="586" actId="20577"/>
          <ac:spMkLst>
            <pc:docMk/>
            <pc:sldMk cId="2083090223" sldId="284"/>
            <ac:spMk id="17" creationId="{E32A0C21-1CE2-4C62-A7BD-9D2C187E1DE8}"/>
          </ac:spMkLst>
        </pc:spChg>
        <pc:spChg chg="mod">
          <ac:chgData name="Xiangpeng Liang" userId="9578196b-bc93-47e6-9031-0602ba597be5" providerId="ADAL" clId="{4CF50C19-5EDA-4819-8C63-34F380F0D591}" dt="2018-10-17T14:14:23.648" v="185" actId="20577"/>
          <ac:spMkLst>
            <pc:docMk/>
            <pc:sldMk cId="2083090223" sldId="284"/>
            <ac:spMk id="18" creationId="{6063EBB7-4CAD-4F66-9119-015F2C0B526B}"/>
          </ac:spMkLst>
        </pc:spChg>
        <pc:spChg chg="mod">
          <ac:chgData name="Xiangpeng Liang" userId="9578196b-bc93-47e6-9031-0602ba597be5" providerId="ADAL" clId="{4CF50C19-5EDA-4819-8C63-34F380F0D591}" dt="2018-10-17T14:27:41.247" v="565" actId="113"/>
          <ac:spMkLst>
            <pc:docMk/>
            <pc:sldMk cId="2083090223" sldId="284"/>
            <ac:spMk id="23" creationId="{A1E6F351-A4E0-4F3E-A370-7AC71D5F8E68}"/>
          </ac:spMkLst>
        </pc:spChg>
        <pc:spChg chg="mod">
          <ac:chgData name="Xiangpeng Liang" userId="9578196b-bc93-47e6-9031-0602ba597be5" providerId="ADAL" clId="{4CF50C19-5EDA-4819-8C63-34F380F0D591}" dt="2018-10-17T14:14:45.299" v="206" actId="20577"/>
          <ac:spMkLst>
            <pc:docMk/>
            <pc:sldMk cId="2083090223" sldId="284"/>
            <ac:spMk id="24" creationId="{F25C8349-E09A-416C-A7DD-D97E93E3963B}"/>
          </ac:spMkLst>
        </pc:spChg>
        <pc:spChg chg="add mod">
          <ac:chgData name="Xiangpeng Liang" userId="9578196b-bc93-47e6-9031-0602ba597be5" providerId="ADAL" clId="{4CF50C19-5EDA-4819-8C63-34F380F0D591}" dt="2018-10-17T19:16:45.011" v="3069" actId="20577"/>
          <ac:spMkLst>
            <pc:docMk/>
            <pc:sldMk cId="2083090223" sldId="284"/>
            <ac:spMk id="25" creationId="{551B5BF6-AEC5-4D57-8D99-139AC2B960D4}"/>
          </ac:spMkLst>
        </pc:spChg>
        <pc:spChg chg="add mod">
          <ac:chgData name="Xiangpeng Liang" userId="9578196b-bc93-47e6-9031-0602ba597be5" providerId="ADAL" clId="{4CF50C19-5EDA-4819-8C63-34F380F0D591}" dt="2018-10-17T19:18:37.812" v="3093" actId="20577"/>
          <ac:spMkLst>
            <pc:docMk/>
            <pc:sldMk cId="2083090223" sldId="284"/>
            <ac:spMk id="26" creationId="{0378DECD-0825-4CE9-BD65-84321C862ED0}"/>
          </ac:spMkLst>
        </pc:spChg>
        <pc:grpChg chg="add mod">
          <ac:chgData name="Xiangpeng Liang" userId="9578196b-bc93-47e6-9031-0602ba597be5" providerId="ADAL" clId="{4CF50C19-5EDA-4819-8C63-34F380F0D591}" dt="2018-10-17T14:12:28.711" v="164" actId="1076"/>
          <ac:grpSpMkLst>
            <pc:docMk/>
            <pc:sldMk cId="2083090223" sldId="284"/>
            <ac:grpSpMk id="4" creationId="{1B0C84E5-92C5-47E6-89D9-81A7852CDAB6}"/>
          </ac:grpSpMkLst>
        </pc:grpChg>
        <pc:grpChg chg="add mod">
          <ac:chgData name="Xiangpeng Liang" userId="9578196b-bc93-47e6-9031-0602ba597be5" providerId="ADAL" clId="{4CF50C19-5EDA-4819-8C63-34F380F0D591}" dt="2018-10-17T14:23:11.962" v="484" actId="1076"/>
          <ac:grpSpMkLst>
            <pc:docMk/>
            <pc:sldMk cId="2083090223" sldId="284"/>
            <ac:grpSpMk id="11" creationId="{471659D4-D650-495A-8C65-451493DD682C}"/>
          </ac:grpSpMkLst>
        </pc:grpChg>
        <pc:grpChg chg="add mod">
          <ac:chgData name="Xiangpeng Liang" userId="9578196b-bc93-47e6-9031-0602ba597be5" providerId="ADAL" clId="{4CF50C19-5EDA-4819-8C63-34F380F0D591}" dt="2018-10-17T14:23:18.094" v="485" actId="1076"/>
          <ac:grpSpMkLst>
            <pc:docMk/>
            <pc:sldMk cId="2083090223" sldId="284"/>
            <ac:grpSpMk id="15" creationId="{F31B4344-AFDE-4C07-9736-0847F52E6F4C}"/>
          </ac:grpSpMkLst>
        </pc:grpChg>
        <pc:grpChg chg="add mod">
          <ac:chgData name="Xiangpeng Liang" userId="9578196b-bc93-47e6-9031-0602ba597be5" providerId="ADAL" clId="{4CF50C19-5EDA-4819-8C63-34F380F0D591}" dt="2018-10-17T14:23:11.962" v="484" actId="1076"/>
          <ac:grpSpMkLst>
            <pc:docMk/>
            <pc:sldMk cId="2083090223" sldId="284"/>
            <ac:grpSpMk id="20" creationId="{B634E3AD-268E-4A64-8241-A5D885368E9F}"/>
          </ac:grpSpMkLst>
        </pc:grpChg>
        <pc:picChg chg="add mod">
          <ac:chgData name="Xiangpeng Liang" userId="9578196b-bc93-47e6-9031-0602ba597be5" providerId="ADAL" clId="{4CF50C19-5EDA-4819-8C63-34F380F0D591}" dt="2018-10-17T13:58:53.777" v="127" actId="1076"/>
          <ac:picMkLst>
            <pc:docMk/>
            <pc:sldMk cId="2083090223" sldId="284"/>
            <ac:picMk id="2" creationId="{D7C5ADF8-3113-411D-8640-6D749A352612}"/>
          </ac:picMkLst>
        </pc:picChg>
        <pc:picChg chg="add del mod">
          <ac:chgData name="Xiangpeng Liang" userId="9578196b-bc93-47e6-9031-0602ba597be5" providerId="ADAL" clId="{4CF50C19-5EDA-4819-8C63-34F380F0D591}" dt="2018-10-17T19:03:59.319" v="3062" actId="478"/>
          <ac:picMkLst>
            <pc:docMk/>
            <pc:sldMk cId="2083090223" sldId="284"/>
            <ac:picMk id="5" creationId="{7A89A121-1030-4C03-A2BD-AA42B9646502}"/>
          </ac:picMkLst>
        </pc:picChg>
        <pc:picChg chg="add del">
          <ac:chgData name="Xiangpeng Liang" userId="9578196b-bc93-47e6-9031-0602ba597be5" providerId="ADAL" clId="{4CF50C19-5EDA-4819-8C63-34F380F0D591}" dt="2018-10-16T21:31:23.099" v="27"/>
          <ac:picMkLst>
            <pc:docMk/>
            <pc:sldMk cId="2083090223" sldId="284"/>
            <ac:picMk id="15" creationId="{06634ACB-4F1D-46D0-A6A1-E947B6C1E23E}"/>
          </ac:picMkLst>
        </pc:picChg>
        <pc:picChg chg="mod">
          <ac:chgData name="Xiangpeng Liang" userId="9578196b-bc93-47e6-9031-0602ba597be5" providerId="ADAL" clId="{4CF50C19-5EDA-4819-8C63-34F380F0D591}" dt="2018-10-17T13:57:55.016" v="111" actId="1076"/>
          <ac:picMkLst>
            <pc:docMk/>
            <pc:sldMk cId="2083090223" sldId="284"/>
            <ac:picMk id="19" creationId="{685C27FC-0D88-45A6-969A-C211C1F65925}"/>
          </ac:picMkLst>
        </pc:picChg>
        <pc:picChg chg="mod modCrop">
          <ac:chgData name="Xiangpeng Liang" userId="9578196b-bc93-47e6-9031-0602ba597be5" providerId="ADAL" clId="{4CF50C19-5EDA-4819-8C63-34F380F0D591}" dt="2018-10-17T13:59:54.718" v="144" actId="164"/>
          <ac:picMkLst>
            <pc:docMk/>
            <pc:sldMk cId="2083090223" sldId="284"/>
            <ac:picMk id="21" creationId="{760C0954-3810-4C3F-9A67-E7C2ED5E7C92}"/>
          </ac:picMkLst>
        </pc:picChg>
      </pc:sldChg>
      <pc:sldChg chg="add del">
        <pc:chgData name="Xiangpeng Liang" userId="9578196b-bc93-47e6-9031-0602ba597be5" providerId="ADAL" clId="{4CF50C19-5EDA-4819-8C63-34F380F0D591}" dt="2018-10-16T21:25:57.142" v="22"/>
        <pc:sldMkLst>
          <pc:docMk/>
          <pc:sldMk cId="3985667983" sldId="284"/>
        </pc:sldMkLst>
      </pc:sldChg>
      <pc:sldChg chg="addSp add">
        <pc:chgData name="Xiangpeng Liang" userId="9578196b-bc93-47e6-9031-0602ba597be5" providerId="ADAL" clId="{4CF50C19-5EDA-4819-8C63-34F380F0D591}" dt="2018-10-16T21:25:42.365" v="18"/>
        <pc:sldMkLst>
          <pc:docMk/>
          <pc:sldMk cId="4250731203" sldId="284"/>
        </pc:sldMkLst>
        <pc:spChg chg="add">
          <ac:chgData name="Xiangpeng Liang" userId="9578196b-bc93-47e6-9031-0602ba597be5" providerId="ADAL" clId="{4CF50C19-5EDA-4819-8C63-34F380F0D591}" dt="2018-10-16T21:25:42.365" v="18"/>
          <ac:spMkLst>
            <pc:docMk/>
            <pc:sldMk cId="4250731203" sldId="284"/>
            <ac:spMk id="4" creationId="{31F1CADE-D46B-4921-89A9-78943AAA19BF}"/>
          </ac:spMkLst>
        </pc:spChg>
      </pc:sldChg>
      <pc:sldChg chg="addSp delSp modSp add modNotesTx">
        <pc:chgData name="Xiangpeng Liang" userId="9578196b-bc93-47e6-9031-0602ba597be5" providerId="ADAL" clId="{4CF50C19-5EDA-4819-8C63-34F380F0D591}" dt="2018-10-17T19:51:17.810" v="3451" actId="5793"/>
        <pc:sldMkLst>
          <pc:docMk/>
          <pc:sldMk cId="3805354128" sldId="285"/>
        </pc:sldMkLst>
        <pc:spChg chg="add mod">
          <ac:chgData name="Xiangpeng Liang" userId="9578196b-bc93-47e6-9031-0602ba597be5" providerId="ADAL" clId="{4CF50C19-5EDA-4819-8C63-34F380F0D591}" dt="2018-10-17T17:31:46.216" v="2070" actId="1076"/>
          <ac:spMkLst>
            <pc:docMk/>
            <pc:sldMk cId="3805354128" sldId="285"/>
            <ac:spMk id="7" creationId="{AD2C4E94-9387-43B1-B5BC-4821E7DA4CC8}"/>
          </ac:spMkLst>
        </pc:spChg>
        <pc:spChg chg="mod">
          <ac:chgData name="Xiangpeng Liang" userId="9578196b-bc93-47e6-9031-0602ba597be5" providerId="ADAL" clId="{4CF50C19-5EDA-4819-8C63-34F380F0D591}" dt="2018-10-17T14:34:20.169" v="606" actId="1076"/>
          <ac:spMkLst>
            <pc:docMk/>
            <pc:sldMk cId="3805354128" sldId="285"/>
            <ac:spMk id="9" creationId="{CBBDCFAD-A00F-4327-A29B-83FD7FEB5998}"/>
          </ac:spMkLst>
        </pc:spChg>
        <pc:spChg chg="add mod">
          <ac:chgData name="Xiangpeng Liang" userId="9578196b-bc93-47e6-9031-0602ba597be5" providerId="ADAL" clId="{4CF50C19-5EDA-4819-8C63-34F380F0D591}" dt="2018-10-17T17:31:49.962" v="2071" actId="1076"/>
          <ac:spMkLst>
            <pc:docMk/>
            <pc:sldMk cId="3805354128" sldId="285"/>
            <ac:spMk id="10" creationId="{8F1B4178-9C64-41E9-ADF3-C117B738D62C}"/>
          </ac:spMkLst>
        </pc:spChg>
        <pc:spChg chg="add mod">
          <ac:chgData name="Xiangpeng Liang" userId="9578196b-bc93-47e6-9031-0602ba597be5" providerId="ADAL" clId="{4CF50C19-5EDA-4819-8C63-34F380F0D591}" dt="2018-10-17T19:19:11.281" v="3112" actId="20577"/>
          <ac:spMkLst>
            <pc:docMk/>
            <pc:sldMk cId="3805354128" sldId="285"/>
            <ac:spMk id="25" creationId="{0D104FF2-7877-4868-A8F1-35A49F0B42FB}"/>
          </ac:spMkLst>
        </pc:spChg>
        <pc:spChg chg="add mod">
          <ac:chgData name="Xiangpeng Liang" userId="9578196b-bc93-47e6-9031-0602ba597be5" providerId="ADAL" clId="{4CF50C19-5EDA-4819-8C63-34F380F0D591}" dt="2018-10-17T15:01:57.687" v="729" actId="1076"/>
          <ac:spMkLst>
            <pc:docMk/>
            <pc:sldMk cId="3805354128" sldId="285"/>
            <ac:spMk id="27" creationId="{F0952DF8-B7BF-4EDB-AE70-275114C268D4}"/>
          </ac:spMkLst>
        </pc:spChg>
        <pc:spChg chg="add mod">
          <ac:chgData name="Xiangpeng Liang" userId="9578196b-bc93-47e6-9031-0602ba597be5" providerId="ADAL" clId="{4CF50C19-5EDA-4819-8C63-34F380F0D591}" dt="2018-10-17T15:02:04.495" v="730" actId="1076"/>
          <ac:spMkLst>
            <pc:docMk/>
            <pc:sldMk cId="3805354128" sldId="285"/>
            <ac:spMk id="28" creationId="{8DBF87D4-1AB8-4C32-8D47-D102B0981661}"/>
          </ac:spMkLst>
        </pc:spChg>
        <pc:spChg chg="add mod">
          <ac:chgData name="Xiangpeng Liang" userId="9578196b-bc93-47e6-9031-0602ba597be5" providerId="ADAL" clId="{4CF50C19-5EDA-4819-8C63-34F380F0D591}" dt="2018-10-17T15:01:29.009" v="725" actId="20577"/>
          <ac:spMkLst>
            <pc:docMk/>
            <pc:sldMk cId="3805354128" sldId="285"/>
            <ac:spMk id="29" creationId="{66B186A6-59C1-4586-8DAB-17547EF19C43}"/>
          </ac:spMkLst>
        </pc:spChg>
        <pc:grpChg chg="del">
          <ac:chgData name="Xiangpeng Liang" userId="9578196b-bc93-47e6-9031-0602ba597be5" providerId="ADAL" clId="{4CF50C19-5EDA-4819-8C63-34F380F0D591}" dt="2018-10-17T14:35:24.981" v="607" actId="478"/>
          <ac:grpSpMkLst>
            <pc:docMk/>
            <pc:sldMk cId="3805354128" sldId="285"/>
            <ac:grpSpMk id="4" creationId="{1B0C84E5-92C5-47E6-89D9-81A7852CDAB6}"/>
          </ac:grpSpMkLst>
        </pc:grpChg>
        <pc:grpChg chg="del">
          <ac:chgData name="Xiangpeng Liang" userId="9578196b-bc93-47e6-9031-0602ba597be5" providerId="ADAL" clId="{4CF50C19-5EDA-4819-8C63-34F380F0D591}" dt="2018-10-17T14:35:24.981" v="607" actId="478"/>
          <ac:grpSpMkLst>
            <pc:docMk/>
            <pc:sldMk cId="3805354128" sldId="285"/>
            <ac:grpSpMk id="11" creationId="{471659D4-D650-495A-8C65-451493DD682C}"/>
          </ac:grpSpMkLst>
        </pc:grpChg>
        <pc:grpChg chg="del">
          <ac:chgData name="Xiangpeng Liang" userId="9578196b-bc93-47e6-9031-0602ba597be5" providerId="ADAL" clId="{4CF50C19-5EDA-4819-8C63-34F380F0D591}" dt="2018-10-17T14:35:24.981" v="607" actId="478"/>
          <ac:grpSpMkLst>
            <pc:docMk/>
            <pc:sldMk cId="3805354128" sldId="285"/>
            <ac:grpSpMk id="15" creationId="{F31B4344-AFDE-4C07-9736-0847F52E6F4C}"/>
          </ac:grpSpMkLst>
        </pc:grpChg>
        <pc:grpChg chg="del">
          <ac:chgData name="Xiangpeng Liang" userId="9578196b-bc93-47e6-9031-0602ba597be5" providerId="ADAL" clId="{4CF50C19-5EDA-4819-8C63-34F380F0D591}" dt="2018-10-17T14:35:24.981" v="607" actId="478"/>
          <ac:grpSpMkLst>
            <pc:docMk/>
            <pc:sldMk cId="3805354128" sldId="285"/>
            <ac:grpSpMk id="20" creationId="{B634E3AD-268E-4A64-8241-A5D885368E9F}"/>
          </ac:grpSpMkLst>
        </pc:grpChg>
        <pc:picChg chg="del">
          <ac:chgData name="Xiangpeng Liang" userId="9578196b-bc93-47e6-9031-0602ba597be5" providerId="ADAL" clId="{4CF50C19-5EDA-4819-8C63-34F380F0D591}" dt="2018-10-17T14:35:24.981" v="607" actId="478"/>
          <ac:picMkLst>
            <pc:docMk/>
            <pc:sldMk cId="3805354128" sldId="285"/>
            <ac:picMk id="2" creationId="{D7C5ADF8-3113-411D-8640-6D749A352612}"/>
          </ac:picMkLst>
        </pc:picChg>
        <pc:picChg chg="add mod">
          <ac:chgData name="Xiangpeng Liang" userId="9578196b-bc93-47e6-9031-0602ba597be5" providerId="ADAL" clId="{4CF50C19-5EDA-4819-8C63-34F380F0D591}" dt="2018-10-17T14:55:44.718" v="664" actId="1076"/>
          <ac:picMkLst>
            <pc:docMk/>
            <pc:sldMk cId="3805354128" sldId="285"/>
            <ac:picMk id="5" creationId="{E73B4EE7-1239-4D04-9C3D-9CBDF1EB9E81}"/>
          </ac:picMkLst>
        </pc:picChg>
        <pc:picChg chg="add mod">
          <ac:chgData name="Xiangpeng Liang" userId="9578196b-bc93-47e6-9031-0602ba597be5" providerId="ADAL" clId="{4CF50C19-5EDA-4819-8C63-34F380F0D591}" dt="2018-10-17T14:57:22.859" v="685" actId="1076"/>
          <ac:picMkLst>
            <pc:docMk/>
            <pc:sldMk cId="3805354128" sldId="285"/>
            <ac:picMk id="6" creationId="{A8307AD5-46F3-400D-9187-3557869E26EA}"/>
          </ac:picMkLst>
        </pc:picChg>
        <pc:picChg chg="add mod">
          <ac:chgData name="Xiangpeng Liang" userId="9578196b-bc93-47e6-9031-0602ba597be5" providerId="ADAL" clId="{4CF50C19-5EDA-4819-8C63-34F380F0D591}" dt="2018-10-17T15:00:17.760" v="691" actId="1076"/>
          <ac:picMkLst>
            <pc:docMk/>
            <pc:sldMk cId="3805354128" sldId="285"/>
            <ac:picMk id="8" creationId="{92396D96-6DA0-4843-BECB-DE32B5B4CADF}"/>
          </ac:picMkLst>
        </pc:picChg>
        <pc:picChg chg="del">
          <ac:chgData name="Xiangpeng Liang" userId="9578196b-bc93-47e6-9031-0602ba597be5" providerId="ADAL" clId="{4CF50C19-5EDA-4819-8C63-34F380F0D591}" dt="2018-10-17T14:35:24.981" v="607" actId="478"/>
          <ac:picMkLst>
            <pc:docMk/>
            <pc:sldMk cId="3805354128" sldId="285"/>
            <ac:picMk id="19" creationId="{685C27FC-0D88-45A6-969A-C211C1F65925}"/>
          </ac:picMkLst>
        </pc:picChg>
        <pc:picChg chg="add mod">
          <ac:chgData name="Xiangpeng Liang" userId="9578196b-bc93-47e6-9031-0602ba597be5" providerId="ADAL" clId="{4CF50C19-5EDA-4819-8C63-34F380F0D591}" dt="2018-10-17T15:00:17.760" v="691" actId="1076"/>
          <ac:picMkLst>
            <pc:docMk/>
            <pc:sldMk cId="3805354128" sldId="285"/>
            <ac:picMk id="26" creationId="{59DB8043-2472-495D-B9DE-61AFCEFDCC57}"/>
          </ac:picMkLst>
        </pc:picChg>
        <pc:picChg chg="add del">
          <ac:chgData name="Xiangpeng Liang" userId="9578196b-bc93-47e6-9031-0602ba597be5" providerId="ADAL" clId="{4CF50C19-5EDA-4819-8C63-34F380F0D591}" dt="2018-10-17T15:03:48.713" v="732"/>
          <ac:picMkLst>
            <pc:docMk/>
            <pc:sldMk cId="3805354128" sldId="285"/>
            <ac:picMk id="32" creationId="{B5E81003-1D7F-47F7-9CD0-4531492F14F9}"/>
          </ac:picMkLst>
        </pc:picChg>
        <pc:cxnChg chg="add del mod">
          <ac:chgData name="Xiangpeng Liang" userId="9578196b-bc93-47e6-9031-0602ba597be5" providerId="ADAL" clId="{4CF50C19-5EDA-4819-8C63-34F380F0D591}" dt="2018-10-17T15:01:45.750" v="728" actId="11529"/>
          <ac:cxnSpMkLst>
            <pc:docMk/>
            <pc:sldMk cId="3805354128" sldId="285"/>
            <ac:cxnSpMk id="31" creationId="{96746D32-A158-4970-9304-8CDF5F9AB24B}"/>
          </ac:cxnSpMkLst>
        </pc:cxnChg>
      </pc:sldChg>
      <pc:sldChg chg="addSp delSp modSp add">
        <pc:chgData name="Xiangpeng Liang" userId="9578196b-bc93-47e6-9031-0602ba597be5" providerId="ADAL" clId="{4CF50C19-5EDA-4819-8C63-34F380F0D591}" dt="2018-10-17T19:53:22.839" v="3462" actId="403"/>
        <pc:sldMkLst>
          <pc:docMk/>
          <pc:sldMk cId="753950685" sldId="286"/>
        </pc:sldMkLst>
        <pc:spChg chg="del">
          <ac:chgData name="Xiangpeng Liang" userId="9578196b-bc93-47e6-9031-0602ba597be5" providerId="ADAL" clId="{4CF50C19-5EDA-4819-8C63-34F380F0D591}" dt="2018-10-17T15:04:22.465" v="770" actId="478"/>
          <ac:spMkLst>
            <pc:docMk/>
            <pc:sldMk cId="753950685" sldId="286"/>
            <ac:spMk id="7" creationId="{AD2C4E94-9387-43B1-B5BC-4821E7DA4CC8}"/>
          </ac:spMkLst>
        </pc:spChg>
        <pc:spChg chg="del">
          <ac:chgData name="Xiangpeng Liang" userId="9578196b-bc93-47e6-9031-0602ba597be5" providerId="ADAL" clId="{4CF50C19-5EDA-4819-8C63-34F380F0D591}" dt="2018-10-17T15:04:25.031" v="773" actId="478"/>
          <ac:spMkLst>
            <pc:docMk/>
            <pc:sldMk cId="753950685" sldId="286"/>
            <ac:spMk id="10" creationId="{8F1B4178-9C64-41E9-ADF3-C117B738D62C}"/>
          </ac:spMkLst>
        </pc:spChg>
        <pc:spChg chg="add mod">
          <ac:chgData name="Xiangpeng Liang" userId="9578196b-bc93-47e6-9031-0602ba597be5" providerId="ADAL" clId="{4CF50C19-5EDA-4819-8C63-34F380F0D591}" dt="2018-10-17T19:53:22.839" v="3462" actId="403"/>
          <ac:spMkLst>
            <pc:docMk/>
            <pc:sldMk cId="753950685" sldId="286"/>
            <ac:spMk id="13" creationId="{E607D2DF-E05C-42D4-9961-23BF481690CD}"/>
          </ac:spMkLst>
        </pc:spChg>
        <pc:spChg chg="add del mod">
          <ac:chgData name="Xiangpeng Liang" userId="9578196b-bc93-47e6-9031-0602ba597be5" providerId="ADAL" clId="{4CF50C19-5EDA-4819-8C63-34F380F0D591}" dt="2018-10-17T15:59:41.920" v="1248"/>
          <ac:spMkLst>
            <pc:docMk/>
            <pc:sldMk cId="753950685" sldId="286"/>
            <ac:spMk id="14" creationId="{52649430-01F9-43F7-844D-29D93F2441AB}"/>
          </ac:spMkLst>
        </pc:spChg>
        <pc:spChg chg="mod">
          <ac:chgData name="Xiangpeng Liang" userId="9578196b-bc93-47e6-9031-0602ba597be5" providerId="ADAL" clId="{4CF50C19-5EDA-4819-8C63-34F380F0D591}" dt="2018-10-17T19:19:25.074" v="3113" actId="20577"/>
          <ac:spMkLst>
            <pc:docMk/>
            <pc:sldMk cId="753950685" sldId="286"/>
            <ac:spMk id="25" creationId="{0D104FF2-7877-4868-A8F1-35A49F0B42FB}"/>
          </ac:spMkLst>
        </pc:spChg>
        <pc:spChg chg="del">
          <ac:chgData name="Xiangpeng Liang" userId="9578196b-bc93-47e6-9031-0602ba597be5" providerId="ADAL" clId="{4CF50C19-5EDA-4819-8C63-34F380F0D591}" dt="2018-10-17T15:04:25.031" v="773" actId="478"/>
          <ac:spMkLst>
            <pc:docMk/>
            <pc:sldMk cId="753950685" sldId="286"/>
            <ac:spMk id="27" creationId="{F0952DF8-B7BF-4EDB-AE70-275114C268D4}"/>
          </ac:spMkLst>
        </pc:spChg>
        <pc:spChg chg="del">
          <ac:chgData name="Xiangpeng Liang" userId="9578196b-bc93-47e6-9031-0602ba597be5" providerId="ADAL" clId="{4CF50C19-5EDA-4819-8C63-34F380F0D591}" dt="2018-10-17T15:04:25.031" v="773" actId="478"/>
          <ac:spMkLst>
            <pc:docMk/>
            <pc:sldMk cId="753950685" sldId="286"/>
            <ac:spMk id="28" creationId="{8DBF87D4-1AB8-4C32-8D47-D102B0981661}"/>
          </ac:spMkLst>
        </pc:spChg>
        <pc:spChg chg="del">
          <ac:chgData name="Xiangpeng Liang" userId="9578196b-bc93-47e6-9031-0602ba597be5" providerId="ADAL" clId="{4CF50C19-5EDA-4819-8C63-34F380F0D591}" dt="2018-10-17T15:04:25.031" v="773" actId="478"/>
          <ac:spMkLst>
            <pc:docMk/>
            <pc:sldMk cId="753950685" sldId="286"/>
            <ac:spMk id="29" creationId="{66B186A6-59C1-4586-8DAB-17547EF19C43}"/>
          </ac:spMkLst>
        </pc:spChg>
        <pc:picChg chg="add del mod">
          <ac:chgData name="Xiangpeng Liang" userId="9578196b-bc93-47e6-9031-0602ba597be5" providerId="ADAL" clId="{4CF50C19-5EDA-4819-8C63-34F380F0D591}" dt="2018-10-17T15:21:26.377" v="811" actId="478"/>
          <ac:picMkLst>
            <pc:docMk/>
            <pc:sldMk cId="753950685" sldId="286"/>
            <ac:picMk id="2" creationId="{499FD7F5-1504-439D-9720-197F0AA1DF9F}"/>
          </ac:picMkLst>
        </pc:picChg>
        <pc:picChg chg="add mod">
          <ac:chgData name="Xiangpeng Liang" userId="9578196b-bc93-47e6-9031-0602ba597be5" providerId="ADAL" clId="{4CF50C19-5EDA-4819-8C63-34F380F0D591}" dt="2018-10-17T15:59:40.666" v="1246" actId="1076"/>
          <ac:picMkLst>
            <pc:docMk/>
            <pc:sldMk cId="753950685" sldId="286"/>
            <ac:picMk id="3" creationId="{0AF52462-A3E0-45A3-ABB5-419133884C7E}"/>
          </ac:picMkLst>
        </pc:picChg>
        <pc:picChg chg="add mod">
          <ac:chgData name="Xiangpeng Liang" userId="9578196b-bc93-47e6-9031-0602ba597be5" providerId="ADAL" clId="{4CF50C19-5EDA-4819-8C63-34F380F0D591}" dt="2018-10-17T15:59:17.576" v="1245" actId="1076"/>
          <ac:picMkLst>
            <pc:docMk/>
            <pc:sldMk cId="753950685" sldId="286"/>
            <ac:picMk id="4" creationId="{7C25DBD0-D982-44BC-ABB9-5DA7DF60E082}"/>
          </ac:picMkLst>
        </pc:picChg>
        <pc:picChg chg="del mod">
          <ac:chgData name="Xiangpeng Liang" userId="9578196b-bc93-47e6-9031-0602ba597be5" providerId="ADAL" clId="{4CF50C19-5EDA-4819-8C63-34F380F0D591}" dt="2018-10-17T15:04:21.722" v="769" actId="478"/>
          <ac:picMkLst>
            <pc:docMk/>
            <pc:sldMk cId="753950685" sldId="286"/>
            <ac:picMk id="5" creationId="{E73B4EE7-1239-4D04-9C3D-9CBDF1EB9E81}"/>
          </ac:picMkLst>
        </pc:picChg>
        <pc:picChg chg="del">
          <ac:chgData name="Xiangpeng Liang" userId="9578196b-bc93-47e6-9031-0602ba597be5" providerId="ADAL" clId="{4CF50C19-5EDA-4819-8C63-34F380F0D591}" dt="2018-10-17T15:04:25.640" v="774" actId="478"/>
          <ac:picMkLst>
            <pc:docMk/>
            <pc:sldMk cId="753950685" sldId="286"/>
            <ac:picMk id="6" creationId="{A8307AD5-46F3-400D-9187-3557869E26EA}"/>
          </ac:picMkLst>
        </pc:picChg>
        <pc:picChg chg="del">
          <ac:chgData name="Xiangpeng Liang" userId="9578196b-bc93-47e6-9031-0602ba597be5" providerId="ADAL" clId="{4CF50C19-5EDA-4819-8C63-34F380F0D591}" dt="2018-10-17T15:04:23.228" v="771" actId="478"/>
          <ac:picMkLst>
            <pc:docMk/>
            <pc:sldMk cId="753950685" sldId="286"/>
            <ac:picMk id="8" creationId="{92396D96-6DA0-4843-BECB-DE32B5B4CADF}"/>
          </ac:picMkLst>
        </pc:picChg>
        <pc:picChg chg="add del mod">
          <ac:chgData name="Xiangpeng Liang" userId="9578196b-bc93-47e6-9031-0602ba597be5" providerId="ADAL" clId="{4CF50C19-5EDA-4819-8C63-34F380F0D591}" dt="2018-10-17T15:45:31.541" v="850" actId="478"/>
          <ac:picMkLst>
            <pc:docMk/>
            <pc:sldMk cId="753950685" sldId="286"/>
            <ac:picMk id="11" creationId="{D021580E-A85A-48E2-887D-7FA0F804FA79}"/>
          </ac:picMkLst>
        </pc:picChg>
        <pc:picChg chg="add mod">
          <ac:chgData name="Xiangpeng Liang" userId="9578196b-bc93-47e6-9031-0602ba597be5" providerId="ADAL" clId="{4CF50C19-5EDA-4819-8C63-34F380F0D591}" dt="2018-10-17T15:53:02.683" v="947" actId="1076"/>
          <ac:picMkLst>
            <pc:docMk/>
            <pc:sldMk cId="753950685" sldId="286"/>
            <ac:picMk id="12" creationId="{E826B71C-13F4-4CA4-BEC3-11B247982791}"/>
          </ac:picMkLst>
        </pc:picChg>
        <pc:picChg chg="del">
          <ac:chgData name="Xiangpeng Liang" userId="9578196b-bc93-47e6-9031-0602ba597be5" providerId="ADAL" clId="{4CF50C19-5EDA-4819-8C63-34F380F0D591}" dt="2018-10-17T15:04:23.627" v="772" actId="478"/>
          <ac:picMkLst>
            <pc:docMk/>
            <pc:sldMk cId="753950685" sldId="286"/>
            <ac:picMk id="26" creationId="{59DB8043-2472-495D-B9DE-61AFCEFDCC57}"/>
          </ac:picMkLst>
        </pc:picChg>
      </pc:sldChg>
      <pc:sldChg chg="addSp delSp modSp add modNotesTx">
        <pc:chgData name="Xiangpeng Liang" userId="9578196b-bc93-47e6-9031-0602ba597be5" providerId="ADAL" clId="{4CF50C19-5EDA-4819-8C63-34F380F0D591}" dt="2018-10-17T19:58:01.403" v="3705" actId="20577"/>
        <pc:sldMkLst>
          <pc:docMk/>
          <pc:sldMk cId="3615259786" sldId="287"/>
        </pc:sldMkLst>
        <pc:spChg chg="add mod">
          <ac:chgData name="Xiangpeng Liang" userId="9578196b-bc93-47e6-9031-0602ba597be5" providerId="ADAL" clId="{4CF50C19-5EDA-4819-8C63-34F380F0D591}" dt="2018-10-17T16:06:42.054" v="1395" actId="164"/>
          <ac:spMkLst>
            <pc:docMk/>
            <pc:sldMk cId="3615259786" sldId="287"/>
            <ac:spMk id="5" creationId="{5468123C-62FC-4112-86E5-649444EBA8B4}"/>
          </ac:spMkLst>
        </pc:spChg>
        <pc:spChg chg="mod">
          <ac:chgData name="Xiangpeng Liang" userId="9578196b-bc93-47e6-9031-0602ba597be5" providerId="ADAL" clId="{4CF50C19-5EDA-4819-8C63-34F380F0D591}" dt="2018-10-17T19:58:01.403" v="3705" actId="20577"/>
          <ac:spMkLst>
            <pc:docMk/>
            <pc:sldMk cId="3615259786" sldId="287"/>
            <ac:spMk id="13" creationId="{E607D2DF-E05C-42D4-9961-23BF481690CD}"/>
          </ac:spMkLst>
        </pc:spChg>
        <pc:spChg chg="mod">
          <ac:chgData name="Xiangpeng Liang" userId="9578196b-bc93-47e6-9031-0602ba597be5" providerId="ADAL" clId="{4CF50C19-5EDA-4819-8C63-34F380F0D591}" dt="2018-10-17T19:19:32.450" v="3114" actId="20577"/>
          <ac:spMkLst>
            <pc:docMk/>
            <pc:sldMk cId="3615259786" sldId="287"/>
            <ac:spMk id="25" creationId="{0D104FF2-7877-4868-A8F1-35A49F0B42FB}"/>
          </ac:spMkLst>
        </pc:spChg>
        <pc:grpChg chg="add mod">
          <ac:chgData name="Xiangpeng Liang" userId="9578196b-bc93-47e6-9031-0602ba597be5" providerId="ADAL" clId="{4CF50C19-5EDA-4819-8C63-34F380F0D591}" dt="2018-10-17T16:13:12.698" v="1403" actId="1076"/>
          <ac:grpSpMkLst>
            <pc:docMk/>
            <pc:sldMk cId="3615259786" sldId="287"/>
            <ac:grpSpMk id="6" creationId="{5B227D4C-4E3F-4E74-8F2B-300D14457AA9}"/>
          </ac:grpSpMkLst>
        </pc:grpChg>
        <pc:picChg chg="add mod">
          <ac:chgData name="Xiangpeng Liang" userId="9578196b-bc93-47e6-9031-0602ba597be5" providerId="ADAL" clId="{4CF50C19-5EDA-4819-8C63-34F380F0D591}" dt="2018-10-17T16:06:42.054" v="1395" actId="164"/>
          <ac:picMkLst>
            <pc:docMk/>
            <pc:sldMk cId="3615259786" sldId="287"/>
            <ac:picMk id="2" creationId="{6565E016-BA6C-49C9-B700-5C64935FD2A2}"/>
          </ac:picMkLst>
        </pc:picChg>
        <pc:picChg chg="del">
          <ac:chgData name="Xiangpeng Liang" userId="9578196b-bc93-47e6-9031-0602ba597be5" providerId="ADAL" clId="{4CF50C19-5EDA-4819-8C63-34F380F0D591}" dt="2018-10-17T16:04:29.812" v="1322" actId="478"/>
          <ac:picMkLst>
            <pc:docMk/>
            <pc:sldMk cId="3615259786" sldId="287"/>
            <ac:picMk id="3" creationId="{0AF52462-A3E0-45A3-ABB5-419133884C7E}"/>
          </ac:picMkLst>
        </pc:picChg>
        <pc:picChg chg="del">
          <ac:chgData name="Xiangpeng Liang" userId="9578196b-bc93-47e6-9031-0602ba597be5" providerId="ADAL" clId="{4CF50C19-5EDA-4819-8C63-34F380F0D591}" dt="2018-10-17T16:04:30.167" v="1323" actId="478"/>
          <ac:picMkLst>
            <pc:docMk/>
            <pc:sldMk cId="3615259786" sldId="287"/>
            <ac:picMk id="4" creationId="{7C25DBD0-D982-44BC-ABB9-5DA7DF60E082}"/>
          </ac:picMkLst>
        </pc:picChg>
        <pc:picChg chg="add mod">
          <ac:chgData name="Xiangpeng Liang" userId="9578196b-bc93-47e6-9031-0602ba597be5" providerId="ADAL" clId="{4CF50C19-5EDA-4819-8C63-34F380F0D591}" dt="2018-10-17T16:13:42.213" v="1408" actId="1076"/>
          <ac:picMkLst>
            <pc:docMk/>
            <pc:sldMk cId="3615259786" sldId="287"/>
            <ac:picMk id="7" creationId="{359C275C-6CD6-4192-9096-216D04409215}"/>
          </ac:picMkLst>
        </pc:picChg>
        <pc:picChg chg="add del">
          <ac:chgData name="Xiangpeng Liang" userId="9578196b-bc93-47e6-9031-0602ba597be5" providerId="ADAL" clId="{4CF50C19-5EDA-4819-8C63-34F380F0D591}" dt="2018-10-17T16:14:45.072" v="1410"/>
          <ac:picMkLst>
            <pc:docMk/>
            <pc:sldMk cId="3615259786" sldId="287"/>
            <ac:picMk id="8" creationId="{03A073F2-C87F-453D-A4F4-D59B1EEA3247}"/>
          </ac:picMkLst>
        </pc:picChg>
        <pc:picChg chg="add mod">
          <ac:chgData name="Xiangpeng Liang" userId="9578196b-bc93-47e6-9031-0602ba597be5" providerId="ADAL" clId="{4CF50C19-5EDA-4819-8C63-34F380F0D591}" dt="2018-10-17T16:13:14.280" v="1404" actId="1076"/>
          <ac:picMkLst>
            <pc:docMk/>
            <pc:sldMk cId="3615259786" sldId="287"/>
            <ac:picMk id="11" creationId="{71A66F30-CD9D-4174-B3D4-EC3C26CAF894}"/>
          </ac:picMkLst>
        </pc:picChg>
        <pc:picChg chg="del">
          <ac:chgData name="Xiangpeng Liang" userId="9578196b-bc93-47e6-9031-0602ba597be5" providerId="ADAL" clId="{4CF50C19-5EDA-4819-8C63-34F380F0D591}" dt="2018-10-17T16:04:30.493" v="1324" actId="478"/>
          <ac:picMkLst>
            <pc:docMk/>
            <pc:sldMk cId="3615259786" sldId="287"/>
            <ac:picMk id="12" creationId="{E826B71C-13F4-4CA4-BEC3-11B247982791}"/>
          </ac:picMkLst>
        </pc:picChg>
      </pc:sldChg>
      <pc:sldChg chg="addSp delSp modSp add modNotesTx">
        <pc:chgData name="Xiangpeng Liang" userId="9578196b-bc93-47e6-9031-0602ba597be5" providerId="ADAL" clId="{4CF50C19-5EDA-4819-8C63-34F380F0D591}" dt="2018-10-17T20:00:48.371" v="3706" actId="20577"/>
        <pc:sldMkLst>
          <pc:docMk/>
          <pc:sldMk cId="2275011055" sldId="288"/>
        </pc:sldMkLst>
        <pc:spChg chg="add mod">
          <ac:chgData name="Xiangpeng Liang" userId="9578196b-bc93-47e6-9031-0602ba597be5" providerId="ADAL" clId="{4CF50C19-5EDA-4819-8C63-34F380F0D591}" dt="2018-10-17T16:53:18.127" v="1814" actId="1076"/>
          <ac:spMkLst>
            <pc:docMk/>
            <pc:sldMk cId="2275011055" sldId="288"/>
            <ac:spMk id="8" creationId="{5439573E-F617-46E8-9AE9-74C1686BE46A}"/>
          </ac:spMkLst>
        </pc:spChg>
        <pc:spChg chg="add mod">
          <ac:chgData name="Xiangpeng Liang" userId="9578196b-bc93-47e6-9031-0602ba597be5" providerId="ADAL" clId="{4CF50C19-5EDA-4819-8C63-34F380F0D591}" dt="2018-10-17T16:53:54.501" v="1825" actId="1076"/>
          <ac:spMkLst>
            <pc:docMk/>
            <pc:sldMk cId="2275011055" sldId="288"/>
            <ac:spMk id="10" creationId="{3964FEA6-34F5-4162-B55F-C94E09DA37CF}"/>
          </ac:spMkLst>
        </pc:spChg>
        <pc:spChg chg="add del mod">
          <ac:chgData name="Xiangpeng Liang" userId="9578196b-bc93-47e6-9031-0602ba597be5" providerId="ADAL" clId="{4CF50C19-5EDA-4819-8C63-34F380F0D591}" dt="2018-10-17T16:53:51.219" v="1824" actId="478"/>
          <ac:spMkLst>
            <pc:docMk/>
            <pc:sldMk cId="2275011055" sldId="288"/>
            <ac:spMk id="12" creationId="{C51B40F9-45EF-4DCC-BE25-DFB70FFC61C0}"/>
          </ac:spMkLst>
        </pc:spChg>
        <pc:spChg chg="del">
          <ac:chgData name="Xiangpeng Liang" userId="9578196b-bc93-47e6-9031-0602ba597be5" providerId="ADAL" clId="{4CF50C19-5EDA-4819-8C63-34F380F0D591}" dt="2018-10-17T16:28:58.184" v="1660" actId="478"/>
          <ac:spMkLst>
            <pc:docMk/>
            <pc:sldMk cId="2275011055" sldId="288"/>
            <ac:spMk id="13" creationId="{E607D2DF-E05C-42D4-9961-23BF481690CD}"/>
          </ac:spMkLst>
        </pc:spChg>
        <pc:spChg chg="add mod">
          <ac:chgData name="Xiangpeng Liang" userId="9578196b-bc93-47e6-9031-0602ba597be5" providerId="ADAL" clId="{4CF50C19-5EDA-4819-8C63-34F380F0D591}" dt="2018-10-17T16:51:34.187" v="1805" actId="571"/>
          <ac:spMkLst>
            <pc:docMk/>
            <pc:sldMk cId="2275011055" sldId="288"/>
            <ac:spMk id="15" creationId="{84D0EA3B-C83F-47E8-B8E3-085277C1ED82}"/>
          </ac:spMkLst>
        </pc:spChg>
        <pc:spChg chg="add mod">
          <ac:chgData name="Xiangpeng Liang" userId="9578196b-bc93-47e6-9031-0602ba597be5" providerId="ADAL" clId="{4CF50C19-5EDA-4819-8C63-34F380F0D591}" dt="2018-10-17T16:51:34.187" v="1805" actId="571"/>
          <ac:spMkLst>
            <pc:docMk/>
            <pc:sldMk cId="2275011055" sldId="288"/>
            <ac:spMk id="16" creationId="{24F4A232-779D-4FD0-B591-82F4E19154A3}"/>
          </ac:spMkLst>
        </pc:spChg>
        <pc:spChg chg="mod">
          <ac:chgData name="Xiangpeng Liang" userId="9578196b-bc93-47e6-9031-0602ba597be5" providerId="ADAL" clId="{4CF50C19-5EDA-4819-8C63-34F380F0D591}" dt="2018-10-17T19:19:44.378" v="3117" actId="20577"/>
          <ac:spMkLst>
            <pc:docMk/>
            <pc:sldMk cId="2275011055" sldId="288"/>
            <ac:spMk id="25" creationId="{0D104FF2-7877-4868-A8F1-35A49F0B42FB}"/>
          </ac:spMkLst>
        </pc:spChg>
        <pc:grpChg chg="del">
          <ac:chgData name="Xiangpeng Liang" userId="9578196b-bc93-47e6-9031-0602ba597be5" providerId="ADAL" clId="{4CF50C19-5EDA-4819-8C63-34F380F0D591}" dt="2018-10-17T16:28:55.462" v="1657" actId="478"/>
          <ac:grpSpMkLst>
            <pc:docMk/>
            <pc:sldMk cId="2275011055" sldId="288"/>
            <ac:grpSpMk id="6" creationId="{5B227D4C-4E3F-4E74-8F2B-300D14457AA9}"/>
          </ac:grpSpMkLst>
        </pc:grpChg>
        <pc:picChg chg="add mod">
          <ac:chgData name="Xiangpeng Liang" userId="9578196b-bc93-47e6-9031-0602ba597be5" providerId="ADAL" clId="{4CF50C19-5EDA-4819-8C63-34F380F0D591}" dt="2018-10-17T16:51:36.899" v="1808" actId="1076"/>
          <ac:picMkLst>
            <pc:docMk/>
            <pc:sldMk cId="2275011055" sldId="288"/>
            <ac:picMk id="3" creationId="{2B2D2741-BEA8-44E9-A8D5-FDECDA23C5D1}"/>
          </ac:picMkLst>
        </pc:picChg>
        <pc:picChg chg="add mod">
          <ac:chgData name="Xiangpeng Liang" userId="9578196b-bc93-47e6-9031-0602ba597be5" providerId="ADAL" clId="{4CF50C19-5EDA-4819-8C63-34F380F0D591}" dt="2018-10-17T16:50:19.766" v="1772" actId="1076"/>
          <ac:picMkLst>
            <pc:docMk/>
            <pc:sldMk cId="2275011055" sldId="288"/>
            <ac:picMk id="4" creationId="{7E4841E0-284E-4F9F-95CA-E250F1A20B4A}"/>
          </ac:picMkLst>
        </pc:picChg>
        <pc:picChg chg="del">
          <ac:chgData name="Xiangpeng Liang" userId="9578196b-bc93-47e6-9031-0602ba597be5" providerId="ADAL" clId="{4CF50C19-5EDA-4819-8C63-34F380F0D591}" dt="2018-10-17T16:28:56.434" v="1659" actId="478"/>
          <ac:picMkLst>
            <pc:docMk/>
            <pc:sldMk cId="2275011055" sldId="288"/>
            <ac:picMk id="7" creationId="{359C275C-6CD6-4192-9096-216D04409215}"/>
          </ac:picMkLst>
        </pc:picChg>
        <pc:picChg chg="del">
          <ac:chgData name="Xiangpeng Liang" userId="9578196b-bc93-47e6-9031-0602ba597be5" providerId="ADAL" clId="{4CF50C19-5EDA-4819-8C63-34F380F0D591}" dt="2018-10-17T16:28:56" v="1658" actId="478"/>
          <ac:picMkLst>
            <pc:docMk/>
            <pc:sldMk cId="2275011055" sldId="288"/>
            <ac:picMk id="11" creationId="{71A66F30-CD9D-4174-B3D4-EC3C26CAF894}"/>
          </ac:picMkLst>
        </pc:picChg>
        <pc:cxnChg chg="add mod">
          <ac:chgData name="Xiangpeng Liang" userId="9578196b-bc93-47e6-9031-0602ba597be5" providerId="ADAL" clId="{4CF50C19-5EDA-4819-8C63-34F380F0D591}" dt="2018-10-17T16:55:29.643" v="1876" actId="14100"/>
          <ac:cxnSpMkLst>
            <pc:docMk/>
            <pc:sldMk cId="2275011055" sldId="288"/>
            <ac:cxnSpMk id="17" creationId="{07B63537-AF7D-4BF7-AA47-F1CDE14DFEDB}"/>
          </ac:cxnSpMkLst>
        </pc:cxnChg>
      </pc:sldChg>
      <pc:sldChg chg="addSp delSp modSp add modNotesTx">
        <pc:chgData name="Xiangpeng Liang" userId="9578196b-bc93-47e6-9031-0602ba597be5" providerId="ADAL" clId="{4CF50C19-5EDA-4819-8C63-34F380F0D591}" dt="2018-10-17T19:20:00.516" v="3118" actId="20577"/>
        <pc:sldMkLst>
          <pc:docMk/>
          <pc:sldMk cId="3912924230" sldId="289"/>
        </pc:sldMkLst>
        <pc:spChg chg="del">
          <ac:chgData name="Xiangpeng Liang" userId="9578196b-bc93-47e6-9031-0602ba597be5" providerId="ADAL" clId="{4CF50C19-5EDA-4819-8C63-34F380F0D591}" dt="2018-10-17T17:04:36.999" v="1879" actId="478"/>
          <ac:spMkLst>
            <pc:docMk/>
            <pc:sldMk cId="3912924230" sldId="289"/>
            <ac:spMk id="8" creationId="{5439573E-F617-46E8-9AE9-74C1686BE46A}"/>
          </ac:spMkLst>
        </pc:spChg>
        <pc:spChg chg="del">
          <ac:chgData name="Xiangpeng Liang" userId="9578196b-bc93-47e6-9031-0602ba597be5" providerId="ADAL" clId="{4CF50C19-5EDA-4819-8C63-34F380F0D591}" dt="2018-10-17T17:04:35.342" v="1878" actId="478"/>
          <ac:spMkLst>
            <pc:docMk/>
            <pc:sldMk cId="3912924230" sldId="289"/>
            <ac:spMk id="10" creationId="{3964FEA6-34F5-4162-B55F-C94E09DA37CF}"/>
          </ac:spMkLst>
        </pc:spChg>
        <pc:spChg chg="add mod">
          <ac:chgData name="Xiangpeng Liang" userId="9578196b-bc93-47e6-9031-0602ba597be5" providerId="ADAL" clId="{4CF50C19-5EDA-4819-8C63-34F380F0D591}" dt="2018-10-17T17:39:20.484" v="2123" actId="20577"/>
          <ac:spMkLst>
            <pc:docMk/>
            <pc:sldMk cId="3912924230" sldId="289"/>
            <ac:spMk id="11" creationId="{DAE569BE-9411-4398-90EA-6BA2746322AE}"/>
          </ac:spMkLst>
        </pc:spChg>
        <pc:spChg chg="mod">
          <ac:chgData name="Xiangpeng Liang" userId="9578196b-bc93-47e6-9031-0602ba597be5" providerId="ADAL" clId="{4CF50C19-5EDA-4819-8C63-34F380F0D591}" dt="2018-10-17T19:20:00.516" v="3118" actId="20577"/>
          <ac:spMkLst>
            <pc:docMk/>
            <pc:sldMk cId="3912924230" sldId="289"/>
            <ac:spMk id="25" creationId="{0D104FF2-7877-4868-A8F1-35A49F0B42FB}"/>
          </ac:spMkLst>
        </pc:spChg>
        <pc:picChg chg="add del mod">
          <ac:chgData name="Xiangpeng Liang" userId="9578196b-bc93-47e6-9031-0602ba597be5" providerId="ADAL" clId="{4CF50C19-5EDA-4819-8C63-34F380F0D591}" dt="2018-10-17T17:22:44.187" v="1905" actId="478"/>
          <ac:picMkLst>
            <pc:docMk/>
            <pc:sldMk cId="3912924230" sldId="289"/>
            <ac:picMk id="2" creationId="{78E21AAF-EB3A-49D1-BFE5-E24AE4D73648}"/>
          </ac:picMkLst>
        </pc:picChg>
        <pc:picChg chg="del">
          <ac:chgData name="Xiangpeng Liang" userId="9578196b-bc93-47e6-9031-0602ba597be5" providerId="ADAL" clId="{4CF50C19-5EDA-4819-8C63-34F380F0D591}" dt="2018-10-17T17:04:35.342" v="1878" actId="478"/>
          <ac:picMkLst>
            <pc:docMk/>
            <pc:sldMk cId="3912924230" sldId="289"/>
            <ac:picMk id="3" creationId="{2B2D2741-BEA8-44E9-A8D5-FDECDA23C5D1}"/>
          </ac:picMkLst>
        </pc:picChg>
        <pc:picChg chg="del">
          <ac:chgData name="Xiangpeng Liang" userId="9578196b-bc93-47e6-9031-0602ba597be5" providerId="ADAL" clId="{4CF50C19-5EDA-4819-8C63-34F380F0D591}" dt="2018-10-17T17:04:35.342" v="1878" actId="478"/>
          <ac:picMkLst>
            <pc:docMk/>
            <pc:sldMk cId="3912924230" sldId="289"/>
            <ac:picMk id="4" creationId="{7E4841E0-284E-4F9F-95CA-E250F1A20B4A}"/>
          </ac:picMkLst>
        </pc:picChg>
        <pc:picChg chg="add mod">
          <ac:chgData name="Xiangpeng Liang" userId="9578196b-bc93-47e6-9031-0602ba597be5" providerId="ADAL" clId="{4CF50C19-5EDA-4819-8C63-34F380F0D591}" dt="2018-10-17T17:21:13.692" v="1903" actId="1076"/>
          <ac:picMkLst>
            <pc:docMk/>
            <pc:sldMk cId="3912924230" sldId="289"/>
            <ac:picMk id="5" creationId="{E3CE0D88-63B5-4184-9380-80514F32AEB5}"/>
          </ac:picMkLst>
        </pc:picChg>
        <pc:picChg chg="add mod">
          <ac:chgData name="Xiangpeng Liang" userId="9578196b-bc93-47e6-9031-0602ba597be5" providerId="ADAL" clId="{4CF50C19-5EDA-4819-8C63-34F380F0D591}" dt="2018-10-17T17:30:03.940" v="2060" actId="1076"/>
          <ac:picMkLst>
            <pc:docMk/>
            <pc:sldMk cId="3912924230" sldId="289"/>
            <ac:picMk id="6" creationId="{8944809F-5B6B-4E26-81D0-B165E07C447C}"/>
          </ac:picMkLst>
        </pc:picChg>
        <pc:picChg chg="add mod">
          <ac:chgData name="Xiangpeng Liang" userId="9578196b-bc93-47e6-9031-0602ba597be5" providerId="ADAL" clId="{4CF50C19-5EDA-4819-8C63-34F380F0D591}" dt="2018-10-17T17:30:25.535" v="2067" actId="1076"/>
          <ac:picMkLst>
            <pc:docMk/>
            <pc:sldMk cId="3912924230" sldId="289"/>
            <ac:picMk id="7" creationId="{9079D4F8-7E23-4A13-8E3D-45FC6F8D0BC4}"/>
          </ac:picMkLst>
        </pc:picChg>
        <pc:picChg chg="add mod">
          <ac:chgData name="Xiangpeng Liang" userId="9578196b-bc93-47e6-9031-0602ba597be5" providerId="ADAL" clId="{4CF50C19-5EDA-4819-8C63-34F380F0D591}" dt="2018-10-17T17:30:28.941" v="2068" actId="1076"/>
          <ac:picMkLst>
            <pc:docMk/>
            <pc:sldMk cId="3912924230" sldId="289"/>
            <ac:picMk id="12" creationId="{57C45B29-9A70-4029-96C2-54A227E838B0}"/>
          </ac:picMkLst>
        </pc:picChg>
        <pc:cxnChg chg="del mod">
          <ac:chgData name="Xiangpeng Liang" userId="9578196b-bc93-47e6-9031-0602ba597be5" providerId="ADAL" clId="{4CF50C19-5EDA-4819-8C63-34F380F0D591}" dt="2018-10-17T17:04:35.342" v="1878" actId="478"/>
          <ac:cxnSpMkLst>
            <pc:docMk/>
            <pc:sldMk cId="3912924230" sldId="289"/>
            <ac:cxnSpMk id="17" creationId="{07B63537-AF7D-4BF7-AA47-F1CDE14DFEDB}"/>
          </ac:cxnSpMkLst>
        </pc:cxnChg>
      </pc:sldChg>
      <pc:sldChg chg="addSp delSp modSp add modNotesTx">
        <pc:chgData name="Xiangpeng Liang" userId="9578196b-bc93-47e6-9031-0602ba597be5" providerId="ADAL" clId="{4CF50C19-5EDA-4819-8C63-34F380F0D591}" dt="2018-10-17T20:13:48.979" v="3820" actId="20577"/>
        <pc:sldMkLst>
          <pc:docMk/>
          <pc:sldMk cId="3028402935" sldId="290"/>
        </pc:sldMkLst>
        <pc:spChg chg="mod">
          <ac:chgData name="Xiangpeng Liang" userId="9578196b-bc93-47e6-9031-0602ba597be5" providerId="ADAL" clId="{4CF50C19-5EDA-4819-8C63-34F380F0D591}" dt="2018-10-17T20:07:44.799" v="3708" actId="20577"/>
          <ac:spMkLst>
            <pc:docMk/>
            <pc:sldMk cId="3028402935" sldId="290"/>
            <ac:spMk id="11" creationId="{DAE569BE-9411-4398-90EA-6BA2746322AE}"/>
          </ac:spMkLst>
        </pc:spChg>
        <pc:spChg chg="mod">
          <ac:chgData name="Xiangpeng Liang" userId="9578196b-bc93-47e6-9031-0602ba597be5" providerId="ADAL" clId="{4CF50C19-5EDA-4819-8C63-34F380F0D591}" dt="2018-10-17T19:20:06.957" v="3119" actId="20577"/>
          <ac:spMkLst>
            <pc:docMk/>
            <pc:sldMk cId="3028402935" sldId="290"/>
            <ac:spMk id="25" creationId="{0D104FF2-7877-4868-A8F1-35A49F0B42FB}"/>
          </ac:spMkLst>
        </pc:spChg>
        <pc:picChg chg="add mod">
          <ac:chgData name="Xiangpeng Liang" userId="9578196b-bc93-47e6-9031-0602ba597be5" providerId="ADAL" clId="{4CF50C19-5EDA-4819-8C63-34F380F0D591}" dt="2018-10-17T17:52:46.357" v="2171" actId="1076"/>
          <ac:picMkLst>
            <pc:docMk/>
            <pc:sldMk cId="3028402935" sldId="290"/>
            <ac:picMk id="2" creationId="{B933919B-F3F3-43B7-9CC9-1B9D745F3CD6}"/>
          </ac:picMkLst>
        </pc:picChg>
        <pc:picChg chg="add mod">
          <ac:chgData name="Xiangpeng Liang" userId="9578196b-bc93-47e6-9031-0602ba597be5" providerId="ADAL" clId="{4CF50C19-5EDA-4819-8C63-34F380F0D591}" dt="2018-10-17T17:53:54.686" v="2183" actId="14100"/>
          <ac:picMkLst>
            <pc:docMk/>
            <pc:sldMk cId="3028402935" sldId="290"/>
            <ac:picMk id="3" creationId="{2732CDAB-0274-4959-A19D-BEA30481F261}"/>
          </ac:picMkLst>
        </pc:picChg>
        <pc:picChg chg="add mod">
          <ac:chgData name="Xiangpeng Liang" userId="9578196b-bc93-47e6-9031-0602ba597be5" providerId="ADAL" clId="{4CF50C19-5EDA-4819-8C63-34F380F0D591}" dt="2018-10-17T17:53:51.828" v="2182" actId="14100"/>
          <ac:picMkLst>
            <pc:docMk/>
            <pc:sldMk cId="3028402935" sldId="290"/>
            <ac:picMk id="4" creationId="{5FEDFE4A-5C09-41E9-A9AD-1AC102544AEE}"/>
          </ac:picMkLst>
        </pc:picChg>
        <pc:picChg chg="del">
          <ac:chgData name="Xiangpeng Liang" userId="9578196b-bc93-47e6-9031-0602ba597be5" providerId="ADAL" clId="{4CF50C19-5EDA-4819-8C63-34F380F0D591}" dt="2018-10-17T17:44:15.393" v="2163" actId="478"/>
          <ac:picMkLst>
            <pc:docMk/>
            <pc:sldMk cId="3028402935" sldId="290"/>
            <ac:picMk id="5" creationId="{E3CE0D88-63B5-4184-9380-80514F32AEB5}"/>
          </ac:picMkLst>
        </pc:picChg>
        <pc:picChg chg="del">
          <ac:chgData name="Xiangpeng Liang" userId="9578196b-bc93-47e6-9031-0602ba597be5" providerId="ADAL" clId="{4CF50C19-5EDA-4819-8C63-34F380F0D591}" dt="2018-10-17T17:44:14.501" v="2162" actId="478"/>
          <ac:picMkLst>
            <pc:docMk/>
            <pc:sldMk cId="3028402935" sldId="290"/>
            <ac:picMk id="6" creationId="{8944809F-5B6B-4E26-81D0-B165E07C447C}"/>
          </ac:picMkLst>
        </pc:picChg>
        <pc:picChg chg="del">
          <ac:chgData name="Xiangpeng Liang" userId="9578196b-bc93-47e6-9031-0602ba597be5" providerId="ADAL" clId="{4CF50C19-5EDA-4819-8C63-34F380F0D591}" dt="2018-10-17T17:44:13.879" v="2161" actId="478"/>
          <ac:picMkLst>
            <pc:docMk/>
            <pc:sldMk cId="3028402935" sldId="290"/>
            <ac:picMk id="7" creationId="{9079D4F8-7E23-4A13-8E3D-45FC6F8D0BC4}"/>
          </ac:picMkLst>
        </pc:picChg>
        <pc:picChg chg="del">
          <ac:chgData name="Xiangpeng Liang" userId="9578196b-bc93-47e6-9031-0602ba597be5" providerId="ADAL" clId="{4CF50C19-5EDA-4819-8C63-34F380F0D591}" dt="2018-10-17T17:44:13.685" v="2160" actId="478"/>
          <ac:picMkLst>
            <pc:docMk/>
            <pc:sldMk cId="3028402935" sldId="290"/>
            <ac:picMk id="12" creationId="{57C45B29-9A70-4029-96C2-54A227E838B0}"/>
          </ac:picMkLst>
        </pc:picChg>
      </pc:sldChg>
      <pc:sldChg chg="addSp delSp modSp add modNotesTx">
        <pc:chgData name="Xiangpeng Liang" userId="9578196b-bc93-47e6-9031-0602ba597be5" providerId="ADAL" clId="{4CF50C19-5EDA-4819-8C63-34F380F0D591}" dt="2018-10-17T20:12:23.590" v="3712" actId="20577"/>
        <pc:sldMkLst>
          <pc:docMk/>
          <pc:sldMk cId="84639899" sldId="291"/>
        </pc:sldMkLst>
        <pc:spChg chg="add mod">
          <ac:chgData name="Xiangpeng Liang" userId="9578196b-bc93-47e6-9031-0602ba597be5" providerId="ADAL" clId="{4CF50C19-5EDA-4819-8C63-34F380F0D591}" dt="2018-10-17T18:37:55.024" v="2784" actId="20577"/>
          <ac:spMkLst>
            <pc:docMk/>
            <pc:sldMk cId="84639899" sldId="291"/>
            <ac:spMk id="10" creationId="{8AA0A155-D73D-40A9-9B1B-5EA08800151E}"/>
          </ac:spMkLst>
        </pc:spChg>
        <pc:spChg chg="del">
          <ac:chgData name="Xiangpeng Liang" userId="9578196b-bc93-47e6-9031-0602ba597be5" providerId="ADAL" clId="{4CF50C19-5EDA-4819-8C63-34F380F0D591}" dt="2018-10-17T18:19:44.232" v="2424" actId="478"/>
          <ac:spMkLst>
            <pc:docMk/>
            <pc:sldMk cId="84639899" sldId="291"/>
            <ac:spMk id="11" creationId="{DAE569BE-9411-4398-90EA-6BA2746322AE}"/>
          </ac:spMkLst>
        </pc:spChg>
        <pc:spChg chg="mod">
          <ac:chgData name="Xiangpeng Liang" userId="9578196b-bc93-47e6-9031-0602ba597be5" providerId="ADAL" clId="{4CF50C19-5EDA-4819-8C63-34F380F0D591}" dt="2018-10-17T19:20:11.993" v="3120" actId="20577"/>
          <ac:spMkLst>
            <pc:docMk/>
            <pc:sldMk cId="84639899" sldId="291"/>
            <ac:spMk id="25" creationId="{0D104FF2-7877-4868-A8F1-35A49F0B42FB}"/>
          </ac:spMkLst>
        </pc:spChg>
        <pc:picChg chg="del">
          <ac:chgData name="Xiangpeng Liang" userId="9578196b-bc93-47e6-9031-0602ba597be5" providerId="ADAL" clId="{4CF50C19-5EDA-4819-8C63-34F380F0D591}" dt="2018-10-17T18:19:12.453" v="2417" actId="478"/>
          <ac:picMkLst>
            <pc:docMk/>
            <pc:sldMk cId="84639899" sldId="291"/>
            <ac:picMk id="2" creationId="{B933919B-F3F3-43B7-9CC9-1B9D745F3CD6}"/>
          </ac:picMkLst>
        </pc:picChg>
        <pc:picChg chg="del">
          <ac:chgData name="Xiangpeng Liang" userId="9578196b-bc93-47e6-9031-0602ba597be5" providerId="ADAL" clId="{4CF50C19-5EDA-4819-8C63-34F380F0D591}" dt="2018-10-17T18:19:13.001" v="2418" actId="478"/>
          <ac:picMkLst>
            <pc:docMk/>
            <pc:sldMk cId="84639899" sldId="291"/>
            <ac:picMk id="3" creationId="{2732CDAB-0274-4959-A19D-BEA30481F261}"/>
          </ac:picMkLst>
        </pc:picChg>
        <pc:picChg chg="del">
          <ac:chgData name="Xiangpeng Liang" userId="9578196b-bc93-47e6-9031-0602ba597be5" providerId="ADAL" clId="{4CF50C19-5EDA-4819-8C63-34F380F0D591}" dt="2018-10-17T18:19:13.145" v="2419" actId="478"/>
          <ac:picMkLst>
            <pc:docMk/>
            <pc:sldMk cId="84639899" sldId="291"/>
            <ac:picMk id="4" creationId="{5FEDFE4A-5C09-41E9-A9AD-1AC102544AEE}"/>
          </ac:picMkLst>
        </pc:picChg>
        <pc:picChg chg="add mod">
          <ac:chgData name="Xiangpeng Liang" userId="9578196b-bc93-47e6-9031-0602ba597be5" providerId="ADAL" clId="{4CF50C19-5EDA-4819-8C63-34F380F0D591}" dt="2018-10-17T18:27:37.018" v="2512" actId="1076"/>
          <ac:picMkLst>
            <pc:docMk/>
            <pc:sldMk cId="84639899" sldId="291"/>
            <ac:picMk id="8" creationId="{C88E8B69-A13E-4126-936F-4A86DFDBF3D9}"/>
          </ac:picMkLst>
        </pc:picChg>
      </pc:sldChg>
      <pc:sldChg chg="addSp delSp modSp add ord modNotesTx">
        <pc:chgData name="Xiangpeng Liang" userId="9578196b-bc93-47e6-9031-0602ba597be5" providerId="ADAL" clId="{4CF50C19-5EDA-4819-8C63-34F380F0D591}" dt="2018-10-17T20:18:18.432" v="3825" actId="20577"/>
        <pc:sldMkLst>
          <pc:docMk/>
          <pc:sldMk cId="654802560" sldId="292"/>
        </pc:sldMkLst>
        <pc:spChg chg="add mod">
          <ac:chgData name="Xiangpeng Liang" userId="9578196b-bc93-47e6-9031-0602ba597be5" providerId="ADAL" clId="{4CF50C19-5EDA-4819-8C63-34F380F0D591}" dt="2018-10-17T20:16:51.994" v="3823" actId="164"/>
          <ac:spMkLst>
            <pc:docMk/>
            <pc:sldMk cId="654802560" sldId="292"/>
            <ac:spMk id="4" creationId="{DF3DEC1D-BD3C-4299-B465-D511928E0E45}"/>
          </ac:spMkLst>
        </pc:spChg>
        <pc:spChg chg="mod">
          <ac:chgData name="Xiangpeng Liang" userId="9578196b-bc93-47e6-9031-0602ba597be5" providerId="ADAL" clId="{4CF50C19-5EDA-4819-8C63-34F380F0D591}" dt="2018-10-17T20:16:23.635" v="3821" actId="14100"/>
          <ac:spMkLst>
            <pc:docMk/>
            <pc:sldMk cId="654802560" sldId="292"/>
            <ac:spMk id="10" creationId="{8AA0A155-D73D-40A9-9B1B-5EA08800151E}"/>
          </ac:spMkLst>
        </pc:spChg>
        <pc:spChg chg="add del mod">
          <ac:chgData name="Xiangpeng Liang" userId="9578196b-bc93-47e6-9031-0602ba597be5" providerId="ADAL" clId="{4CF50C19-5EDA-4819-8C63-34F380F0D591}" dt="2018-10-17T18:46:30.608" v="2812" actId="478"/>
          <ac:spMkLst>
            <pc:docMk/>
            <pc:sldMk cId="654802560" sldId="292"/>
            <ac:spMk id="11" creationId="{327BF01F-D26E-4CCC-984E-45F323549730}"/>
          </ac:spMkLst>
        </pc:spChg>
        <pc:spChg chg="mod">
          <ac:chgData name="Xiangpeng Liang" userId="9578196b-bc93-47e6-9031-0602ba597be5" providerId="ADAL" clId="{4CF50C19-5EDA-4819-8C63-34F380F0D591}" dt="2018-10-17T20:18:18.432" v="3825" actId="20577"/>
          <ac:spMkLst>
            <pc:docMk/>
            <pc:sldMk cId="654802560" sldId="292"/>
            <ac:spMk id="25" creationId="{0D104FF2-7877-4868-A8F1-35A49F0B42FB}"/>
          </ac:spMkLst>
        </pc:spChg>
        <pc:grpChg chg="add mod">
          <ac:chgData name="Xiangpeng Liang" userId="9578196b-bc93-47e6-9031-0602ba597be5" providerId="ADAL" clId="{4CF50C19-5EDA-4819-8C63-34F380F0D591}" dt="2018-10-17T20:16:51.994" v="3823" actId="164"/>
          <ac:grpSpMkLst>
            <pc:docMk/>
            <pc:sldMk cId="654802560" sldId="292"/>
            <ac:grpSpMk id="5" creationId="{133B058F-66A4-4420-8622-8CC9857E38B0}"/>
          </ac:grpSpMkLst>
        </pc:grpChg>
        <pc:picChg chg="add mod">
          <ac:chgData name="Xiangpeng Liang" userId="9578196b-bc93-47e6-9031-0602ba597be5" providerId="ADAL" clId="{4CF50C19-5EDA-4819-8C63-34F380F0D591}" dt="2018-10-17T19:01:39.716" v="3056" actId="1076"/>
          <ac:picMkLst>
            <pc:docMk/>
            <pc:sldMk cId="654802560" sldId="292"/>
            <ac:picMk id="2" creationId="{0D52C076-6D0F-4CC9-8CC4-9D4915B5DC1B}"/>
          </ac:picMkLst>
        </pc:picChg>
        <pc:picChg chg="add mod">
          <ac:chgData name="Xiangpeng Liang" userId="9578196b-bc93-47e6-9031-0602ba597be5" providerId="ADAL" clId="{4CF50C19-5EDA-4819-8C63-34F380F0D591}" dt="2018-10-17T20:16:51.994" v="3823" actId="164"/>
          <ac:picMkLst>
            <pc:docMk/>
            <pc:sldMk cId="654802560" sldId="292"/>
            <ac:picMk id="3" creationId="{09C41842-BCA8-4C01-B586-74A7F53C05DA}"/>
          </ac:picMkLst>
        </pc:picChg>
        <pc:picChg chg="del">
          <ac:chgData name="Xiangpeng Liang" userId="9578196b-bc93-47e6-9031-0602ba597be5" providerId="ADAL" clId="{4CF50C19-5EDA-4819-8C63-34F380F0D591}" dt="2018-10-17T18:39:21.150" v="2787" actId="478"/>
          <ac:picMkLst>
            <pc:docMk/>
            <pc:sldMk cId="654802560" sldId="292"/>
            <ac:picMk id="8" creationId="{C88E8B69-A13E-4126-936F-4A86DFDBF3D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6A11E-DD29-4A4D-82EB-4DC5EE4F1C9D}" type="datetimeFigureOut">
              <a:rPr lang="en-GB" smtClean="0"/>
              <a:t>14/05/2019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4429-E17A-2F4B-BF45-AD78A71E5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28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4429-E17A-2F4B-BF45-AD78A71E57F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49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4429-E17A-2F4B-BF45-AD78A71E57F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82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4429-E17A-2F4B-BF45-AD78A71E57F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82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4429-E17A-2F4B-BF45-AD78A71E57F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67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64F9-3434-C941-825E-2884B56487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6590804" y="273133"/>
            <a:ext cx="2553195" cy="887452"/>
          </a:xfrm>
          <a:prstGeom prst="rect">
            <a:avLst/>
          </a:prstGeom>
          <a:solidFill>
            <a:srgbClr val="00213B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400">
              <a:cs typeface="Arial" panose="020B0604020202020204" pitchFamily="34" charset="0"/>
            </a:endParaRPr>
          </a:p>
        </p:txBody>
      </p:sp>
      <p:pic>
        <p:nvPicPr>
          <p:cNvPr id="8" name="Picture 5" descr="UoG_keyline.eps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3151" y="405709"/>
            <a:ext cx="1968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6597650"/>
            <a:ext cx="9178925" cy="287338"/>
          </a:xfrm>
          <a:prstGeom prst="rect">
            <a:avLst/>
          </a:prstGeom>
          <a:solidFill>
            <a:srgbClr val="0021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defRPr/>
            </a:pPr>
            <a:endParaRPr lang="en-US" altLang="en-US" sz="1400"/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6858000" y="6597650"/>
            <a:ext cx="1905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Arial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9pPr>
          </a:lstStyle>
          <a:p>
            <a:pPr>
              <a:defRPr/>
            </a:pPr>
            <a:fld id="{4E0DFB99-B5AA-854E-8BEF-995AABCA4CEC}" type="slidenum">
              <a:rPr lang="en-US" altLang="en-US" smtClean="0">
                <a:latin typeface="Avenir Book" charset="0"/>
                <a:ea typeface="Avenir Book" charset="0"/>
                <a:cs typeface="Avenir Book" charset="0"/>
              </a:rPr>
              <a:pPr>
                <a:defRPr/>
              </a:pPr>
              <a:t>‹#›</a:t>
            </a:fld>
            <a:endParaRPr lang="en-US" alt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88" y="6581454"/>
            <a:ext cx="927675" cy="28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9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90630"/>
              </p:ext>
            </p:extLst>
          </p:nvPr>
        </p:nvGraphicFramePr>
        <p:xfrm>
          <a:off x="527462" y="985965"/>
          <a:ext cx="8160328" cy="5970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506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rgbClr val="C127BB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Project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 err="1">
                          <a:solidFill>
                            <a:srgbClr val="03213B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Bioimplantable</a:t>
                      </a:r>
                      <a:r>
                        <a:rPr lang="en-GB" b="0" i="0" baseline="0" dirty="0">
                          <a:solidFill>
                            <a:srgbClr val="03213B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 Device for Optogenetics Techniques</a:t>
                      </a: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rgbClr val="C127BB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What I did last four weeks?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Test circuit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Order and test substrates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Design antenna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70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rgbClr val="C127BB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Problem being faced?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Soldering techniques 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(Flip-chip and wire bonding)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Antenna design and </a:t>
                      </a:r>
                      <a:r>
                        <a:rPr lang="en-GB" b="0" i="0" baseline="0" dirty="0" err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tunning</a:t>
                      </a:r>
                      <a:endParaRPr lang="en-GB" b="0" i="0" baseline="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Avenir Book" charset="0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GB" b="0" i="0" baseline="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Avenir Book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b="0" i="0" baseline="0" dirty="0">
                          <a:solidFill>
                            <a:srgbClr val="C127BB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What to do in next two weeks?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Finish circuit prototype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Test different substrates 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Test different antennas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GB" b="0" i="0" baseline="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Avenir Book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1890" y="555078"/>
            <a:ext cx="4315736" cy="430887"/>
          </a:xfrm>
          <a:prstGeom prst="rect">
            <a:avLst/>
          </a:prstGeom>
          <a:solidFill>
            <a:srgbClr val="C127BB"/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200" b="1" spc="100" dirty="0">
                <a:solidFill>
                  <a:schemeClr val="bg1"/>
                </a:solidFill>
                <a:latin typeface="Arial" panose="020B0604020202020204" pitchFamily="34" charset="0"/>
                <a:ea typeface="Avenir Heavy" charset="0"/>
                <a:cs typeface="Arial" panose="020B0604020202020204" pitchFamily="34" charset="0"/>
              </a:rPr>
              <a:t>Gabriel Galeote </a:t>
            </a:r>
            <a:r>
              <a:rPr lang="en-US" altLang="zh-CN" sz="2200" b="1" spc="100" dirty="0" err="1">
                <a:solidFill>
                  <a:schemeClr val="bg1"/>
                </a:solidFill>
                <a:latin typeface="Arial" panose="020B0604020202020204" pitchFamily="34" charset="0"/>
                <a:ea typeface="Avenir Heavy" charset="0"/>
                <a:cs typeface="Arial" panose="020B0604020202020204" pitchFamily="34" charset="0"/>
              </a:rPr>
              <a:t>Checa</a:t>
            </a:r>
            <a:endParaRPr lang="en-US" sz="2200" b="1" spc="100" dirty="0">
              <a:solidFill>
                <a:schemeClr val="bg1"/>
              </a:solidFill>
              <a:latin typeface="Arial" panose="020B0604020202020204" pitchFamily="34" charset="0"/>
              <a:ea typeface="Avenir Heavy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6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BBDCFAD-A00F-4327-A29B-83FD7FEB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GB" dirty="0" err="1">
                <a:latin typeface="Garamond" panose="02020404030301010803" pitchFamily="18" charset="0"/>
              </a:rPr>
              <a:t>Bioimplantable</a:t>
            </a:r>
            <a:r>
              <a:rPr lang="en-GB" dirty="0">
                <a:latin typeface="Garamond" panose="02020404030301010803" pitchFamily="18" charset="0"/>
              </a:rPr>
              <a:t> Device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81A115-8837-4A81-971F-B37071761306}"/>
              </a:ext>
            </a:extLst>
          </p:cNvPr>
          <p:cNvSpPr txBox="1"/>
          <p:nvPr/>
        </p:nvSpPr>
        <p:spPr>
          <a:xfrm>
            <a:off x="3373886" y="1930766"/>
            <a:ext cx="2248154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Purpose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of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the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project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649437-B295-453E-88A0-1AAB0A3D7C73}"/>
              </a:ext>
            </a:extLst>
          </p:cNvPr>
          <p:cNvSpPr txBox="1"/>
          <p:nvPr/>
        </p:nvSpPr>
        <p:spPr>
          <a:xfrm>
            <a:off x="3278763" y="2646788"/>
            <a:ext cx="24384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Microelectronic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Device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FBB6B6-FDD5-400A-826C-DA9297688C31}"/>
              </a:ext>
            </a:extLst>
          </p:cNvPr>
          <p:cNvSpPr txBox="1"/>
          <p:nvPr/>
        </p:nvSpPr>
        <p:spPr>
          <a:xfrm>
            <a:off x="5905082" y="2646788"/>
            <a:ext cx="24384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Optogenetics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Technique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7731D4-C336-4450-8E9D-AC39330FC1C0}"/>
              </a:ext>
            </a:extLst>
          </p:cNvPr>
          <p:cNvSpPr txBox="1"/>
          <p:nvPr/>
        </p:nvSpPr>
        <p:spPr>
          <a:xfrm>
            <a:off x="652444" y="2646788"/>
            <a:ext cx="24384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Wireless Power Supply</a:t>
            </a:r>
          </a:p>
        </p:txBody>
      </p:sp>
      <p:pic>
        <p:nvPicPr>
          <p:cNvPr id="57" name="Picture 2" descr="Figure 1">
            <a:extLst>
              <a:ext uri="{FF2B5EF4-FFF2-40B4-BE49-F238E27FC236}">
                <a16:creationId xmlns:a16="http://schemas.microsoft.com/office/drawing/2014/main" id="{2525CD2A-9B81-4235-8AD2-4B7B31EBF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435" y="3893357"/>
            <a:ext cx="6393265" cy="241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36A4D1C-67AC-4160-A909-EDF8F7EF9725}"/>
              </a:ext>
            </a:extLst>
          </p:cNvPr>
          <p:cNvCxnSpPr>
            <a:stCxn id="50" idx="2"/>
            <a:endCxn id="56" idx="0"/>
          </p:cNvCxnSpPr>
          <p:nvPr/>
        </p:nvCxnSpPr>
        <p:spPr>
          <a:xfrm rot="5400000">
            <a:off x="3011459" y="1160284"/>
            <a:ext cx="346690" cy="2626319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FD5680D-071B-4581-B06E-9A1383856E9E}"/>
              </a:ext>
            </a:extLst>
          </p:cNvPr>
          <p:cNvCxnSpPr>
            <a:stCxn id="50" idx="2"/>
            <a:endCxn id="54" idx="0"/>
          </p:cNvCxnSpPr>
          <p:nvPr/>
        </p:nvCxnSpPr>
        <p:spPr>
          <a:xfrm rot="16200000" flipH="1">
            <a:off x="5637777" y="1160283"/>
            <a:ext cx="346690" cy="2626319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7AB952-48AC-4790-B9C0-2031384B43B8}"/>
              </a:ext>
            </a:extLst>
          </p:cNvPr>
          <p:cNvCxnSpPr>
            <a:stCxn id="50" idx="2"/>
            <a:endCxn id="52" idx="0"/>
          </p:cNvCxnSpPr>
          <p:nvPr/>
        </p:nvCxnSpPr>
        <p:spPr>
          <a:xfrm>
            <a:off x="4497963" y="2300098"/>
            <a:ext cx="0" cy="34669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46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BBDCFAD-A00F-4327-A29B-83FD7FEB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GB" dirty="0" err="1">
                <a:latin typeface="Garamond" panose="02020404030301010803" pitchFamily="18" charset="0"/>
              </a:rPr>
              <a:t>Bioimplantable</a:t>
            </a:r>
            <a:r>
              <a:rPr lang="en-GB" dirty="0">
                <a:latin typeface="Garamond" panose="02020404030301010803" pitchFamily="18" charset="0"/>
              </a:rPr>
              <a:t> Device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CF30B7-2EBD-4A97-96B0-99152AE6CBDE}"/>
              </a:ext>
            </a:extLst>
          </p:cNvPr>
          <p:cNvSpPr txBox="1"/>
          <p:nvPr/>
        </p:nvSpPr>
        <p:spPr>
          <a:xfrm>
            <a:off x="399494" y="1328530"/>
            <a:ext cx="8345009" cy="480131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kern="0" dirty="0">
              <a:solidFill>
                <a:prstClr val="white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kern="0" dirty="0">
              <a:solidFill>
                <a:prstClr val="white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kern="0" dirty="0">
              <a:solidFill>
                <a:prstClr val="white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kern="0" dirty="0">
              <a:solidFill>
                <a:prstClr val="white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kern="0" dirty="0">
              <a:solidFill>
                <a:prstClr val="white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kern="0" dirty="0">
              <a:solidFill>
                <a:prstClr val="white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kern="0" dirty="0">
              <a:solidFill>
                <a:prstClr val="white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kern="0" dirty="0">
              <a:solidFill>
                <a:prstClr val="white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kern="0" dirty="0">
              <a:solidFill>
                <a:prstClr val="white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kern="0" dirty="0">
              <a:solidFill>
                <a:prstClr val="white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kern="0" dirty="0">
              <a:solidFill>
                <a:prstClr val="white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kern="0" dirty="0">
              <a:solidFill>
                <a:prstClr val="white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kern="0" dirty="0">
              <a:solidFill>
                <a:prstClr val="white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kern="0" dirty="0">
              <a:solidFill>
                <a:prstClr val="white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kern="0" dirty="0">
              <a:solidFill>
                <a:prstClr val="white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ACEA5B-8624-4D31-8565-5F23BE2EC039}"/>
              </a:ext>
            </a:extLst>
          </p:cNvPr>
          <p:cNvSpPr txBox="1"/>
          <p:nvPr/>
        </p:nvSpPr>
        <p:spPr>
          <a:xfrm>
            <a:off x="3467099" y="1487449"/>
            <a:ext cx="2209800" cy="36933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Problems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found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108EC4-F481-4FB9-901C-8E16B60F108B}"/>
              </a:ext>
            </a:extLst>
          </p:cNvPr>
          <p:cNvSpPr txBox="1"/>
          <p:nvPr/>
        </p:nvSpPr>
        <p:spPr>
          <a:xfrm>
            <a:off x="639759" y="2206113"/>
            <a:ext cx="2724878" cy="1200329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Solderin</a:t>
            </a:r>
            <a:r>
              <a:rPr lang="en-GB" sz="1800" b="1" kern="0" dirty="0">
                <a:solidFill>
                  <a:prstClr val="black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g Techniques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b="1" kern="0" dirty="0">
              <a:solidFill>
                <a:prstClr val="black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LED requires </a:t>
            </a:r>
            <a:r>
              <a:rPr lang="en-GB" sz="1800" kern="0" dirty="0">
                <a:solidFill>
                  <a:prstClr val="black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wire bonding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LDO </a:t>
            </a:r>
            <a:r>
              <a:rPr lang="en-GB" sz="1800" kern="0" dirty="0">
                <a:solidFill>
                  <a:prstClr val="black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is a Flip Chip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ABBE62-66F8-4DC6-92E0-83F0CD629ED5}"/>
              </a:ext>
            </a:extLst>
          </p:cNvPr>
          <p:cNvCxnSpPr/>
          <p:nvPr/>
        </p:nvCxnSpPr>
        <p:spPr>
          <a:xfrm>
            <a:off x="3364637" y="2814221"/>
            <a:ext cx="15358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795369-8B7D-434D-B07D-445CA7FAE6BB}"/>
              </a:ext>
            </a:extLst>
          </p:cNvPr>
          <p:cNvSpPr txBox="1"/>
          <p:nvPr/>
        </p:nvSpPr>
        <p:spPr>
          <a:xfrm>
            <a:off x="4900474" y="2660332"/>
            <a:ext cx="3604334" cy="30777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INCREASES MANUFCTURING TIME!!</a:t>
            </a:r>
            <a:endParaRPr lang="en-GB" sz="1400" kern="0" dirty="0">
              <a:solidFill>
                <a:prstClr val="black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07C7F-5F91-4BE6-89FF-C53657423196}"/>
              </a:ext>
            </a:extLst>
          </p:cNvPr>
          <p:cNvSpPr txBox="1"/>
          <p:nvPr/>
        </p:nvSpPr>
        <p:spPr>
          <a:xfrm>
            <a:off x="639759" y="3584371"/>
            <a:ext cx="2724878" cy="923330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Configuration of antenna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b="1" kern="0" dirty="0">
              <a:solidFill>
                <a:prstClr val="black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kern="0" dirty="0">
                <a:solidFill>
                  <a:prstClr val="black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Depends on many factors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4AC661-AF3A-4D3D-8C2F-4F92D2E60C45}"/>
              </a:ext>
            </a:extLst>
          </p:cNvPr>
          <p:cNvCxnSpPr/>
          <p:nvPr/>
        </p:nvCxnSpPr>
        <p:spPr>
          <a:xfrm>
            <a:off x="3364636" y="4029760"/>
            <a:ext cx="15358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B6EB00-53C2-47B9-A404-748C71F073AA}"/>
              </a:ext>
            </a:extLst>
          </p:cNvPr>
          <p:cNvSpPr txBox="1"/>
          <p:nvPr/>
        </p:nvSpPr>
        <p:spPr>
          <a:xfrm>
            <a:off x="4899907" y="3707730"/>
            <a:ext cx="3604334" cy="73866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Effective propagation area?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kern="0" dirty="0">
                <a:solidFill>
                  <a:prstClr val="black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Antenna gain?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How to reduce the size?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D4E1E7-59AE-44EE-A912-ED93CC93F480}"/>
              </a:ext>
            </a:extLst>
          </p:cNvPr>
          <p:cNvSpPr txBox="1"/>
          <p:nvPr/>
        </p:nvSpPr>
        <p:spPr>
          <a:xfrm>
            <a:off x="639758" y="4685630"/>
            <a:ext cx="2724878" cy="646331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Soldering with </a:t>
            </a:r>
            <a:r>
              <a:rPr kumimoji="0" lang="en-GB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voltera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b="1" kern="0" dirty="0">
              <a:solidFill>
                <a:prstClr val="black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97989C-409F-4CAF-9878-81A9C2205A74}"/>
              </a:ext>
            </a:extLst>
          </p:cNvPr>
          <p:cNvCxnSpPr/>
          <p:nvPr/>
        </p:nvCxnSpPr>
        <p:spPr>
          <a:xfrm>
            <a:off x="3364637" y="5027328"/>
            <a:ext cx="15358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87FBAE-820B-47C1-B5B3-D50F6BD56A1E}"/>
              </a:ext>
            </a:extLst>
          </p:cNvPr>
          <p:cNvSpPr txBox="1"/>
          <p:nvPr/>
        </p:nvSpPr>
        <p:spPr>
          <a:xfrm>
            <a:off x="4900474" y="4653079"/>
            <a:ext cx="3604334" cy="73866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Effective propagation area?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kern="0" dirty="0">
                <a:solidFill>
                  <a:prstClr val="black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Antenna gain?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How to reduce the size?</a:t>
            </a:r>
          </a:p>
        </p:txBody>
      </p:sp>
    </p:spTree>
    <p:extLst>
      <p:ext uri="{BB962C8B-B14F-4D97-AF65-F5344CB8AC3E}">
        <p14:creationId xmlns:p14="http://schemas.microsoft.com/office/powerpoint/2010/main" val="208309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BBDCFAD-A00F-4327-A29B-83FD7FEB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GB" dirty="0" err="1">
                <a:latin typeface="Garamond" panose="02020404030301010803" pitchFamily="18" charset="0"/>
              </a:rPr>
              <a:t>Bioimplantable</a:t>
            </a:r>
            <a:r>
              <a:rPr lang="en-GB" dirty="0">
                <a:latin typeface="Garamond" panose="02020404030301010803" pitchFamily="18" charset="0"/>
              </a:rPr>
              <a:t> Device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AB6F1-8497-48BD-98CF-E0FC63F005C6}"/>
              </a:ext>
            </a:extLst>
          </p:cNvPr>
          <p:cNvSpPr txBox="1"/>
          <p:nvPr/>
        </p:nvSpPr>
        <p:spPr>
          <a:xfrm>
            <a:off x="2719754" y="1880051"/>
            <a:ext cx="5982119" cy="523220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</a:rPr>
              <a:t>Soldering techniques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</a:rPr>
              <a:t>: Wire-bonding and flip chip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  <a:sym typeface="Wingdings" panose="05000000000000000000" pitchFamily="2" charset="2"/>
              </a:rPr>
              <a:t> Increases the manufacturing time so far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Gadugi" panose="020B0502040204020203" pitchFamily="34" charset="0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40DAD6-706E-467B-A061-3E051B256E43}"/>
              </a:ext>
            </a:extLst>
          </p:cNvPr>
          <p:cNvSpPr txBox="1"/>
          <p:nvPr/>
        </p:nvSpPr>
        <p:spPr>
          <a:xfrm>
            <a:off x="2719755" y="3275111"/>
            <a:ext cx="2402662" cy="30777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</a:rPr>
              <a:t>Configuration of the antenna 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Gadugi" panose="020B0502040204020203" pitchFamily="34" charset="0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2BB7EF-5C55-4662-8024-F2E9209293A2}"/>
              </a:ext>
            </a:extLst>
          </p:cNvPr>
          <p:cNvSpPr txBox="1"/>
          <p:nvPr/>
        </p:nvSpPr>
        <p:spPr>
          <a:xfrm>
            <a:off x="2719755" y="4574881"/>
            <a:ext cx="5982119" cy="523220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  <a:sym typeface="Wingdings" panose="05000000000000000000" pitchFamily="2" charset="2"/>
              </a:rPr>
              <a:t>Voltera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  <a:sym typeface="Wingdings" panose="05000000000000000000" pitchFamily="2" charset="2"/>
              </a:rPr>
              <a:t> machine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  <a:sym typeface="Wingdings" panose="05000000000000000000" pitchFamily="2" charset="2"/>
              </a:rPr>
              <a:t>: many problems with ink, cleaning of needles, weakness of needles…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574846-376A-4DD6-A0A9-62AE35BF9437}"/>
              </a:ext>
            </a:extLst>
          </p:cNvPr>
          <p:cNvSpPr/>
          <p:nvPr/>
        </p:nvSpPr>
        <p:spPr>
          <a:xfrm>
            <a:off x="252046" y="2924907"/>
            <a:ext cx="1938495" cy="1008185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Problems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found</a:t>
            </a:r>
            <a:endParaRPr kumimoji="0" lang="es-E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CCE2C9F-DC0A-4D21-973E-AE7AB1D60817}"/>
              </a:ext>
            </a:extLst>
          </p:cNvPr>
          <p:cNvCxnSpPr>
            <a:stCxn id="21" idx="3"/>
            <a:endCxn id="14" idx="1"/>
          </p:cNvCxnSpPr>
          <p:nvPr/>
        </p:nvCxnSpPr>
        <p:spPr>
          <a:xfrm flipV="1">
            <a:off x="2190541" y="2141661"/>
            <a:ext cx="529213" cy="1287339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70556DF-C75E-41B1-A639-F035FC0A62B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190541" y="3429000"/>
            <a:ext cx="529213" cy="1407491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F2D5956-8384-4EBC-8409-9DC476F9430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190542" y="3423920"/>
            <a:ext cx="529213" cy="5080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3854B7D-C4CD-4ABF-9612-D30CC2EE1C71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>
            <a:off x="2190541" y="3429000"/>
            <a:ext cx="529214" cy="1407491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B0897F-DE30-4F34-82C1-3C3A487F970B}"/>
              </a:ext>
            </a:extLst>
          </p:cNvPr>
          <p:cNvSpPr txBox="1"/>
          <p:nvPr/>
        </p:nvSpPr>
        <p:spPr>
          <a:xfrm>
            <a:off x="381837" y="1205802"/>
            <a:ext cx="5325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Garamond" panose="02020404030301010803" pitchFamily="18" charset="0"/>
              </a:rPr>
              <a:t>2. </a:t>
            </a:r>
            <a:r>
              <a:rPr lang="es-ES" sz="2400" dirty="0" err="1">
                <a:latin typeface="Garamond" panose="02020404030301010803" pitchFamily="18" charset="0"/>
              </a:rPr>
              <a:t>Further</a:t>
            </a:r>
            <a:r>
              <a:rPr lang="es-ES" sz="2400" dirty="0">
                <a:latin typeface="Garamond" panose="02020404030301010803" pitchFamily="18" charset="0"/>
              </a:rPr>
              <a:t> </a:t>
            </a:r>
            <a:r>
              <a:rPr lang="es-ES" sz="2400" dirty="0" err="1">
                <a:latin typeface="Garamond" panose="02020404030301010803" pitchFamily="18" charset="0"/>
              </a:rPr>
              <a:t>Work</a:t>
            </a:r>
            <a:endParaRPr lang="es-ES" sz="2400" dirty="0">
              <a:latin typeface="Garamond" panose="020204040303010108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41AEE-461C-4C2D-AC30-C54AE4BAB42A}"/>
              </a:ext>
            </a:extLst>
          </p:cNvPr>
          <p:cNvSpPr txBox="1"/>
          <p:nvPr/>
        </p:nvSpPr>
        <p:spPr>
          <a:xfrm>
            <a:off x="5743855" y="2956899"/>
            <a:ext cx="2402662" cy="30777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</a:rPr>
              <a:t>Propagation Distance?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Gadugi" panose="020B0502040204020203" pitchFamily="34" charset="0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7496EC-9FA8-47E7-B66E-1C33D0CB797D}"/>
              </a:ext>
            </a:extLst>
          </p:cNvPr>
          <p:cNvSpPr txBox="1"/>
          <p:nvPr/>
        </p:nvSpPr>
        <p:spPr>
          <a:xfrm>
            <a:off x="5743855" y="3285479"/>
            <a:ext cx="2402662" cy="30777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kern="0" dirty="0">
                <a:solidFill>
                  <a:prstClr val="black"/>
                </a:solidFill>
                <a:latin typeface="Garamond" panose="02020404030301010803" pitchFamily="18" charset="0"/>
                <a:ea typeface="Gadugi" panose="020B0502040204020203" pitchFamily="34" charset="0"/>
                <a:sym typeface="Wingdings" panose="05000000000000000000" pitchFamily="2" charset="2"/>
              </a:rPr>
              <a:t>Antenna Gain?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Gadugi" panose="020B0502040204020203" pitchFamily="34" charset="0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0E26F-FD0C-454E-844E-0986434DB2C7}"/>
              </a:ext>
            </a:extLst>
          </p:cNvPr>
          <p:cNvSpPr txBox="1"/>
          <p:nvPr/>
        </p:nvSpPr>
        <p:spPr>
          <a:xfrm>
            <a:off x="5743855" y="3604914"/>
            <a:ext cx="2402662" cy="30777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  <a:sym typeface="Wingdings" panose="05000000000000000000" pitchFamily="2" charset="2"/>
              </a:rPr>
              <a:t>How to reduce size?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A5C9C0B-75AA-4DFC-B489-C16ECD4F6611}"/>
              </a:ext>
            </a:extLst>
          </p:cNvPr>
          <p:cNvSpPr/>
          <p:nvPr/>
        </p:nvSpPr>
        <p:spPr>
          <a:xfrm>
            <a:off x="5498627" y="2959584"/>
            <a:ext cx="212186" cy="942064"/>
          </a:xfrm>
          <a:prstGeom prst="leftBrac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ADC0F4-32BA-46C5-AA31-06E246ED8519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5122417" y="3429000"/>
            <a:ext cx="376210" cy="161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96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BBDCFAD-A00F-4327-A29B-83FD7FEB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GB" dirty="0" err="1">
                <a:latin typeface="Garamond" panose="02020404030301010803" pitchFamily="18" charset="0"/>
              </a:rPr>
              <a:t>Bioimplantable</a:t>
            </a:r>
            <a:r>
              <a:rPr lang="en-GB" dirty="0">
                <a:latin typeface="Garamond" panose="02020404030301010803" pitchFamily="18" charset="0"/>
              </a:rPr>
              <a:t> Device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E85A3-2890-471E-BCC9-EED2BDD19C0D}"/>
              </a:ext>
            </a:extLst>
          </p:cNvPr>
          <p:cNvSpPr txBox="1"/>
          <p:nvPr/>
        </p:nvSpPr>
        <p:spPr>
          <a:xfrm>
            <a:off x="381837" y="1205802"/>
            <a:ext cx="5325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Garamond" panose="02020404030301010803" pitchFamily="18" charset="0"/>
              </a:rPr>
              <a:t>1. </a:t>
            </a:r>
            <a:r>
              <a:rPr lang="es-ES" sz="2400" dirty="0" err="1">
                <a:latin typeface="Garamond" panose="02020404030301010803" pitchFamily="18" charset="0"/>
              </a:rPr>
              <a:t>Previous</a:t>
            </a:r>
            <a:r>
              <a:rPr lang="es-ES" sz="2400" dirty="0">
                <a:latin typeface="Garamond" panose="02020404030301010803" pitchFamily="18" charset="0"/>
              </a:rPr>
              <a:t> 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C2FB5-5D86-456F-A4F7-F27B0CEF9B98}"/>
              </a:ext>
            </a:extLst>
          </p:cNvPr>
          <p:cNvSpPr txBox="1"/>
          <p:nvPr/>
        </p:nvSpPr>
        <p:spPr>
          <a:xfrm>
            <a:off x="381837" y="2106800"/>
            <a:ext cx="2016705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Technical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Features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0FF0C-4296-488E-855D-C66D156097FB}"/>
              </a:ext>
            </a:extLst>
          </p:cNvPr>
          <p:cNvSpPr txBox="1"/>
          <p:nvPr/>
        </p:nvSpPr>
        <p:spPr>
          <a:xfrm>
            <a:off x="778709" y="2633370"/>
            <a:ext cx="6671573" cy="1677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 err="1">
                <a:latin typeface="Garamond" panose="02020404030301010803" pitchFamily="18" charset="0"/>
              </a:rPr>
              <a:t>Substrate</a:t>
            </a:r>
            <a:r>
              <a:rPr lang="es-ES" sz="1400" dirty="0">
                <a:latin typeface="Garamond" panose="02020404030301010803" pitchFamily="18" charset="0"/>
              </a:rPr>
              <a:t>: </a:t>
            </a:r>
            <a:r>
              <a:rPr lang="es-ES" sz="1400" dirty="0" err="1">
                <a:latin typeface="Garamond" panose="02020404030301010803" pitchFamily="18" charset="0"/>
              </a:rPr>
              <a:t>Pyralux</a:t>
            </a:r>
            <a:r>
              <a:rPr lang="es-ES" sz="1400" dirty="0">
                <a:latin typeface="Garamond" panose="02020404030301010803" pitchFamily="18" charset="0"/>
              </a:rPr>
              <a:t> AP8535R, a flexible </a:t>
            </a:r>
            <a:r>
              <a:rPr lang="es-ES" sz="1400" dirty="0" err="1">
                <a:latin typeface="Garamond" panose="02020404030301010803" pitchFamily="18" charset="0"/>
              </a:rPr>
              <a:t>substrate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for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bioimplantable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devices</a:t>
            </a:r>
            <a:r>
              <a:rPr lang="es-ES" sz="1400" dirty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 err="1">
                <a:latin typeface="Garamond" panose="02020404030301010803" pitchFamily="18" charset="0"/>
              </a:rPr>
              <a:t>Microcontroler</a:t>
            </a:r>
            <a:r>
              <a:rPr lang="es-ES" sz="1400" dirty="0">
                <a:latin typeface="Garamond" panose="02020404030301010803" pitchFamily="18" charset="0"/>
              </a:rPr>
              <a:t> (µC ): </a:t>
            </a:r>
            <a:r>
              <a:rPr lang="es-ES" sz="1400" b="1" dirty="0">
                <a:latin typeface="Garamond" panose="02020404030301010803" pitchFamily="18" charset="0"/>
              </a:rPr>
              <a:t>ATtiny84(Atmel)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s-ES" sz="1400" dirty="0" err="1">
                <a:latin typeface="Garamond" panose="02020404030301010803" pitchFamily="18" charset="0"/>
                <a:sym typeface="Wingdings" panose="05000000000000000000" pitchFamily="2" charset="2"/>
              </a:rPr>
              <a:t>many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sz="1400" dirty="0" err="1">
                <a:latin typeface="Garamond" panose="02020404030301010803" pitchFamily="18" charset="0"/>
                <a:sym typeface="Wingdings" panose="05000000000000000000" pitchFamily="2" charset="2"/>
              </a:rPr>
              <a:t>documentation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sz="1400" dirty="0" err="1">
                <a:latin typeface="Garamond" panose="02020404030301010803" pitchFamily="18" charset="0"/>
                <a:sym typeface="Wingdings" panose="05000000000000000000" pitchFamily="2" charset="2"/>
              </a:rPr>
              <a:t>available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LDO: </a:t>
            </a:r>
            <a:r>
              <a:rPr lang="es-ES" sz="1400" b="1" dirty="0">
                <a:latin typeface="Garamond" panose="02020404030301010803" pitchFamily="18" charset="0"/>
                <a:sym typeface="Wingdings" panose="05000000000000000000" pitchFamily="2" charset="2"/>
              </a:rPr>
              <a:t>NCP161 ON semiconductor 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 Good </a:t>
            </a:r>
            <a:r>
              <a:rPr lang="es-ES" sz="1400" dirty="0" err="1">
                <a:latin typeface="Garamond" panose="02020404030301010803" pitchFamily="18" charset="0"/>
                <a:sym typeface="Wingdings" panose="05000000000000000000" pitchFamily="2" charset="2"/>
              </a:rPr>
              <a:t>specs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. </a:t>
            </a:r>
            <a:r>
              <a:rPr lang="es-ES" sz="1400" dirty="0" err="1">
                <a:latin typeface="Garamond" panose="02020404030301010803" pitchFamily="18" charset="0"/>
                <a:sym typeface="Wingdings" panose="05000000000000000000" pitchFamily="2" charset="2"/>
              </a:rPr>
              <a:t>for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sz="1400" dirty="0" err="1">
                <a:latin typeface="Garamond" panose="02020404030301010803" pitchFamily="18" charset="0"/>
                <a:sym typeface="Wingdings" panose="05000000000000000000" pitchFamily="2" charset="2"/>
              </a:rPr>
              <a:t>low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sz="1400" dirty="0" err="1">
                <a:latin typeface="Garamond" panose="02020404030301010803" pitchFamily="18" charset="0"/>
                <a:sym typeface="Wingdings" panose="05000000000000000000" pitchFamily="2" charset="2"/>
              </a:rPr>
              <a:t>power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sz="1400" dirty="0" err="1">
                <a:latin typeface="Garamond" panose="02020404030301010803" pitchFamily="18" charset="0"/>
                <a:sym typeface="Wingdings" panose="05000000000000000000" pitchFamily="2" charset="2"/>
              </a:rPr>
              <a:t>device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latin typeface="Garamond" panose="02020404030301010803" pitchFamily="18" charset="0"/>
              </a:rPr>
              <a:t>Cree® TR2227™ </a:t>
            </a:r>
            <a:r>
              <a:rPr lang="es-ES" sz="1400" dirty="0" err="1">
                <a:latin typeface="Garamond" panose="02020404030301010803" pitchFamily="18" charset="0"/>
              </a:rPr>
              <a:t>LEDs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 3.15 V and 20mA.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 err="1">
                <a:latin typeface="Garamond" panose="02020404030301010803" pitchFamily="18" charset="0"/>
              </a:rPr>
              <a:t>Other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passive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components</a:t>
            </a:r>
            <a:r>
              <a:rPr lang="es-ES" sz="1400" dirty="0">
                <a:latin typeface="Garamond" panose="02020404030301010803" pitchFamily="18" charset="0"/>
              </a:rPr>
              <a:t>: 0201 and 0402 </a:t>
            </a:r>
            <a:r>
              <a:rPr lang="es-ES" sz="1400" dirty="0" err="1">
                <a:latin typeface="Garamond" panose="02020404030301010803" pitchFamily="18" charset="0"/>
              </a:rPr>
              <a:t>package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size</a:t>
            </a:r>
            <a:r>
              <a:rPr lang="es-ES" sz="1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AB0678-B096-4A70-8F2E-2211B6BF4F09}"/>
              </a:ext>
            </a:extLst>
          </p:cNvPr>
          <p:cNvSpPr txBox="1"/>
          <p:nvPr/>
        </p:nvSpPr>
        <p:spPr>
          <a:xfrm>
            <a:off x="381837" y="4513343"/>
            <a:ext cx="2016705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Possible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Problems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C7BB21-3786-49F6-8B39-6031A01B1040}"/>
              </a:ext>
            </a:extLst>
          </p:cNvPr>
          <p:cNvSpPr txBox="1"/>
          <p:nvPr/>
        </p:nvSpPr>
        <p:spPr>
          <a:xfrm>
            <a:off x="778709" y="5078994"/>
            <a:ext cx="10515917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latin typeface="Garamond" panose="02020404030301010803" pitchFamily="18" charset="0"/>
              </a:rPr>
              <a:t>Accesibility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to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the</a:t>
            </a:r>
            <a:r>
              <a:rPr lang="es-ES" sz="1400" dirty="0">
                <a:latin typeface="Garamond" panose="02020404030301010803" pitchFamily="18" charset="0"/>
              </a:rPr>
              <a:t> µC: </a:t>
            </a:r>
            <a:r>
              <a:rPr lang="es-ES" sz="1400" dirty="0" err="1">
                <a:latin typeface="Garamond" panose="02020404030301010803" pitchFamily="18" charset="0"/>
              </a:rPr>
              <a:t>just</a:t>
            </a:r>
            <a:r>
              <a:rPr lang="es-ES" sz="1400" dirty="0">
                <a:latin typeface="Garamond" panose="02020404030301010803" pitchFamily="18" charset="0"/>
              </a:rPr>
              <a:t> once </a:t>
            </a:r>
            <a:r>
              <a:rPr lang="es-ES" sz="1400" dirty="0" err="1">
                <a:latin typeface="Garamond" panose="02020404030301010803" pitchFamily="18" charset="0"/>
              </a:rPr>
              <a:t>before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the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surgery</a:t>
            </a:r>
            <a:r>
              <a:rPr lang="es-ES" sz="1400" dirty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latin typeface="Garamond" panose="02020404030301010803" pitchFamily="18" charset="0"/>
              </a:rPr>
              <a:t>Temperature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of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the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implant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due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to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the</a:t>
            </a:r>
            <a:r>
              <a:rPr lang="es-ES" sz="1400" dirty="0">
                <a:latin typeface="Garamond" panose="02020404030301010803" pitchFamily="18" charset="0"/>
              </a:rPr>
              <a:t> µC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latin typeface="Garamond" panose="02020404030301010803" pitchFamily="18" charset="0"/>
              </a:rPr>
              <a:t>Biocompatibility</a:t>
            </a:r>
            <a:r>
              <a:rPr lang="es-ES" sz="1400" dirty="0">
                <a:latin typeface="Garamond" panose="02020404030301010803" pitchFamily="18" charset="0"/>
              </a:rPr>
              <a:t> problema </a:t>
            </a:r>
            <a:r>
              <a:rPr lang="es-ES" sz="1400" dirty="0" err="1">
                <a:latin typeface="Garamond" panose="02020404030301010803" pitchFamily="18" charset="0"/>
              </a:rPr>
              <a:t>when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adding</a:t>
            </a:r>
            <a:r>
              <a:rPr lang="es-ES" sz="1400" dirty="0">
                <a:latin typeface="Garamond" panose="02020404030301010803" pitchFamily="18" charset="0"/>
              </a:rPr>
              <a:t> a µC in </a:t>
            </a:r>
            <a:r>
              <a:rPr lang="es-ES" sz="1400" dirty="0" err="1">
                <a:latin typeface="Garamond" panose="02020404030301010803" pitchFamily="18" charset="0"/>
              </a:rPr>
              <a:t>an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implant</a:t>
            </a:r>
            <a:r>
              <a:rPr lang="es-ES" sz="1400" dirty="0">
                <a:latin typeface="Garamond" panose="02020404030301010803" pitchFamily="18" charset="0"/>
              </a:rPr>
              <a:t> (</a:t>
            </a:r>
            <a:r>
              <a:rPr lang="es-ES" sz="1400" dirty="0" err="1">
                <a:latin typeface="Garamond" panose="02020404030301010803" pitchFamily="18" charset="0"/>
              </a:rPr>
              <a:t>soldering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components</a:t>
            </a:r>
            <a:r>
              <a:rPr lang="es-ES" sz="1400" dirty="0">
                <a:latin typeface="Garamond" panose="02020404030301010803" pitchFamily="18" charset="0"/>
              </a:rPr>
              <a:t>, </a:t>
            </a:r>
            <a:r>
              <a:rPr lang="es-ES" sz="1400" dirty="0" err="1">
                <a:latin typeface="Garamond" panose="02020404030301010803" pitchFamily="18" charset="0"/>
              </a:rPr>
              <a:t>resins</a:t>
            </a:r>
            <a:r>
              <a:rPr lang="es-ES" sz="1400" dirty="0">
                <a:latin typeface="Garamond" panose="02020404030301010803" pitchFamily="18" charset="0"/>
              </a:rPr>
              <a:t>, </a:t>
            </a:r>
            <a:r>
              <a:rPr lang="es-ES" sz="1400" dirty="0" err="1">
                <a:latin typeface="Garamond" panose="02020404030301010803" pitchFamily="18" charset="0"/>
              </a:rPr>
              <a:t>etc</a:t>
            </a:r>
            <a:r>
              <a:rPr lang="es-ES" sz="1400" dirty="0">
                <a:latin typeface="Garamond" panose="02020404030301010803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1436</TotalTime>
  <Words>290</Words>
  <Application>Microsoft Office PowerPoint</Application>
  <PresentationFormat>On-screen Show (4:3)</PresentationFormat>
  <Paragraphs>77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Avenir Book</vt:lpstr>
      <vt:lpstr>Avenir Heavy</vt:lpstr>
      <vt:lpstr>MS PGothic</vt:lpstr>
      <vt:lpstr>Arial</vt:lpstr>
      <vt:lpstr>Calibri</vt:lpstr>
      <vt:lpstr>Calibri Light</vt:lpstr>
      <vt:lpstr>Gadugi</vt:lpstr>
      <vt:lpstr>Garamond</vt:lpstr>
      <vt:lpstr>Wingdings</vt:lpstr>
      <vt:lpstr>Office Theme</vt:lpstr>
      <vt:lpstr>PowerPoint Presentation</vt:lpstr>
      <vt:lpstr>Bioimplantable Device</vt:lpstr>
      <vt:lpstr>Bioimplantable Device</vt:lpstr>
      <vt:lpstr>Bioimplantable Device</vt:lpstr>
      <vt:lpstr>Bioimplantable Device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Sophia Andersson</dc:creator>
  <cp:lastModifiedBy>gabriel galeote</cp:lastModifiedBy>
  <cp:revision>371</cp:revision>
  <dcterms:created xsi:type="dcterms:W3CDTF">2017-05-08T08:21:30Z</dcterms:created>
  <dcterms:modified xsi:type="dcterms:W3CDTF">2019-05-14T00:02:28Z</dcterms:modified>
</cp:coreProperties>
</file>