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72" r:id="rId3"/>
    <p:sldId id="266" r:id="rId4"/>
    <p:sldId id="267" r:id="rId5"/>
    <p:sldId id="270" r:id="rId6"/>
    <p:sldId id="265" r:id="rId7"/>
    <p:sldId id="269" r:id="rId8"/>
    <p:sldId id="274" r:id="rId9"/>
    <p:sldId id="263" r:id="rId10"/>
    <p:sldId id="262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8359" autoAdjust="0"/>
  </p:normalViewPr>
  <p:slideViewPr>
    <p:cSldViewPr snapToGrid="0" snapToObjects="1">
      <p:cViewPr varScale="1">
        <p:scale>
          <a:sx n="76" d="100"/>
          <a:sy n="76" d="100"/>
        </p:scale>
        <p:origin x="18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95830"/>
              </p:ext>
            </p:extLst>
          </p:nvPr>
        </p:nvGraphicFramePr>
        <p:xfrm>
          <a:off x="527462" y="985965"/>
          <a:ext cx="8160328" cy="597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0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My project?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Flexible, Biocompatible, and Wirelessly Powered Implantable Optoelectronics</a:t>
                      </a: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What I did last four weeks?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Learning CAD/FEA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Design Prototypes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Integrate Circuit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Integrate Antenna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Mechanical Simulations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70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Problem being faced?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CAD drawing / design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Solidworks</a:t>
                      </a: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 Mechanical Study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Protocol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Antenna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GB" b="0" i="0" baseline="0" dirty="0">
                        <a:solidFill>
                          <a:srgbClr val="C127BB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b="0" i="0" baseline="0" dirty="0">
                        <a:solidFill>
                          <a:srgbClr val="C127BB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What to do in next two weeks?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Simulation(COMSOL)</a:t>
                      </a:r>
                    </a:p>
                    <a:p>
                      <a:pPr marL="742950" lvl="1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Mechanical</a:t>
                      </a:r>
                    </a:p>
                    <a:p>
                      <a:pPr marL="285750" lvl="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Book" charset="0"/>
                          <a:cs typeface="Arial" panose="020B0604020202020204" pitchFamily="34" charset="0"/>
                        </a:rPr>
                        <a:t>Actual Mechanical Testing?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90" y="555078"/>
            <a:ext cx="4315736" cy="430887"/>
          </a:xfrm>
          <a:prstGeom prst="rect">
            <a:avLst/>
          </a:prstGeom>
          <a:solidFill>
            <a:srgbClr val="C127BB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200" b="1" spc="100" dirty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Kaya Uke</a:t>
            </a:r>
            <a:endParaRPr lang="en-US" sz="2200" b="1" spc="100" dirty="0">
              <a:solidFill>
                <a:schemeClr val="bg1"/>
              </a:solidFill>
              <a:latin typeface="Arial" panose="020B0604020202020204" pitchFamily="34" charset="0"/>
              <a:ea typeface="Avenir Heavy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91"/>
            <a:ext cx="7886700" cy="1325563"/>
          </a:xfrm>
        </p:spPr>
        <p:txBody>
          <a:bodyPr/>
          <a:lstStyle/>
          <a:p>
            <a:r>
              <a:rPr lang="en-GB" dirty="0"/>
              <a:t>Tasks/Questions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 testing </a:t>
            </a:r>
            <a:r>
              <a:rPr lang="en-GB"/>
              <a:t>with COMSOL</a:t>
            </a:r>
            <a:endParaRPr lang="en-GB" dirty="0"/>
          </a:p>
          <a:p>
            <a:r>
              <a:rPr lang="en-GB" dirty="0"/>
              <a:t>Protocol for mechanical simulation</a:t>
            </a:r>
          </a:p>
          <a:p>
            <a:pPr lvl="1"/>
            <a:r>
              <a:rPr lang="en-GB" dirty="0"/>
              <a:t>For flexible, very thin material</a:t>
            </a:r>
          </a:p>
          <a:p>
            <a:r>
              <a:rPr lang="en-GB" dirty="0"/>
              <a:t>Antenna integration and Tests of final probe.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715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09"/>
            <a:ext cx="5310237" cy="1325563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938" y="1319754"/>
            <a:ext cx="613685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Gutruf, P., Krishnamurthi, V., Vázquez-Guardado, A., Xie, Z., Banks, A., Su, C., Xu, Y., Haney, C., Waters, E., Kandela, I., Krishnan, S., Ray, T., Leshock, J., Huang, Y., Chanda, D. and Rogers, J. (2018). Fully implantable optoelectronic systems for battery-free, multimodal operation in neuroscience research. </a:t>
            </a:r>
            <a:r>
              <a:rPr lang="en-GB" i="1"/>
              <a:t>Nature Electronics</a:t>
            </a:r>
            <a:r>
              <a:rPr lang="en-GB"/>
              <a:t>, 1(12), pp.652-660.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96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C104-A5A8-463C-A28F-3125319B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107C-9F3C-4CF1-AB3F-06D9235D1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tuning protocol</a:t>
            </a:r>
          </a:p>
          <a:p>
            <a:r>
              <a:rPr lang="en-US" dirty="0"/>
              <a:t>VNA</a:t>
            </a:r>
          </a:p>
          <a:p>
            <a:r>
              <a:rPr lang="en-US" dirty="0"/>
              <a:t>Commercial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117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E0DB-8CA0-4A64-96B9-060672C0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Design</a:t>
            </a:r>
            <a:endParaRPr lang="en-GB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B6A5-B923-468E-8AFF-51EA5A20C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23" b="1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8048-B0A1-437B-B4D2-F950D8E6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Initial aim: Model the fabricated probe</a:t>
            </a:r>
          </a:p>
          <a:p>
            <a:r>
              <a:rPr lang="en-US" sz="1600" dirty="0"/>
              <a:t>Different base geometries to test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750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104E-09D7-491A-AA8A-8517A46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100" dirty="0"/>
              <a:t>Antenna</a:t>
            </a:r>
            <a:br>
              <a:rPr lang="en-US" sz="3100" dirty="0"/>
            </a:br>
            <a:r>
              <a:rPr lang="en-US" sz="3100" dirty="0"/>
              <a:t>&amp;</a:t>
            </a:r>
            <a:br>
              <a:rPr lang="en-US" sz="3100" dirty="0"/>
            </a:br>
            <a:r>
              <a:rPr lang="en-US" sz="3100" dirty="0"/>
              <a:t>Circuit</a:t>
            </a:r>
            <a:endParaRPr lang="en-GB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197FC-1540-4F2A-A637-5F54BA07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999" b="-1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390-3B54-435F-AD36-02D03C4E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Circuit design is integrated</a:t>
            </a:r>
          </a:p>
          <a:p>
            <a:r>
              <a:rPr lang="en-US" sz="1600" dirty="0"/>
              <a:t>Various iterations</a:t>
            </a:r>
          </a:p>
          <a:p>
            <a:r>
              <a:rPr lang="en-US" sz="1600" dirty="0"/>
              <a:t>Further work on 3D’ing the circuit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Design suggestions for representing circuit elements?</a:t>
            </a:r>
          </a:p>
          <a:p>
            <a:pPr marL="0" indent="0">
              <a:buNone/>
            </a:pPr>
            <a:r>
              <a:rPr lang="en-US" sz="1600" dirty="0"/>
              <a:t>(For mechanical / electrical / thermal simulation in COMSOL?)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091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90377-39FB-483B-919E-259540E0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14" y="1204108"/>
            <a:ext cx="2002054" cy="17811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Cross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Section</a:t>
            </a:r>
            <a:endParaRPr lang="en-GB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F443-A406-4B35-ADD4-CE41674D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213" y="3355130"/>
            <a:ext cx="2002055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r>
              <a:rPr lang="en-GB" sz="1400" dirty="0"/>
              <a:t>Material Assignment</a:t>
            </a:r>
          </a:p>
          <a:p>
            <a:r>
              <a:rPr lang="en-GB" sz="1400" dirty="0"/>
              <a:t>How to represent Circuit Elements?</a:t>
            </a:r>
          </a:p>
          <a:p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BB2B9-F562-4F36-9A78-354ECDCC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576" y="1266220"/>
            <a:ext cx="5177792" cy="420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2B9DE-8A99-41B7-9DB7-87A5D2088A7B}"/>
              </a:ext>
            </a:extLst>
          </p:cNvPr>
          <p:cNvSpPr txBox="1"/>
          <p:nvPr/>
        </p:nvSpPr>
        <p:spPr>
          <a:xfrm>
            <a:off x="4441371" y="5468742"/>
            <a:ext cx="35872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John Rogers et al, Fully Implantable Optoelectronics Systems for Battery Free Multimodal operation in neuroscience research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30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18E6-E36A-40D0-80B9-8549EFFA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Mechanical</a:t>
            </a:r>
            <a:br>
              <a:rPr lang="en-US" sz="3100" dirty="0"/>
            </a:br>
            <a:r>
              <a:rPr lang="en-US" sz="3100" dirty="0"/>
              <a:t>Test</a:t>
            </a:r>
            <a:endParaRPr lang="en-GB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2724F-ABAB-45A9-980E-1D745DD9F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60"/>
          <a:stretch/>
        </p:blipFill>
        <p:spPr>
          <a:xfrm>
            <a:off x="20" y="10"/>
            <a:ext cx="9143980" cy="371060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73C-0633-4ABE-8F4F-BCB5F7A7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Try out different Fixture / Force Application conformations</a:t>
            </a:r>
          </a:p>
          <a:p>
            <a:pPr lvl="1"/>
            <a:r>
              <a:rPr lang="en-US" sz="1200" dirty="0"/>
              <a:t>Any practical suggestions?</a:t>
            </a:r>
          </a:p>
          <a:p>
            <a:r>
              <a:rPr lang="en-US" sz="1600" dirty="0"/>
              <a:t>Compression, Bending, Buckling, Twist</a:t>
            </a:r>
          </a:p>
          <a:p>
            <a:r>
              <a:rPr lang="en-US" sz="1600" dirty="0"/>
              <a:t>After protocol Established, move on to circuit and antenna</a:t>
            </a:r>
          </a:p>
          <a:p>
            <a:r>
              <a:rPr lang="en-US" sz="1600" dirty="0"/>
              <a:t>Test different designs, find optimal</a:t>
            </a:r>
          </a:p>
        </p:txBody>
      </p:sp>
    </p:spTree>
    <p:extLst>
      <p:ext uri="{BB962C8B-B14F-4D97-AF65-F5344CB8AC3E}">
        <p14:creationId xmlns:p14="http://schemas.microsoft.com/office/powerpoint/2010/main" val="411489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18E6-E36A-40D0-80B9-8549EFFA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Mechanical</a:t>
            </a:r>
            <a:br>
              <a:rPr lang="en-US" sz="3100" dirty="0"/>
            </a:br>
            <a:r>
              <a:rPr lang="en-US" sz="3100" dirty="0"/>
              <a:t>Test</a:t>
            </a:r>
            <a:endParaRPr lang="en-GB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073C-0633-4ABE-8F4F-BCB5F7A7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Try out different Fixture / Force Application conformations</a:t>
            </a:r>
          </a:p>
          <a:p>
            <a:pPr lvl="1"/>
            <a:r>
              <a:rPr lang="en-US" sz="1200" dirty="0"/>
              <a:t>Whole Base Fixed, Force Only applied on Shank end</a:t>
            </a:r>
          </a:p>
          <a:p>
            <a:pPr lvl="1"/>
            <a:endParaRPr lang="en-US" sz="1200" dirty="0"/>
          </a:p>
          <a:p>
            <a:r>
              <a:rPr lang="en-US" sz="1600" dirty="0"/>
              <a:t>Problem: </a:t>
            </a:r>
            <a:r>
              <a:rPr lang="en-US" sz="1600" dirty="0" err="1"/>
              <a:t>Solidworks</a:t>
            </a:r>
            <a:r>
              <a:rPr lang="en-US" sz="1600" dirty="0"/>
              <a:t> can’t simulate this case well</a:t>
            </a:r>
          </a:p>
          <a:p>
            <a:r>
              <a:rPr lang="en-US" sz="1600" dirty="0"/>
              <a:t>(Error of Large Displacement, Possible Break of Shank = simulation error?)</a:t>
            </a:r>
          </a:p>
          <a:p>
            <a:r>
              <a:rPr lang="en-US" sz="1600" dirty="0" err="1"/>
              <a:t>Solidworks</a:t>
            </a:r>
            <a:r>
              <a:rPr lang="en-US" sz="1600" dirty="0"/>
              <a:t> not optimal for Flexible, Thin Material?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76F63-C4C4-4852-8979-5075A9103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49" y="0"/>
            <a:ext cx="7953583" cy="39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FDB-1768-4F5A-8594-00D90316F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COMSOL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3EAB-DFC7-4DF0-899A-08583538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Solidworks</a:t>
            </a:r>
            <a:r>
              <a:rPr lang="en-US" dirty="0"/>
              <a:t> is limited in FEA </a:t>
            </a:r>
          </a:p>
          <a:p>
            <a:pPr marL="0" indent="0">
              <a:buNone/>
            </a:pPr>
            <a:r>
              <a:rPr lang="en-US" dirty="0"/>
              <a:t>(student mode / premium License)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Buckling</a:t>
            </a:r>
          </a:p>
          <a:p>
            <a:pPr marL="0" indent="0">
              <a:buNone/>
            </a:pPr>
            <a:r>
              <a:rPr lang="en-US" dirty="0"/>
              <a:t>Thermal</a:t>
            </a:r>
          </a:p>
          <a:p>
            <a:pPr marL="0" indent="0">
              <a:buNone/>
            </a:pPr>
            <a:r>
              <a:rPr lang="en-US" dirty="0"/>
              <a:t>Nonlinear</a:t>
            </a:r>
          </a:p>
          <a:p>
            <a:pPr marL="0" indent="0">
              <a:buNone/>
            </a:pPr>
            <a:r>
              <a:rPr lang="en-US" dirty="0"/>
              <a:t>Linear Dynamic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F567F-EA60-4686-BE35-3AEF1A79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1" y="1696645"/>
            <a:ext cx="1391069" cy="46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4" y="2804473"/>
            <a:ext cx="7590346" cy="21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0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357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Book</vt:lpstr>
      <vt:lpstr>Calibri</vt:lpstr>
      <vt:lpstr>Calibri Light</vt:lpstr>
      <vt:lpstr>Office Theme</vt:lpstr>
      <vt:lpstr>PowerPoint Presentation</vt:lpstr>
      <vt:lpstr>Antenna</vt:lpstr>
      <vt:lpstr>Design</vt:lpstr>
      <vt:lpstr>Antenna &amp; Circuit</vt:lpstr>
      <vt:lpstr>Cross Section</vt:lpstr>
      <vt:lpstr>Mechanical Test</vt:lpstr>
      <vt:lpstr>Mechanical Test</vt:lpstr>
      <vt:lpstr>Switch to COMSOL</vt:lpstr>
      <vt:lpstr>Process</vt:lpstr>
      <vt:lpstr>Tasks/Questions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Kaya Uke (student)</dc:creator>
  <cp:lastModifiedBy>Kaya Uke (student)</cp:lastModifiedBy>
  <cp:revision>14</cp:revision>
  <dcterms:created xsi:type="dcterms:W3CDTF">2019-06-12T14:19:42Z</dcterms:created>
  <dcterms:modified xsi:type="dcterms:W3CDTF">2019-06-14T11:29:17Z</dcterms:modified>
</cp:coreProperties>
</file>