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1" r:id="rId3"/>
    <p:sldId id="258" r:id="rId4"/>
    <p:sldId id="257" r:id="rId5"/>
    <p:sldId id="263" r:id="rId6"/>
    <p:sldId id="260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3B"/>
    <a:srgbClr val="C127BB"/>
    <a:srgbClr val="00B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0C19-5EDA-4819-8C63-34F380F0D591}" v="152" dt="2018-10-17T20:16:5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88359" autoAdjust="0"/>
  </p:normalViewPr>
  <p:slideViewPr>
    <p:cSldViewPr snapToGrid="0" snapToObjects="1">
      <p:cViewPr varScale="1">
        <p:scale>
          <a:sx n="102" d="100"/>
          <a:sy n="102" d="100"/>
        </p:scale>
        <p:origin x="2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gpeng Liang" userId="9578196b-bc93-47e6-9031-0602ba597be5" providerId="ADAL" clId="{4CF50C19-5EDA-4819-8C63-34F380F0D591}"/>
    <pc:docChg chg="undo redo custSel addSld delSld modSld sldOrd">
      <pc:chgData name="Xiangpeng Liang" userId="9578196b-bc93-47e6-9031-0602ba597be5" providerId="ADAL" clId="{4CF50C19-5EDA-4819-8C63-34F380F0D591}" dt="2018-10-17T20:18:18.432" v="3825" actId="20577"/>
      <pc:docMkLst>
        <pc:docMk/>
      </pc:docMkLst>
      <pc:sldChg chg="modSp">
        <pc:chgData name="Xiangpeng Liang" userId="9578196b-bc93-47e6-9031-0602ba597be5" providerId="ADAL" clId="{4CF50C19-5EDA-4819-8C63-34F380F0D591}" dt="2018-10-17T18:54:22.517" v="3052" actId="20577"/>
        <pc:sldMkLst>
          <pc:docMk/>
          <pc:sldMk cId="284160371" sldId="256"/>
        </pc:sldMkLst>
        <pc:graphicFrameChg chg="mod modGraphic">
          <ac:chgData name="Xiangpeng Liang" userId="9578196b-bc93-47e6-9031-0602ba597be5" providerId="ADAL" clId="{4CF50C19-5EDA-4819-8C63-34F380F0D591}" dt="2018-10-17T18:54:22.517" v="3052" actId="20577"/>
          <ac:graphicFrameMkLst>
            <pc:docMk/>
            <pc:sldMk cId="284160371" sldId="256"/>
            <ac:graphicFrameMk id="6" creationId="{00000000-0000-0000-0000-000000000000}"/>
          </ac:graphicFrameMkLst>
        </pc:graphicFrameChg>
      </pc:sldChg>
      <pc:sldChg chg="addSp delSp modSp modNotesTx">
        <pc:chgData name="Xiangpeng Liang" userId="9578196b-bc93-47e6-9031-0602ba597be5" providerId="ADAL" clId="{4CF50C19-5EDA-4819-8C63-34F380F0D591}" dt="2018-10-17T19:40:52.482" v="3238" actId="20577"/>
        <pc:sldMkLst>
          <pc:docMk/>
          <pc:sldMk cId="2827466368" sldId="269"/>
        </pc:sldMkLst>
        <pc:spChg chg="mod">
          <ac:chgData name="Xiangpeng Liang" userId="9578196b-bc93-47e6-9031-0602ba597be5" providerId="ADAL" clId="{4CF50C19-5EDA-4819-8C63-34F380F0D591}" dt="2018-10-16T20:43:29.924" v="2"/>
          <ac:spMkLst>
            <pc:docMk/>
            <pc:sldMk cId="2827466368" sldId="269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0" creationId="{68B384F9-DCE9-4DB9-8FBC-596C8C6A7877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2" creationId="{70482377-4E96-43C5-AC67-82B31EA17D33}"/>
          </ac:spMkLst>
        </pc:spChg>
        <pc:spChg chg="add mod">
          <ac:chgData name="Xiangpeng Liang" userId="9578196b-bc93-47e6-9031-0602ba597be5" providerId="ADAL" clId="{4CF50C19-5EDA-4819-8C63-34F380F0D591}" dt="2018-10-17T19:38:45.435" v="3128" actId="1076"/>
          <ac:spMkLst>
            <pc:docMk/>
            <pc:sldMk cId="2827466368" sldId="269"/>
            <ac:spMk id="23" creationId="{13E7A7ED-1191-48FB-A382-50BC3E167993}"/>
          </ac:spMkLst>
        </pc:spChg>
        <pc:spChg chg="add mod">
          <ac:chgData name="Xiangpeng Liang" userId="9578196b-bc93-47e6-9031-0602ba597be5" providerId="ADAL" clId="{4CF50C19-5EDA-4819-8C63-34F380F0D591}" dt="2018-10-16T21:22:00.806" v="15" actId="207"/>
          <ac:spMkLst>
            <pc:docMk/>
            <pc:sldMk cId="2827466368" sldId="269"/>
            <ac:spMk id="24" creationId="{09F2B53D-05C1-4A67-8CC6-55D5E01132ED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5" creationId="{EA5AC232-7F3E-4B1A-BEF9-D8111583A355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6" creationId="{73075695-EACB-47A2-A505-23A104859B49}"/>
          </ac:spMkLst>
        </pc:spChg>
        <pc:spChg chg="add">
          <ac:chgData name="Xiangpeng Liang" userId="9578196b-bc93-47e6-9031-0602ba597be5" providerId="ADAL" clId="{4CF50C19-5EDA-4819-8C63-34F380F0D591}" dt="2018-10-16T21:21:14.759" v="13"/>
          <ac:spMkLst>
            <pc:docMk/>
            <pc:sldMk cId="2827466368" sldId="269"/>
            <ac:spMk id="27" creationId="{ECBB20BB-BF60-4414-BD02-DB26122E0142}"/>
          </ac:spMkLst>
        </pc:spChg>
        <pc:spChg chg="add">
          <ac:chgData name="Xiangpeng Liang" userId="9578196b-bc93-47e6-9031-0602ba597be5" providerId="ADAL" clId="{4CF50C19-5EDA-4819-8C63-34F380F0D591}" dt="2018-10-16T21:21:37.614" v="14"/>
          <ac:spMkLst>
            <pc:docMk/>
            <pc:sldMk cId="2827466368" sldId="269"/>
            <ac:spMk id="28" creationId="{E2F25359-A124-45A0-9127-F5A9FD0C36EF}"/>
          </ac:spMkLst>
        </pc:spChg>
        <pc:spChg chg="add del">
          <ac:chgData name="Xiangpeng Liang" userId="9578196b-bc93-47e6-9031-0602ba597be5" providerId="ADAL" clId="{4CF50C19-5EDA-4819-8C63-34F380F0D591}" dt="2018-10-16T21:25:53.902" v="20"/>
          <ac:spMkLst>
            <pc:docMk/>
            <pc:sldMk cId="2827466368" sldId="269"/>
            <ac:spMk id="30" creationId="{5BD50D11-29B9-442B-AA48-0E8B78E5CDEC}"/>
          </ac:spMkLst>
        </pc:sp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4" creationId="{83F07703-711A-46C8-9368-31ABFCE6D6B2}"/>
          </ac:picMkLst>
        </pc:picChg>
        <pc:picChg chg="add mod">
          <ac:chgData name="Xiangpeng Liang" userId="9578196b-bc93-47e6-9031-0602ba597be5" providerId="ADAL" clId="{4CF50C19-5EDA-4819-8C63-34F380F0D591}" dt="2018-10-16T20:56:58.560" v="4"/>
          <ac:picMkLst>
            <pc:docMk/>
            <pc:sldMk cId="2827466368" sldId="269"/>
            <ac:picMk id="16" creationId="{9F60D75A-F7D8-44F2-831B-15B026AA684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8" creationId="{E3ED0B2F-AE3F-4B8D-81BD-A8175069B017}"/>
          </ac:picMkLst>
        </pc:picChg>
        <pc:picChg chg="add">
          <ac:chgData name="Xiangpeng Liang" userId="9578196b-bc93-47e6-9031-0602ba597be5" providerId="ADAL" clId="{4CF50C19-5EDA-4819-8C63-34F380F0D591}" dt="2018-10-16T21:11:50.402" v="7"/>
          <ac:picMkLst>
            <pc:docMk/>
            <pc:sldMk cId="2827466368" sldId="269"/>
            <ac:picMk id="19" creationId="{685C27FC-0D88-45A6-969A-C211C1F65925}"/>
          </ac:picMkLst>
        </pc:picChg>
        <pc:picChg chg="add">
          <ac:chgData name="Xiangpeng Liang" userId="9578196b-bc93-47e6-9031-0602ba597be5" providerId="ADAL" clId="{4CF50C19-5EDA-4819-8C63-34F380F0D591}" dt="2018-10-16T21:23:44.163" v="16"/>
          <ac:picMkLst>
            <pc:docMk/>
            <pc:sldMk cId="2827466368" sldId="269"/>
            <ac:picMk id="21" creationId="{760C0954-3810-4C3F-9A67-E7C2ED5E7C92}"/>
          </ac:picMkLst>
        </pc:picChg>
        <pc:picChg chg="add del">
          <ac:chgData name="Xiangpeng Liang" userId="9578196b-bc93-47e6-9031-0602ba597be5" providerId="ADAL" clId="{4CF50C19-5EDA-4819-8C63-34F380F0D591}" dt="2018-10-16T21:26:52.699" v="25"/>
          <ac:picMkLst>
            <pc:docMk/>
            <pc:sldMk cId="2827466368" sldId="269"/>
            <ac:picMk id="31" creationId="{AFE70C99-E6FD-4CD6-9BE9-1F5AEAE7712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026" creationId="{7BD008A3-1C18-4952-986E-B55B041B7AE3}"/>
          </ac:picMkLst>
        </pc:picChg>
      </pc:sldChg>
      <pc:sldChg chg="modSp">
        <pc:chgData name="Xiangpeng Liang" userId="9578196b-bc93-47e6-9031-0602ba597be5" providerId="ADAL" clId="{4CF50C19-5EDA-4819-8C63-34F380F0D591}" dt="2018-10-17T19:18:04.613" v="3092" actId="1076"/>
        <pc:sldMkLst>
          <pc:docMk/>
          <pc:sldMk cId="1071021843" sldId="271"/>
        </pc:sldMkLst>
        <pc:spChg chg="mod">
          <ac:chgData name="Xiangpeng Liang" userId="9578196b-bc93-47e6-9031-0602ba597be5" providerId="ADAL" clId="{4CF50C19-5EDA-4819-8C63-34F380F0D591}" dt="2018-10-17T19:18:04.613" v="3092" actId="1076"/>
          <ac:spMkLst>
            <pc:docMk/>
            <pc:sldMk cId="1071021843" sldId="271"/>
            <ac:spMk id="3" creationId="{56EB2C76-92A5-49ED-B5D9-0DDBC3C7F152}"/>
          </ac:spMkLst>
        </pc:spChg>
      </pc:sldChg>
      <pc:sldChg chg="del">
        <pc:chgData name="Xiangpeng Liang" userId="9578196b-bc93-47e6-9031-0602ba597be5" providerId="ADAL" clId="{4CF50C19-5EDA-4819-8C63-34F380F0D591}" dt="2018-10-17T18:59:03.347" v="3054" actId="2696"/>
        <pc:sldMkLst>
          <pc:docMk/>
          <pc:sldMk cId="213093488" sldId="272"/>
        </pc:sldMkLst>
      </pc:sldChg>
      <pc:sldChg chg="del">
        <pc:chgData name="Xiangpeng Liang" userId="9578196b-bc93-47e6-9031-0602ba597be5" providerId="ADAL" clId="{4CF50C19-5EDA-4819-8C63-34F380F0D591}" dt="2018-10-17T18:18:03.702" v="2392" actId="2696"/>
        <pc:sldMkLst>
          <pc:docMk/>
          <pc:sldMk cId="1494857893" sldId="273"/>
        </pc:sldMkLst>
      </pc:sldChg>
      <pc:sldChg chg="del">
        <pc:chgData name="Xiangpeng Liang" userId="9578196b-bc93-47e6-9031-0602ba597be5" providerId="ADAL" clId="{4CF50C19-5EDA-4819-8C63-34F380F0D591}" dt="2018-10-17T18:18:04.044" v="2393" actId="2696"/>
        <pc:sldMkLst>
          <pc:docMk/>
          <pc:sldMk cId="134396376" sldId="274"/>
        </pc:sldMkLst>
      </pc:sldChg>
      <pc:sldChg chg="del">
        <pc:chgData name="Xiangpeng Liang" userId="9578196b-bc93-47e6-9031-0602ba597be5" providerId="ADAL" clId="{4CF50C19-5EDA-4819-8C63-34F380F0D591}" dt="2018-10-17T18:18:05.755" v="2396" actId="2696"/>
        <pc:sldMkLst>
          <pc:docMk/>
          <pc:sldMk cId="4285412135" sldId="275"/>
        </pc:sldMkLst>
      </pc:sldChg>
      <pc:sldChg chg="del">
        <pc:chgData name="Xiangpeng Liang" userId="9578196b-bc93-47e6-9031-0602ba597be5" providerId="ADAL" clId="{4CF50C19-5EDA-4819-8C63-34F380F0D591}" dt="2018-10-17T18:18:05.785" v="2397" actId="2696"/>
        <pc:sldMkLst>
          <pc:docMk/>
          <pc:sldMk cId="1445896411" sldId="276"/>
        </pc:sldMkLst>
      </pc:sldChg>
      <pc:sldChg chg="del">
        <pc:chgData name="Xiangpeng Liang" userId="9578196b-bc93-47e6-9031-0602ba597be5" providerId="ADAL" clId="{4CF50C19-5EDA-4819-8C63-34F380F0D591}" dt="2018-10-17T18:18:03.641" v="2391" actId="2696"/>
        <pc:sldMkLst>
          <pc:docMk/>
          <pc:sldMk cId="1754622895" sldId="277"/>
        </pc:sldMkLst>
      </pc:sldChg>
      <pc:sldChg chg="del">
        <pc:chgData name="Xiangpeng Liang" userId="9578196b-bc93-47e6-9031-0602ba597be5" providerId="ADAL" clId="{4CF50C19-5EDA-4819-8C63-34F380F0D591}" dt="2018-10-17T18:18:05.297" v="2395" actId="2696"/>
        <pc:sldMkLst>
          <pc:docMk/>
          <pc:sldMk cId="295523419" sldId="278"/>
        </pc:sldMkLst>
      </pc:sldChg>
      <pc:sldChg chg="del">
        <pc:chgData name="Xiangpeng Liang" userId="9578196b-bc93-47e6-9031-0602ba597be5" providerId="ADAL" clId="{4CF50C19-5EDA-4819-8C63-34F380F0D591}" dt="2018-10-17T18:18:04.682" v="2394" actId="2696"/>
        <pc:sldMkLst>
          <pc:docMk/>
          <pc:sldMk cId="1313325102" sldId="279"/>
        </pc:sldMkLst>
      </pc:sldChg>
      <pc:sldChg chg="del">
        <pc:chgData name="Xiangpeng Liang" userId="9578196b-bc93-47e6-9031-0602ba597be5" providerId="ADAL" clId="{4CF50C19-5EDA-4819-8C63-34F380F0D591}" dt="2018-10-17T18:18:06.577" v="2398" actId="2696"/>
        <pc:sldMkLst>
          <pc:docMk/>
          <pc:sldMk cId="1582611610" sldId="280"/>
        </pc:sldMkLst>
      </pc:sldChg>
      <pc:sldChg chg="del">
        <pc:chgData name="Xiangpeng Liang" userId="9578196b-bc93-47e6-9031-0602ba597be5" providerId="ADAL" clId="{4CF50C19-5EDA-4819-8C63-34F380F0D591}" dt="2018-10-17T18:18:07.584" v="2399" actId="2696"/>
        <pc:sldMkLst>
          <pc:docMk/>
          <pc:sldMk cId="2014542484" sldId="281"/>
        </pc:sldMkLst>
      </pc:sldChg>
      <pc:sldChg chg="del">
        <pc:chgData name="Xiangpeng Liang" userId="9578196b-bc93-47e6-9031-0602ba597be5" providerId="ADAL" clId="{4CF50C19-5EDA-4819-8C63-34F380F0D591}" dt="2018-10-17T18:18:08.161" v="2400" actId="2696"/>
        <pc:sldMkLst>
          <pc:docMk/>
          <pc:sldMk cId="2479398299" sldId="282"/>
        </pc:sldMkLst>
      </pc:sldChg>
      <pc:sldChg chg="del">
        <pc:chgData name="Xiangpeng Liang" userId="9578196b-bc93-47e6-9031-0602ba597be5" providerId="ADAL" clId="{4CF50C19-5EDA-4819-8C63-34F380F0D591}" dt="2018-10-17T18:18:08.759" v="2401" actId="2696"/>
        <pc:sldMkLst>
          <pc:docMk/>
          <pc:sldMk cId="2048544474" sldId="283"/>
        </pc:sldMkLst>
      </pc:sldChg>
      <pc:sldChg chg="addSp delSp modSp add modNotesTx">
        <pc:chgData name="Xiangpeng Liang" userId="9578196b-bc93-47e6-9031-0602ba597be5" providerId="ADAL" clId="{4CF50C19-5EDA-4819-8C63-34F380F0D591}" dt="2018-10-17T19:44:51.816" v="3334" actId="20577"/>
        <pc:sldMkLst>
          <pc:docMk/>
          <pc:sldMk cId="2083090223" sldId="284"/>
        </pc:sldMkLst>
        <pc:spChg chg="add mod">
          <ac:chgData name="Xiangpeng Liang" userId="9578196b-bc93-47e6-9031-0602ba597be5" providerId="ADAL" clId="{4CF50C19-5EDA-4819-8C63-34F380F0D591}" dt="2018-10-17T13:59:54.718" v="144" actId="164"/>
          <ac:spMkLst>
            <pc:docMk/>
            <pc:sldMk cId="2083090223" sldId="284"/>
            <ac:spMk id="3" creationId="{F0060B51-E8CD-4D75-A96A-711C518F17B0}"/>
          </ac:spMkLst>
        </pc:spChg>
        <pc:spChg chg="add del mod">
          <ac:chgData name="Xiangpeng Liang" userId="9578196b-bc93-47e6-9031-0602ba597be5" providerId="ADAL" clId="{4CF50C19-5EDA-4819-8C63-34F380F0D591}" dt="2018-10-17T14:14:12.359" v="175"/>
          <ac:spMkLst>
            <pc:docMk/>
            <pc:sldMk cId="2083090223" sldId="284"/>
            <ac:spMk id="6" creationId="{39AFE313-AE3F-4BBB-A6CC-ACAB347F3D3D}"/>
          </ac:spMkLst>
        </pc:spChg>
        <pc:spChg chg="add del mod">
          <ac:chgData name="Xiangpeng Liang" userId="9578196b-bc93-47e6-9031-0602ba597be5" providerId="ADAL" clId="{4CF50C19-5EDA-4819-8C63-34F380F0D591}" dt="2018-10-17T14:14:31.914" v="189" actId="478"/>
          <ac:spMkLst>
            <pc:docMk/>
            <pc:sldMk cId="2083090223" sldId="284"/>
            <ac:spMk id="7" creationId="{800D2785-E7DA-40EE-943D-CD4FFDAA0040}"/>
          </ac:spMkLst>
        </pc:spChg>
        <pc:spChg chg="add del mod">
          <ac:chgData name="Xiangpeng Liang" userId="9578196b-bc93-47e6-9031-0602ba597be5" providerId="ADAL" clId="{4CF50C19-5EDA-4819-8C63-34F380F0D591}" dt="2018-10-17T14:14:37.041" v="191" actId="478"/>
          <ac:spMkLst>
            <pc:docMk/>
            <pc:sldMk cId="2083090223" sldId="284"/>
            <ac:spMk id="8" creationId="{C669E83A-EFAB-4841-971A-6383B3832BDE}"/>
          </ac:spMkLst>
        </pc:spChg>
        <pc:spChg chg="add mod">
          <ac:chgData name="Xiangpeng Liang" userId="9578196b-bc93-47e6-9031-0602ba597be5" providerId="ADAL" clId="{4CF50C19-5EDA-4819-8C63-34F380F0D591}" dt="2018-10-17T19:16:40.355" v="3067" actId="1076"/>
          <ac:spMkLst>
            <pc:docMk/>
            <pc:sldMk cId="2083090223" sldId="284"/>
            <ac:spMk id="10" creationId="{7B22E370-E2D0-462A-AB2C-A2BC21AD25D2}"/>
          </ac:spMkLst>
        </pc:spChg>
        <pc:spChg chg="add mod">
          <ac:chgData name="Xiangpeng Liang" userId="9578196b-bc93-47e6-9031-0602ba597be5" providerId="ADAL" clId="{4CF50C19-5EDA-4819-8C63-34F380F0D591}" dt="2018-10-17T14:18:20.527" v="374" actId="14100"/>
          <ac:spMkLst>
            <pc:docMk/>
            <pc:sldMk cId="2083090223" sldId="284"/>
            <ac:spMk id="12" creationId="{793ECE2F-7BBD-4EEA-982B-3DF80788D58D}"/>
          </ac:spMkLst>
        </pc:spChg>
        <pc:spChg chg="add mod">
          <ac:chgData name="Xiangpeng Liang" userId="9578196b-bc93-47e6-9031-0602ba597be5" providerId="ADAL" clId="{4CF50C19-5EDA-4819-8C63-34F380F0D591}" dt="2018-10-17T14:31:23.298" v="603" actId="20577"/>
          <ac:spMkLst>
            <pc:docMk/>
            <pc:sldMk cId="2083090223" sldId="284"/>
            <ac:spMk id="13" creationId="{74270A7E-1E9F-438C-9E37-8AFC65B8FF5D}"/>
          </ac:spMkLst>
        </pc:spChg>
        <pc:spChg chg="add mod">
          <ac:chgData name="Xiangpeng Liang" userId="9578196b-bc93-47e6-9031-0602ba597be5" providerId="ADAL" clId="{4CF50C19-5EDA-4819-8C63-34F380F0D591}" dt="2018-10-17T14:14:10.130" v="172"/>
          <ac:spMkLst>
            <pc:docMk/>
            <pc:sldMk cId="2083090223" sldId="284"/>
            <ac:spMk id="14" creationId="{4BBBC7B4-231E-47EF-A3B7-514D145B769E}"/>
          </ac:spMkLst>
        </pc:spChg>
        <pc:spChg chg="mod">
          <ac:chgData name="Xiangpeng Liang" userId="9578196b-bc93-47e6-9031-0602ba597be5" providerId="ADAL" clId="{4CF50C19-5EDA-4819-8C63-34F380F0D591}" dt="2018-10-17T14:19:13.621" v="383" actId="1076"/>
          <ac:spMkLst>
            <pc:docMk/>
            <pc:sldMk cId="2083090223" sldId="284"/>
            <ac:spMk id="16" creationId="{88833878-EB43-42B2-BCAB-C554EF3F284B}"/>
          </ac:spMkLst>
        </pc:spChg>
        <pc:spChg chg="mod">
          <ac:chgData name="Xiangpeng Liang" userId="9578196b-bc93-47e6-9031-0602ba597be5" providerId="ADAL" clId="{4CF50C19-5EDA-4819-8C63-34F380F0D591}" dt="2018-10-17T14:31:06.618" v="586" actId="20577"/>
          <ac:spMkLst>
            <pc:docMk/>
            <pc:sldMk cId="2083090223" sldId="284"/>
            <ac:spMk id="17" creationId="{E32A0C21-1CE2-4C62-A7BD-9D2C187E1DE8}"/>
          </ac:spMkLst>
        </pc:spChg>
        <pc:spChg chg="mod">
          <ac:chgData name="Xiangpeng Liang" userId="9578196b-bc93-47e6-9031-0602ba597be5" providerId="ADAL" clId="{4CF50C19-5EDA-4819-8C63-34F380F0D591}" dt="2018-10-17T14:14:23.648" v="185" actId="20577"/>
          <ac:spMkLst>
            <pc:docMk/>
            <pc:sldMk cId="2083090223" sldId="284"/>
            <ac:spMk id="18" creationId="{6063EBB7-4CAD-4F66-9119-015F2C0B526B}"/>
          </ac:spMkLst>
        </pc:spChg>
        <pc:spChg chg="mod">
          <ac:chgData name="Xiangpeng Liang" userId="9578196b-bc93-47e6-9031-0602ba597be5" providerId="ADAL" clId="{4CF50C19-5EDA-4819-8C63-34F380F0D591}" dt="2018-10-17T14:27:41.247" v="565" actId="113"/>
          <ac:spMkLst>
            <pc:docMk/>
            <pc:sldMk cId="2083090223" sldId="284"/>
            <ac:spMk id="23" creationId="{A1E6F351-A4E0-4F3E-A370-7AC71D5F8E68}"/>
          </ac:spMkLst>
        </pc:spChg>
        <pc:spChg chg="mod">
          <ac:chgData name="Xiangpeng Liang" userId="9578196b-bc93-47e6-9031-0602ba597be5" providerId="ADAL" clId="{4CF50C19-5EDA-4819-8C63-34F380F0D591}" dt="2018-10-17T14:14:45.299" v="206" actId="20577"/>
          <ac:spMkLst>
            <pc:docMk/>
            <pc:sldMk cId="2083090223" sldId="284"/>
            <ac:spMk id="24" creationId="{F25C8349-E09A-416C-A7DD-D97E93E3963B}"/>
          </ac:spMkLst>
        </pc:spChg>
        <pc:spChg chg="add mod">
          <ac:chgData name="Xiangpeng Liang" userId="9578196b-bc93-47e6-9031-0602ba597be5" providerId="ADAL" clId="{4CF50C19-5EDA-4819-8C63-34F380F0D591}" dt="2018-10-17T19:16:45.011" v="3069" actId="20577"/>
          <ac:spMkLst>
            <pc:docMk/>
            <pc:sldMk cId="2083090223" sldId="284"/>
            <ac:spMk id="25" creationId="{551B5BF6-AEC5-4D57-8D99-139AC2B960D4}"/>
          </ac:spMkLst>
        </pc:spChg>
        <pc:spChg chg="add mod">
          <ac:chgData name="Xiangpeng Liang" userId="9578196b-bc93-47e6-9031-0602ba597be5" providerId="ADAL" clId="{4CF50C19-5EDA-4819-8C63-34F380F0D591}" dt="2018-10-17T19:18:37.812" v="3093" actId="20577"/>
          <ac:spMkLst>
            <pc:docMk/>
            <pc:sldMk cId="2083090223" sldId="284"/>
            <ac:spMk id="26" creationId="{0378DECD-0825-4CE9-BD65-84321C862ED0}"/>
          </ac:spMkLst>
        </pc:spChg>
        <pc:grpChg chg="add mod">
          <ac:chgData name="Xiangpeng Liang" userId="9578196b-bc93-47e6-9031-0602ba597be5" providerId="ADAL" clId="{4CF50C19-5EDA-4819-8C63-34F380F0D591}" dt="2018-10-17T14:12:28.711" v="164" actId="1076"/>
          <ac:grpSpMkLst>
            <pc:docMk/>
            <pc:sldMk cId="2083090223" sldId="284"/>
            <ac:grpSpMk id="4" creationId="{1B0C84E5-92C5-47E6-89D9-81A7852CDAB6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11" creationId="{471659D4-D650-495A-8C65-451493DD682C}"/>
          </ac:grpSpMkLst>
        </pc:grpChg>
        <pc:grpChg chg="add mod">
          <ac:chgData name="Xiangpeng Liang" userId="9578196b-bc93-47e6-9031-0602ba597be5" providerId="ADAL" clId="{4CF50C19-5EDA-4819-8C63-34F380F0D591}" dt="2018-10-17T14:23:18.094" v="485" actId="1076"/>
          <ac:grpSpMkLst>
            <pc:docMk/>
            <pc:sldMk cId="2083090223" sldId="284"/>
            <ac:grpSpMk id="15" creationId="{F31B4344-AFDE-4C07-9736-0847F52E6F4C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20" creationId="{B634E3AD-268E-4A64-8241-A5D885368E9F}"/>
          </ac:grpSpMkLst>
        </pc:grpChg>
        <pc:picChg chg="add mod">
          <ac:chgData name="Xiangpeng Liang" userId="9578196b-bc93-47e6-9031-0602ba597be5" providerId="ADAL" clId="{4CF50C19-5EDA-4819-8C63-34F380F0D591}" dt="2018-10-17T13:58:53.777" v="127" actId="1076"/>
          <ac:picMkLst>
            <pc:docMk/>
            <pc:sldMk cId="2083090223" sldId="284"/>
            <ac:picMk id="2" creationId="{D7C5ADF8-3113-411D-8640-6D749A352612}"/>
          </ac:picMkLst>
        </pc:picChg>
        <pc:picChg chg="add del mod">
          <ac:chgData name="Xiangpeng Liang" userId="9578196b-bc93-47e6-9031-0602ba597be5" providerId="ADAL" clId="{4CF50C19-5EDA-4819-8C63-34F380F0D591}" dt="2018-10-17T19:03:59.319" v="3062" actId="478"/>
          <ac:picMkLst>
            <pc:docMk/>
            <pc:sldMk cId="2083090223" sldId="284"/>
            <ac:picMk id="5" creationId="{7A89A121-1030-4C03-A2BD-AA42B9646502}"/>
          </ac:picMkLst>
        </pc:picChg>
        <pc:picChg chg="add del">
          <ac:chgData name="Xiangpeng Liang" userId="9578196b-bc93-47e6-9031-0602ba597be5" providerId="ADAL" clId="{4CF50C19-5EDA-4819-8C63-34F380F0D591}" dt="2018-10-16T21:31:23.099" v="27"/>
          <ac:picMkLst>
            <pc:docMk/>
            <pc:sldMk cId="2083090223" sldId="284"/>
            <ac:picMk id="15" creationId="{06634ACB-4F1D-46D0-A6A1-E947B6C1E23E}"/>
          </ac:picMkLst>
        </pc:picChg>
        <pc:picChg chg="mod">
          <ac:chgData name="Xiangpeng Liang" userId="9578196b-bc93-47e6-9031-0602ba597be5" providerId="ADAL" clId="{4CF50C19-5EDA-4819-8C63-34F380F0D591}" dt="2018-10-17T13:57:55.016" v="111" actId="1076"/>
          <ac:picMkLst>
            <pc:docMk/>
            <pc:sldMk cId="2083090223" sldId="284"/>
            <ac:picMk id="19" creationId="{685C27FC-0D88-45A6-969A-C211C1F65925}"/>
          </ac:picMkLst>
        </pc:picChg>
        <pc:picChg chg="mod modCrop">
          <ac:chgData name="Xiangpeng Liang" userId="9578196b-bc93-47e6-9031-0602ba597be5" providerId="ADAL" clId="{4CF50C19-5EDA-4819-8C63-34F380F0D591}" dt="2018-10-17T13:59:54.718" v="144" actId="164"/>
          <ac:picMkLst>
            <pc:docMk/>
            <pc:sldMk cId="2083090223" sldId="284"/>
            <ac:picMk id="21" creationId="{760C0954-3810-4C3F-9A67-E7C2ED5E7C92}"/>
          </ac:picMkLst>
        </pc:picChg>
      </pc:sldChg>
      <pc:sldChg chg="add del">
        <pc:chgData name="Xiangpeng Liang" userId="9578196b-bc93-47e6-9031-0602ba597be5" providerId="ADAL" clId="{4CF50C19-5EDA-4819-8C63-34F380F0D591}" dt="2018-10-16T21:25:57.142" v="22"/>
        <pc:sldMkLst>
          <pc:docMk/>
          <pc:sldMk cId="3985667983" sldId="284"/>
        </pc:sldMkLst>
      </pc:sldChg>
      <pc:sldChg chg="addSp add">
        <pc:chgData name="Xiangpeng Liang" userId="9578196b-bc93-47e6-9031-0602ba597be5" providerId="ADAL" clId="{4CF50C19-5EDA-4819-8C63-34F380F0D591}" dt="2018-10-16T21:25:42.365" v="18"/>
        <pc:sldMkLst>
          <pc:docMk/>
          <pc:sldMk cId="4250731203" sldId="284"/>
        </pc:sldMkLst>
        <pc:spChg chg="add">
          <ac:chgData name="Xiangpeng Liang" userId="9578196b-bc93-47e6-9031-0602ba597be5" providerId="ADAL" clId="{4CF50C19-5EDA-4819-8C63-34F380F0D591}" dt="2018-10-16T21:25:42.365" v="18"/>
          <ac:spMkLst>
            <pc:docMk/>
            <pc:sldMk cId="4250731203" sldId="284"/>
            <ac:spMk id="4" creationId="{31F1CADE-D46B-4921-89A9-78943AAA19BF}"/>
          </ac:spMkLst>
        </pc:spChg>
      </pc:sldChg>
      <pc:sldChg chg="addSp delSp modSp add modNotesTx">
        <pc:chgData name="Xiangpeng Liang" userId="9578196b-bc93-47e6-9031-0602ba597be5" providerId="ADAL" clId="{4CF50C19-5EDA-4819-8C63-34F380F0D591}" dt="2018-10-17T19:51:17.810" v="3451" actId="5793"/>
        <pc:sldMkLst>
          <pc:docMk/>
          <pc:sldMk cId="3805354128" sldId="285"/>
        </pc:sldMkLst>
        <pc:spChg chg="add mod">
          <ac:chgData name="Xiangpeng Liang" userId="9578196b-bc93-47e6-9031-0602ba597be5" providerId="ADAL" clId="{4CF50C19-5EDA-4819-8C63-34F380F0D591}" dt="2018-10-17T17:31:46.216" v="2070" actId="1076"/>
          <ac:spMkLst>
            <pc:docMk/>
            <pc:sldMk cId="3805354128" sldId="285"/>
            <ac:spMk id="7" creationId="{AD2C4E94-9387-43B1-B5BC-4821E7DA4CC8}"/>
          </ac:spMkLst>
        </pc:spChg>
        <pc:spChg chg="mod">
          <ac:chgData name="Xiangpeng Liang" userId="9578196b-bc93-47e6-9031-0602ba597be5" providerId="ADAL" clId="{4CF50C19-5EDA-4819-8C63-34F380F0D591}" dt="2018-10-17T14:34:20.169" v="606" actId="1076"/>
          <ac:spMkLst>
            <pc:docMk/>
            <pc:sldMk cId="3805354128" sldId="285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7:31:49.962" v="2071" actId="1076"/>
          <ac:spMkLst>
            <pc:docMk/>
            <pc:sldMk cId="3805354128" sldId="285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19:11.281" v="3112" actId="20577"/>
          <ac:spMkLst>
            <pc:docMk/>
            <pc:sldMk cId="3805354128" sldId="285"/>
            <ac:spMk id="25" creationId="{0D104FF2-7877-4868-A8F1-35A49F0B42FB}"/>
          </ac:spMkLst>
        </pc:spChg>
        <pc:spChg chg="add mod">
          <ac:chgData name="Xiangpeng Liang" userId="9578196b-bc93-47e6-9031-0602ba597be5" providerId="ADAL" clId="{4CF50C19-5EDA-4819-8C63-34F380F0D591}" dt="2018-10-17T15:01:57.687" v="729" actId="1076"/>
          <ac:spMkLst>
            <pc:docMk/>
            <pc:sldMk cId="3805354128" sldId="285"/>
            <ac:spMk id="27" creationId="{F0952DF8-B7BF-4EDB-AE70-275114C268D4}"/>
          </ac:spMkLst>
        </pc:spChg>
        <pc:spChg chg="add mod">
          <ac:chgData name="Xiangpeng Liang" userId="9578196b-bc93-47e6-9031-0602ba597be5" providerId="ADAL" clId="{4CF50C19-5EDA-4819-8C63-34F380F0D591}" dt="2018-10-17T15:02:04.495" v="730" actId="1076"/>
          <ac:spMkLst>
            <pc:docMk/>
            <pc:sldMk cId="3805354128" sldId="285"/>
            <ac:spMk id="28" creationId="{8DBF87D4-1AB8-4C32-8D47-D102B0981661}"/>
          </ac:spMkLst>
        </pc:spChg>
        <pc:spChg chg="add mod">
          <ac:chgData name="Xiangpeng Liang" userId="9578196b-bc93-47e6-9031-0602ba597be5" providerId="ADAL" clId="{4CF50C19-5EDA-4819-8C63-34F380F0D591}" dt="2018-10-17T15:01:29.009" v="725" actId="20577"/>
          <ac:spMkLst>
            <pc:docMk/>
            <pc:sldMk cId="3805354128" sldId="285"/>
            <ac:spMk id="29" creationId="{66B186A6-59C1-4586-8DAB-17547EF19C43}"/>
          </ac:spMkLst>
        </pc:s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4" creationId="{1B0C84E5-92C5-47E6-89D9-81A7852CDAB6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1" creationId="{471659D4-D650-495A-8C65-451493DD682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5" creationId="{F31B4344-AFDE-4C07-9736-0847F52E6F4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20" creationId="{B634E3AD-268E-4A64-8241-A5D885368E9F}"/>
          </ac:grpSpMkLst>
        </pc:grp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2" creationId="{D7C5ADF8-3113-411D-8640-6D749A352612}"/>
          </ac:picMkLst>
        </pc:picChg>
        <pc:picChg chg="add mod">
          <ac:chgData name="Xiangpeng Liang" userId="9578196b-bc93-47e6-9031-0602ba597be5" providerId="ADAL" clId="{4CF50C19-5EDA-4819-8C63-34F380F0D591}" dt="2018-10-17T14:55:44.718" v="664" actId="1076"/>
          <ac:picMkLst>
            <pc:docMk/>
            <pc:sldMk cId="3805354128" sldId="285"/>
            <ac:picMk id="5" creationId="{E73B4EE7-1239-4D04-9C3D-9CBDF1EB9E81}"/>
          </ac:picMkLst>
        </pc:picChg>
        <pc:picChg chg="add mod">
          <ac:chgData name="Xiangpeng Liang" userId="9578196b-bc93-47e6-9031-0602ba597be5" providerId="ADAL" clId="{4CF50C19-5EDA-4819-8C63-34F380F0D591}" dt="2018-10-17T14:57:22.859" v="685" actId="1076"/>
          <ac:picMkLst>
            <pc:docMk/>
            <pc:sldMk cId="3805354128" sldId="285"/>
            <ac:picMk id="6" creationId="{A8307AD5-46F3-400D-9187-3557869E26EA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8" creationId="{92396D96-6DA0-4843-BECB-DE32B5B4CADF}"/>
          </ac:picMkLst>
        </pc:pic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19" creationId="{685C27FC-0D88-45A6-969A-C211C1F65925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26" creationId="{59DB8043-2472-495D-B9DE-61AFCEFDCC57}"/>
          </ac:picMkLst>
        </pc:picChg>
        <pc:picChg chg="add del">
          <ac:chgData name="Xiangpeng Liang" userId="9578196b-bc93-47e6-9031-0602ba597be5" providerId="ADAL" clId="{4CF50C19-5EDA-4819-8C63-34F380F0D591}" dt="2018-10-17T15:03:48.713" v="732"/>
          <ac:picMkLst>
            <pc:docMk/>
            <pc:sldMk cId="3805354128" sldId="285"/>
            <ac:picMk id="32" creationId="{B5E81003-1D7F-47F7-9CD0-4531492F14F9}"/>
          </ac:picMkLst>
        </pc:picChg>
        <pc:cxnChg chg="add del mod">
          <ac:chgData name="Xiangpeng Liang" userId="9578196b-bc93-47e6-9031-0602ba597be5" providerId="ADAL" clId="{4CF50C19-5EDA-4819-8C63-34F380F0D591}" dt="2018-10-17T15:01:45.750" v="728" actId="11529"/>
          <ac:cxnSpMkLst>
            <pc:docMk/>
            <pc:sldMk cId="3805354128" sldId="285"/>
            <ac:cxnSpMk id="31" creationId="{96746D32-A158-4970-9304-8CDF5F9AB24B}"/>
          </ac:cxnSpMkLst>
        </pc:cxnChg>
      </pc:sldChg>
      <pc:sldChg chg="addSp delSp modSp add">
        <pc:chgData name="Xiangpeng Liang" userId="9578196b-bc93-47e6-9031-0602ba597be5" providerId="ADAL" clId="{4CF50C19-5EDA-4819-8C63-34F380F0D591}" dt="2018-10-17T19:53:22.839" v="3462" actId="403"/>
        <pc:sldMkLst>
          <pc:docMk/>
          <pc:sldMk cId="753950685" sldId="286"/>
        </pc:sldMkLst>
        <pc:spChg chg="del">
          <ac:chgData name="Xiangpeng Liang" userId="9578196b-bc93-47e6-9031-0602ba597be5" providerId="ADAL" clId="{4CF50C19-5EDA-4819-8C63-34F380F0D591}" dt="2018-10-17T15:04:22.465" v="770" actId="478"/>
          <ac:spMkLst>
            <pc:docMk/>
            <pc:sldMk cId="753950685" sldId="286"/>
            <ac:spMk id="7" creationId="{AD2C4E94-9387-43B1-B5BC-4821E7DA4CC8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53:22.839" v="3462" actId="403"/>
          <ac:spMkLst>
            <pc:docMk/>
            <pc:sldMk cId="753950685" sldId="286"/>
            <ac:spMk id="13" creationId="{E607D2DF-E05C-42D4-9961-23BF481690CD}"/>
          </ac:spMkLst>
        </pc:spChg>
        <pc:spChg chg="add del mod">
          <ac:chgData name="Xiangpeng Liang" userId="9578196b-bc93-47e6-9031-0602ba597be5" providerId="ADAL" clId="{4CF50C19-5EDA-4819-8C63-34F380F0D591}" dt="2018-10-17T15:59:41.920" v="1248"/>
          <ac:spMkLst>
            <pc:docMk/>
            <pc:sldMk cId="753950685" sldId="286"/>
            <ac:spMk id="14" creationId="{52649430-01F9-43F7-844D-29D93F2441AB}"/>
          </ac:spMkLst>
        </pc:spChg>
        <pc:spChg chg="mod">
          <ac:chgData name="Xiangpeng Liang" userId="9578196b-bc93-47e6-9031-0602ba597be5" providerId="ADAL" clId="{4CF50C19-5EDA-4819-8C63-34F380F0D591}" dt="2018-10-17T19:19:25.074" v="3113" actId="20577"/>
          <ac:spMkLst>
            <pc:docMk/>
            <pc:sldMk cId="753950685" sldId="286"/>
            <ac:spMk id="25" creationId="{0D104FF2-7877-4868-A8F1-35A49F0B42FB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7" creationId="{F0952DF8-B7BF-4EDB-AE70-275114C268D4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8" creationId="{8DBF87D4-1AB8-4C32-8D47-D102B0981661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9" creationId="{66B186A6-59C1-4586-8DAB-17547EF19C43}"/>
          </ac:spMkLst>
        </pc:spChg>
        <pc:picChg chg="add del mod">
          <ac:chgData name="Xiangpeng Liang" userId="9578196b-bc93-47e6-9031-0602ba597be5" providerId="ADAL" clId="{4CF50C19-5EDA-4819-8C63-34F380F0D591}" dt="2018-10-17T15:21:26.377" v="811" actId="478"/>
          <ac:picMkLst>
            <pc:docMk/>
            <pc:sldMk cId="753950685" sldId="286"/>
            <ac:picMk id="2" creationId="{499FD7F5-1504-439D-9720-197F0AA1DF9F}"/>
          </ac:picMkLst>
        </pc:picChg>
        <pc:picChg chg="add mod">
          <ac:chgData name="Xiangpeng Liang" userId="9578196b-bc93-47e6-9031-0602ba597be5" providerId="ADAL" clId="{4CF50C19-5EDA-4819-8C63-34F380F0D591}" dt="2018-10-17T15:59:40.666" v="1246" actId="1076"/>
          <ac:picMkLst>
            <pc:docMk/>
            <pc:sldMk cId="753950685" sldId="286"/>
            <ac:picMk id="3" creationId="{0AF52462-A3E0-45A3-ABB5-419133884C7E}"/>
          </ac:picMkLst>
        </pc:picChg>
        <pc:picChg chg="add mod">
          <ac:chgData name="Xiangpeng Liang" userId="9578196b-bc93-47e6-9031-0602ba597be5" providerId="ADAL" clId="{4CF50C19-5EDA-4819-8C63-34F380F0D591}" dt="2018-10-17T15:59:17.576" v="1245" actId="1076"/>
          <ac:picMkLst>
            <pc:docMk/>
            <pc:sldMk cId="753950685" sldId="286"/>
            <ac:picMk id="4" creationId="{7C25DBD0-D982-44BC-ABB9-5DA7DF60E082}"/>
          </ac:picMkLst>
        </pc:picChg>
        <pc:picChg chg="del mod">
          <ac:chgData name="Xiangpeng Liang" userId="9578196b-bc93-47e6-9031-0602ba597be5" providerId="ADAL" clId="{4CF50C19-5EDA-4819-8C63-34F380F0D591}" dt="2018-10-17T15:04:21.722" v="769" actId="478"/>
          <ac:picMkLst>
            <pc:docMk/>
            <pc:sldMk cId="753950685" sldId="286"/>
            <ac:picMk id="5" creationId="{E73B4EE7-1239-4D04-9C3D-9CBDF1EB9E81}"/>
          </ac:picMkLst>
        </pc:picChg>
        <pc:picChg chg="del">
          <ac:chgData name="Xiangpeng Liang" userId="9578196b-bc93-47e6-9031-0602ba597be5" providerId="ADAL" clId="{4CF50C19-5EDA-4819-8C63-34F380F0D591}" dt="2018-10-17T15:04:25.640" v="774" actId="478"/>
          <ac:picMkLst>
            <pc:docMk/>
            <pc:sldMk cId="753950685" sldId="286"/>
            <ac:picMk id="6" creationId="{A8307AD5-46F3-400D-9187-3557869E26EA}"/>
          </ac:picMkLst>
        </pc:picChg>
        <pc:picChg chg="del">
          <ac:chgData name="Xiangpeng Liang" userId="9578196b-bc93-47e6-9031-0602ba597be5" providerId="ADAL" clId="{4CF50C19-5EDA-4819-8C63-34F380F0D591}" dt="2018-10-17T15:04:23.228" v="771" actId="478"/>
          <ac:picMkLst>
            <pc:docMk/>
            <pc:sldMk cId="753950685" sldId="286"/>
            <ac:picMk id="8" creationId="{92396D96-6DA0-4843-BECB-DE32B5B4CADF}"/>
          </ac:picMkLst>
        </pc:picChg>
        <pc:picChg chg="add del mod">
          <ac:chgData name="Xiangpeng Liang" userId="9578196b-bc93-47e6-9031-0602ba597be5" providerId="ADAL" clId="{4CF50C19-5EDA-4819-8C63-34F380F0D591}" dt="2018-10-17T15:45:31.541" v="850" actId="478"/>
          <ac:picMkLst>
            <pc:docMk/>
            <pc:sldMk cId="753950685" sldId="286"/>
            <ac:picMk id="11" creationId="{D021580E-A85A-48E2-887D-7FA0F804FA79}"/>
          </ac:picMkLst>
        </pc:picChg>
        <pc:picChg chg="add mod">
          <ac:chgData name="Xiangpeng Liang" userId="9578196b-bc93-47e6-9031-0602ba597be5" providerId="ADAL" clId="{4CF50C19-5EDA-4819-8C63-34F380F0D591}" dt="2018-10-17T15:53:02.683" v="947" actId="1076"/>
          <ac:picMkLst>
            <pc:docMk/>
            <pc:sldMk cId="753950685" sldId="286"/>
            <ac:picMk id="12" creationId="{E826B71C-13F4-4CA4-BEC3-11B247982791}"/>
          </ac:picMkLst>
        </pc:picChg>
        <pc:picChg chg="del">
          <ac:chgData name="Xiangpeng Liang" userId="9578196b-bc93-47e6-9031-0602ba597be5" providerId="ADAL" clId="{4CF50C19-5EDA-4819-8C63-34F380F0D591}" dt="2018-10-17T15:04:23.627" v="772" actId="478"/>
          <ac:picMkLst>
            <pc:docMk/>
            <pc:sldMk cId="753950685" sldId="286"/>
            <ac:picMk id="26" creationId="{59DB8043-2472-495D-B9DE-61AFCEFDCC57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19:58:01.403" v="3705" actId="20577"/>
        <pc:sldMkLst>
          <pc:docMk/>
          <pc:sldMk cId="3615259786" sldId="287"/>
        </pc:sldMkLst>
        <pc:spChg chg="add mod">
          <ac:chgData name="Xiangpeng Liang" userId="9578196b-bc93-47e6-9031-0602ba597be5" providerId="ADAL" clId="{4CF50C19-5EDA-4819-8C63-34F380F0D591}" dt="2018-10-17T16:06:42.054" v="1395" actId="164"/>
          <ac:spMkLst>
            <pc:docMk/>
            <pc:sldMk cId="3615259786" sldId="287"/>
            <ac:spMk id="5" creationId="{5468123C-62FC-4112-86E5-649444EBA8B4}"/>
          </ac:spMkLst>
        </pc:spChg>
        <pc:spChg chg="mod">
          <ac:chgData name="Xiangpeng Liang" userId="9578196b-bc93-47e6-9031-0602ba597be5" providerId="ADAL" clId="{4CF50C19-5EDA-4819-8C63-34F380F0D591}" dt="2018-10-17T19:58:01.403" v="3705" actId="20577"/>
          <ac:spMkLst>
            <pc:docMk/>
            <pc:sldMk cId="3615259786" sldId="287"/>
            <ac:spMk id="13" creationId="{E607D2DF-E05C-42D4-9961-23BF481690CD}"/>
          </ac:spMkLst>
        </pc:spChg>
        <pc:spChg chg="mod">
          <ac:chgData name="Xiangpeng Liang" userId="9578196b-bc93-47e6-9031-0602ba597be5" providerId="ADAL" clId="{4CF50C19-5EDA-4819-8C63-34F380F0D591}" dt="2018-10-17T19:19:32.450" v="3114" actId="20577"/>
          <ac:spMkLst>
            <pc:docMk/>
            <pc:sldMk cId="3615259786" sldId="287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16:13:12.698" v="1403" actId="1076"/>
          <ac:grpSpMkLst>
            <pc:docMk/>
            <pc:sldMk cId="3615259786" sldId="287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06:42.054" v="1395" actId="164"/>
          <ac:picMkLst>
            <pc:docMk/>
            <pc:sldMk cId="3615259786" sldId="287"/>
            <ac:picMk id="2" creationId="{6565E016-BA6C-49C9-B700-5C64935FD2A2}"/>
          </ac:picMkLst>
        </pc:picChg>
        <pc:picChg chg="del">
          <ac:chgData name="Xiangpeng Liang" userId="9578196b-bc93-47e6-9031-0602ba597be5" providerId="ADAL" clId="{4CF50C19-5EDA-4819-8C63-34F380F0D591}" dt="2018-10-17T16:04:29.812" v="1322" actId="478"/>
          <ac:picMkLst>
            <pc:docMk/>
            <pc:sldMk cId="3615259786" sldId="287"/>
            <ac:picMk id="3" creationId="{0AF52462-A3E0-45A3-ABB5-419133884C7E}"/>
          </ac:picMkLst>
        </pc:picChg>
        <pc:picChg chg="del">
          <ac:chgData name="Xiangpeng Liang" userId="9578196b-bc93-47e6-9031-0602ba597be5" providerId="ADAL" clId="{4CF50C19-5EDA-4819-8C63-34F380F0D591}" dt="2018-10-17T16:04:30.167" v="1323" actId="478"/>
          <ac:picMkLst>
            <pc:docMk/>
            <pc:sldMk cId="3615259786" sldId="287"/>
            <ac:picMk id="4" creationId="{7C25DBD0-D982-44BC-ABB9-5DA7DF60E082}"/>
          </ac:picMkLst>
        </pc:picChg>
        <pc:picChg chg="add mod">
          <ac:chgData name="Xiangpeng Liang" userId="9578196b-bc93-47e6-9031-0602ba597be5" providerId="ADAL" clId="{4CF50C19-5EDA-4819-8C63-34F380F0D591}" dt="2018-10-17T16:13:42.213" v="1408" actId="1076"/>
          <ac:picMkLst>
            <pc:docMk/>
            <pc:sldMk cId="3615259786" sldId="287"/>
            <ac:picMk id="7" creationId="{359C275C-6CD6-4192-9096-216D04409215}"/>
          </ac:picMkLst>
        </pc:picChg>
        <pc:picChg chg="add del">
          <ac:chgData name="Xiangpeng Liang" userId="9578196b-bc93-47e6-9031-0602ba597be5" providerId="ADAL" clId="{4CF50C19-5EDA-4819-8C63-34F380F0D591}" dt="2018-10-17T16:14:45.072" v="1410"/>
          <ac:picMkLst>
            <pc:docMk/>
            <pc:sldMk cId="3615259786" sldId="287"/>
            <ac:picMk id="8" creationId="{03A073F2-C87F-453D-A4F4-D59B1EEA3247}"/>
          </ac:picMkLst>
        </pc:picChg>
        <pc:picChg chg="add mod">
          <ac:chgData name="Xiangpeng Liang" userId="9578196b-bc93-47e6-9031-0602ba597be5" providerId="ADAL" clId="{4CF50C19-5EDA-4819-8C63-34F380F0D591}" dt="2018-10-17T16:13:14.280" v="1404" actId="1076"/>
          <ac:picMkLst>
            <pc:docMk/>
            <pc:sldMk cId="3615259786" sldId="287"/>
            <ac:picMk id="11" creationId="{71A66F30-CD9D-4174-B3D4-EC3C26CAF894}"/>
          </ac:picMkLst>
        </pc:picChg>
        <pc:picChg chg="del">
          <ac:chgData name="Xiangpeng Liang" userId="9578196b-bc93-47e6-9031-0602ba597be5" providerId="ADAL" clId="{4CF50C19-5EDA-4819-8C63-34F380F0D591}" dt="2018-10-17T16:04:30.493" v="1324" actId="478"/>
          <ac:picMkLst>
            <pc:docMk/>
            <pc:sldMk cId="3615259786" sldId="287"/>
            <ac:picMk id="12" creationId="{E826B71C-13F4-4CA4-BEC3-11B247982791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00:48.371" v="3706" actId="20577"/>
        <pc:sldMkLst>
          <pc:docMk/>
          <pc:sldMk cId="2275011055" sldId="288"/>
        </pc:sldMkLst>
        <pc:spChg chg="add mod">
          <ac:chgData name="Xiangpeng Liang" userId="9578196b-bc93-47e6-9031-0602ba597be5" providerId="ADAL" clId="{4CF50C19-5EDA-4819-8C63-34F380F0D591}" dt="2018-10-17T16:53:18.127" v="1814" actId="1076"/>
          <ac:spMkLst>
            <pc:docMk/>
            <pc:sldMk cId="2275011055" sldId="288"/>
            <ac:spMk id="8" creationId="{5439573E-F617-46E8-9AE9-74C1686BE46A}"/>
          </ac:spMkLst>
        </pc:spChg>
        <pc:spChg chg="add mod">
          <ac:chgData name="Xiangpeng Liang" userId="9578196b-bc93-47e6-9031-0602ba597be5" providerId="ADAL" clId="{4CF50C19-5EDA-4819-8C63-34F380F0D591}" dt="2018-10-17T16:53:54.501" v="1825" actId="1076"/>
          <ac:spMkLst>
            <pc:docMk/>
            <pc:sldMk cId="2275011055" sldId="288"/>
            <ac:spMk id="10" creationId="{3964FEA6-34F5-4162-B55F-C94E09DA37CF}"/>
          </ac:spMkLst>
        </pc:spChg>
        <pc:spChg chg="add del mod">
          <ac:chgData name="Xiangpeng Liang" userId="9578196b-bc93-47e6-9031-0602ba597be5" providerId="ADAL" clId="{4CF50C19-5EDA-4819-8C63-34F380F0D591}" dt="2018-10-17T16:53:51.219" v="1824" actId="478"/>
          <ac:spMkLst>
            <pc:docMk/>
            <pc:sldMk cId="2275011055" sldId="288"/>
            <ac:spMk id="12" creationId="{C51B40F9-45EF-4DCC-BE25-DFB70FFC61C0}"/>
          </ac:spMkLst>
        </pc:spChg>
        <pc:spChg chg="del">
          <ac:chgData name="Xiangpeng Liang" userId="9578196b-bc93-47e6-9031-0602ba597be5" providerId="ADAL" clId="{4CF50C19-5EDA-4819-8C63-34F380F0D591}" dt="2018-10-17T16:28:58.184" v="1660" actId="478"/>
          <ac:spMkLst>
            <pc:docMk/>
            <pc:sldMk cId="2275011055" sldId="288"/>
            <ac:spMk id="13" creationId="{E607D2DF-E05C-42D4-9961-23BF481690CD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5" creationId="{84D0EA3B-C83F-47E8-B8E3-085277C1ED82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6" creationId="{24F4A232-779D-4FD0-B591-82F4E19154A3}"/>
          </ac:spMkLst>
        </pc:spChg>
        <pc:spChg chg="mod">
          <ac:chgData name="Xiangpeng Liang" userId="9578196b-bc93-47e6-9031-0602ba597be5" providerId="ADAL" clId="{4CF50C19-5EDA-4819-8C63-34F380F0D591}" dt="2018-10-17T19:19:44.378" v="3117" actId="20577"/>
          <ac:spMkLst>
            <pc:docMk/>
            <pc:sldMk cId="2275011055" sldId="288"/>
            <ac:spMk id="25" creationId="{0D104FF2-7877-4868-A8F1-35A49F0B42FB}"/>
          </ac:spMkLst>
        </pc:spChg>
        <pc:grpChg chg="del">
          <ac:chgData name="Xiangpeng Liang" userId="9578196b-bc93-47e6-9031-0602ba597be5" providerId="ADAL" clId="{4CF50C19-5EDA-4819-8C63-34F380F0D591}" dt="2018-10-17T16:28:55.462" v="1657" actId="478"/>
          <ac:grpSpMkLst>
            <pc:docMk/>
            <pc:sldMk cId="2275011055" sldId="288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51:36.899" v="1808" actId="1076"/>
          <ac:picMkLst>
            <pc:docMk/>
            <pc:sldMk cId="2275011055" sldId="288"/>
            <ac:picMk id="3" creationId="{2B2D2741-BEA8-44E9-A8D5-FDECDA23C5D1}"/>
          </ac:picMkLst>
        </pc:picChg>
        <pc:picChg chg="add mod">
          <ac:chgData name="Xiangpeng Liang" userId="9578196b-bc93-47e6-9031-0602ba597be5" providerId="ADAL" clId="{4CF50C19-5EDA-4819-8C63-34F380F0D591}" dt="2018-10-17T16:50:19.766" v="1772" actId="1076"/>
          <ac:picMkLst>
            <pc:docMk/>
            <pc:sldMk cId="2275011055" sldId="288"/>
            <ac:picMk id="4" creationId="{7E4841E0-284E-4F9F-95CA-E250F1A20B4A}"/>
          </ac:picMkLst>
        </pc:picChg>
        <pc:picChg chg="del">
          <ac:chgData name="Xiangpeng Liang" userId="9578196b-bc93-47e6-9031-0602ba597be5" providerId="ADAL" clId="{4CF50C19-5EDA-4819-8C63-34F380F0D591}" dt="2018-10-17T16:28:56.434" v="1659" actId="478"/>
          <ac:picMkLst>
            <pc:docMk/>
            <pc:sldMk cId="2275011055" sldId="288"/>
            <ac:picMk id="7" creationId="{359C275C-6CD6-4192-9096-216D04409215}"/>
          </ac:picMkLst>
        </pc:picChg>
        <pc:picChg chg="del">
          <ac:chgData name="Xiangpeng Liang" userId="9578196b-bc93-47e6-9031-0602ba597be5" providerId="ADAL" clId="{4CF50C19-5EDA-4819-8C63-34F380F0D591}" dt="2018-10-17T16:28:56" v="1658" actId="478"/>
          <ac:picMkLst>
            <pc:docMk/>
            <pc:sldMk cId="2275011055" sldId="288"/>
            <ac:picMk id="11" creationId="{71A66F30-CD9D-4174-B3D4-EC3C26CAF894}"/>
          </ac:picMkLst>
        </pc:picChg>
        <pc:cxnChg chg="add mod">
          <ac:chgData name="Xiangpeng Liang" userId="9578196b-bc93-47e6-9031-0602ba597be5" providerId="ADAL" clId="{4CF50C19-5EDA-4819-8C63-34F380F0D591}" dt="2018-10-17T16:55:29.643" v="1876" actId="14100"/>
          <ac:cxnSpMkLst>
            <pc:docMk/>
            <pc:sldMk cId="2275011055" sldId="288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19:20:00.516" v="3118" actId="20577"/>
        <pc:sldMkLst>
          <pc:docMk/>
          <pc:sldMk cId="3912924230" sldId="289"/>
        </pc:sldMkLst>
        <pc:spChg chg="del">
          <ac:chgData name="Xiangpeng Liang" userId="9578196b-bc93-47e6-9031-0602ba597be5" providerId="ADAL" clId="{4CF50C19-5EDA-4819-8C63-34F380F0D591}" dt="2018-10-17T17:04:36.999" v="1879" actId="478"/>
          <ac:spMkLst>
            <pc:docMk/>
            <pc:sldMk cId="3912924230" sldId="289"/>
            <ac:spMk id="8" creationId="{5439573E-F617-46E8-9AE9-74C1686BE46A}"/>
          </ac:spMkLst>
        </pc:spChg>
        <pc:spChg chg="del">
          <ac:chgData name="Xiangpeng Liang" userId="9578196b-bc93-47e6-9031-0602ba597be5" providerId="ADAL" clId="{4CF50C19-5EDA-4819-8C63-34F380F0D591}" dt="2018-10-17T17:04:35.342" v="1878" actId="478"/>
          <ac:spMkLst>
            <pc:docMk/>
            <pc:sldMk cId="3912924230" sldId="289"/>
            <ac:spMk id="10" creationId="{3964FEA6-34F5-4162-B55F-C94E09DA37CF}"/>
          </ac:spMkLst>
        </pc:spChg>
        <pc:spChg chg="add mod">
          <ac:chgData name="Xiangpeng Liang" userId="9578196b-bc93-47e6-9031-0602ba597be5" providerId="ADAL" clId="{4CF50C19-5EDA-4819-8C63-34F380F0D591}" dt="2018-10-17T17:39:20.484" v="2123" actId="20577"/>
          <ac:spMkLst>
            <pc:docMk/>
            <pc:sldMk cId="3912924230" sldId="289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0.516" v="3118" actId="20577"/>
          <ac:spMkLst>
            <pc:docMk/>
            <pc:sldMk cId="3912924230" sldId="289"/>
            <ac:spMk id="25" creationId="{0D104FF2-7877-4868-A8F1-35A49F0B42FB}"/>
          </ac:spMkLst>
        </pc:spChg>
        <pc:picChg chg="add del mod">
          <ac:chgData name="Xiangpeng Liang" userId="9578196b-bc93-47e6-9031-0602ba597be5" providerId="ADAL" clId="{4CF50C19-5EDA-4819-8C63-34F380F0D591}" dt="2018-10-17T17:22:44.187" v="1905" actId="478"/>
          <ac:picMkLst>
            <pc:docMk/>
            <pc:sldMk cId="3912924230" sldId="289"/>
            <ac:picMk id="2" creationId="{78E21AAF-EB3A-49D1-BFE5-E24AE4D73648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3" creationId="{2B2D2741-BEA8-44E9-A8D5-FDECDA23C5D1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4" creationId="{7E4841E0-284E-4F9F-95CA-E250F1A20B4A}"/>
          </ac:picMkLst>
        </pc:picChg>
        <pc:picChg chg="add mod">
          <ac:chgData name="Xiangpeng Liang" userId="9578196b-bc93-47e6-9031-0602ba597be5" providerId="ADAL" clId="{4CF50C19-5EDA-4819-8C63-34F380F0D591}" dt="2018-10-17T17:21:13.692" v="1903" actId="1076"/>
          <ac:picMkLst>
            <pc:docMk/>
            <pc:sldMk cId="3912924230" sldId="289"/>
            <ac:picMk id="5" creationId="{E3CE0D88-63B5-4184-9380-80514F32AEB5}"/>
          </ac:picMkLst>
        </pc:picChg>
        <pc:picChg chg="add mod">
          <ac:chgData name="Xiangpeng Liang" userId="9578196b-bc93-47e6-9031-0602ba597be5" providerId="ADAL" clId="{4CF50C19-5EDA-4819-8C63-34F380F0D591}" dt="2018-10-17T17:30:03.940" v="2060" actId="1076"/>
          <ac:picMkLst>
            <pc:docMk/>
            <pc:sldMk cId="3912924230" sldId="289"/>
            <ac:picMk id="6" creationId="{8944809F-5B6B-4E26-81D0-B165E07C447C}"/>
          </ac:picMkLst>
        </pc:picChg>
        <pc:picChg chg="add mod">
          <ac:chgData name="Xiangpeng Liang" userId="9578196b-bc93-47e6-9031-0602ba597be5" providerId="ADAL" clId="{4CF50C19-5EDA-4819-8C63-34F380F0D591}" dt="2018-10-17T17:30:25.535" v="2067" actId="1076"/>
          <ac:picMkLst>
            <pc:docMk/>
            <pc:sldMk cId="3912924230" sldId="289"/>
            <ac:picMk id="7" creationId="{9079D4F8-7E23-4A13-8E3D-45FC6F8D0BC4}"/>
          </ac:picMkLst>
        </pc:picChg>
        <pc:picChg chg="add mod">
          <ac:chgData name="Xiangpeng Liang" userId="9578196b-bc93-47e6-9031-0602ba597be5" providerId="ADAL" clId="{4CF50C19-5EDA-4819-8C63-34F380F0D591}" dt="2018-10-17T17:30:28.941" v="2068" actId="1076"/>
          <ac:picMkLst>
            <pc:docMk/>
            <pc:sldMk cId="3912924230" sldId="289"/>
            <ac:picMk id="12" creationId="{57C45B29-9A70-4029-96C2-54A227E838B0}"/>
          </ac:picMkLst>
        </pc:picChg>
        <pc:cxnChg chg="del mod">
          <ac:chgData name="Xiangpeng Liang" userId="9578196b-bc93-47e6-9031-0602ba597be5" providerId="ADAL" clId="{4CF50C19-5EDA-4819-8C63-34F380F0D591}" dt="2018-10-17T17:04:35.342" v="1878" actId="478"/>
          <ac:cxnSpMkLst>
            <pc:docMk/>
            <pc:sldMk cId="3912924230" sldId="289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20:13:48.979" v="3820" actId="20577"/>
        <pc:sldMkLst>
          <pc:docMk/>
          <pc:sldMk cId="3028402935" sldId="290"/>
        </pc:sldMkLst>
        <pc:spChg chg="mod">
          <ac:chgData name="Xiangpeng Liang" userId="9578196b-bc93-47e6-9031-0602ba597be5" providerId="ADAL" clId="{4CF50C19-5EDA-4819-8C63-34F380F0D591}" dt="2018-10-17T20:07:44.799" v="3708" actId="20577"/>
          <ac:spMkLst>
            <pc:docMk/>
            <pc:sldMk cId="3028402935" sldId="290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6.957" v="3119" actId="20577"/>
          <ac:spMkLst>
            <pc:docMk/>
            <pc:sldMk cId="3028402935" sldId="290"/>
            <ac:spMk id="25" creationId="{0D104FF2-7877-4868-A8F1-35A49F0B42FB}"/>
          </ac:spMkLst>
        </pc:spChg>
        <pc:picChg chg="add mod">
          <ac:chgData name="Xiangpeng Liang" userId="9578196b-bc93-47e6-9031-0602ba597be5" providerId="ADAL" clId="{4CF50C19-5EDA-4819-8C63-34F380F0D591}" dt="2018-10-17T17:52:46.357" v="2171" actId="1076"/>
          <ac:picMkLst>
            <pc:docMk/>
            <pc:sldMk cId="3028402935" sldId="290"/>
            <ac:picMk id="2" creationId="{B933919B-F3F3-43B7-9CC9-1B9D745F3CD6}"/>
          </ac:picMkLst>
        </pc:picChg>
        <pc:picChg chg="add mod">
          <ac:chgData name="Xiangpeng Liang" userId="9578196b-bc93-47e6-9031-0602ba597be5" providerId="ADAL" clId="{4CF50C19-5EDA-4819-8C63-34F380F0D591}" dt="2018-10-17T17:53:54.686" v="2183" actId="14100"/>
          <ac:picMkLst>
            <pc:docMk/>
            <pc:sldMk cId="3028402935" sldId="290"/>
            <ac:picMk id="3" creationId="{2732CDAB-0274-4959-A19D-BEA30481F261}"/>
          </ac:picMkLst>
        </pc:picChg>
        <pc:picChg chg="add mod">
          <ac:chgData name="Xiangpeng Liang" userId="9578196b-bc93-47e6-9031-0602ba597be5" providerId="ADAL" clId="{4CF50C19-5EDA-4819-8C63-34F380F0D591}" dt="2018-10-17T17:53:51.828" v="2182" actId="14100"/>
          <ac:picMkLst>
            <pc:docMk/>
            <pc:sldMk cId="3028402935" sldId="290"/>
            <ac:picMk id="4" creationId="{5FEDFE4A-5C09-41E9-A9AD-1AC102544AEE}"/>
          </ac:picMkLst>
        </pc:picChg>
        <pc:picChg chg="del">
          <ac:chgData name="Xiangpeng Liang" userId="9578196b-bc93-47e6-9031-0602ba597be5" providerId="ADAL" clId="{4CF50C19-5EDA-4819-8C63-34F380F0D591}" dt="2018-10-17T17:44:15.393" v="2163" actId="478"/>
          <ac:picMkLst>
            <pc:docMk/>
            <pc:sldMk cId="3028402935" sldId="290"/>
            <ac:picMk id="5" creationId="{E3CE0D88-63B5-4184-9380-80514F32AEB5}"/>
          </ac:picMkLst>
        </pc:picChg>
        <pc:picChg chg="del">
          <ac:chgData name="Xiangpeng Liang" userId="9578196b-bc93-47e6-9031-0602ba597be5" providerId="ADAL" clId="{4CF50C19-5EDA-4819-8C63-34F380F0D591}" dt="2018-10-17T17:44:14.501" v="2162" actId="478"/>
          <ac:picMkLst>
            <pc:docMk/>
            <pc:sldMk cId="3028402935" sldId="290"/>
            <ac:picMk id="6" creationId="{8944809F-5B6B-4E26-81D0-B165E07C447C}"/>
          </ac:picMkLst>
        </pc:picChg>
        <pc:picChg chg="del">
          <ac:chgData name="Xiangpeng Liang" userId="9578196b-bc93-47e6-9031-0602ba597be5" providerId="ADAL" clId="{4CF50C19-5EDA-4819-8C63-34F380F0D591}" dt="2018-10-17T17:44:13.879" v="2161" actId="478"/>
          <ac:picMkLst>
            <pc:docMk/>
            <pc:sldMk cId="3028402935" sldId="290"/>
            <ac:picMk id="7" creationId="{9079D4F8-7E23-4A13-8E3D-45FC6F8D0BC4}"/>
          </ac:picMkLst>
        </pc:picChg>
        <pc:picChg chg="del">
          <ac:chgData name="Xiangpeng Liang" userId="9578196b-bc93-47e6-9031-0602ba597be5" providerId="ADAL" clId="{4CF50C19-5EDA-4819-8C63-34F380F0D591}" dt="2018-10-17T17:44:13.685" v="2160" actId="478"/>
          <ac:picMkLst>
            <pc:docMk/>
            <pc:sldMk cId="3028402935" sldId="290"/>
            <ac:picMk id="12" creationId="{57C45B29-9A70-4029-96C2-54A227E838B0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12:23.590" v="3712" actId="20577"/>
        <pc:sldMkLst>
          <pc:docMk/>
          <pc:sldMk cId="84639899" sldId="291"/>
        </pc:sldMkLst>
        <pc:spChg chg="add mod">
          <ac:chgData name="Xiangpeng Liang" userId="9578196b-bc93-47e6-9031-0602ba597be5" providerId="ADAL" clId="{4CF50C19-5EDA-4819-8C63-34F380F0D591}" dt="2018-10-17T18:37:55.024" v="2784" actId="20577"/>
          <ac:spMkLst>
            <pc:docMk/>
            <pc:sldMk cId="84639899" sldId="291"/>
            <ac:spMk id="10" creationId="{8AA0A155-D73D-40A9-9B1B-5EA08800151E}"/>
          </ac:spMkLst>
        </pc:spChg>
        <pc:spChg chg="del">
          <ac:chgData name="Xiangpeng Liang" userId="9578196b-bc93-47e6-9031-0602ba597be5" providerId="ADAL" clId="{4CF50C19-5EDA-4819-8C63-34F380F0D591}" dt="2018-10-17T18:19:44.232" v="2424" actId="478"/>
          <ac:spMkLst>
            <pc:docMk/>
            <pc:sldMk cId="84639899" sldId="291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11.993" v="3120" actId="20577"/>
          <ac:spMkLst>
            <pc:docMk/>
            <pc:sldMk cId="84639899" sldId="291"/>
            <ac:spMk id="25" creationId="{0D104FF2-7877-4868-A8F1-35A49F0B42FB}"/>
          </ac:spMkLst>
        </pc:spChg>
        <pc:picChg chg="del">
          <ac:chgData name="Xiangpeng Liang" userId="9578196b-bc93-47e6-9031-0602ba597be5" providerId="ADAL" clId="{4CF50C19-5EDA-4819-8C63-34F380F0D591}" dt="2018-10-17T18:19:12.453" v="2417" actId="478"/>
          <ac:picMkLst>
            <pc:docMk/>
            <pc:sldMk cId="84639899" sldId="291"/>
            <ac:picMk id="2" creationId="{B933919B-F3F3-43B7-9CC9-1B9D745F3CD6}"/>
          </ac:picMkLst>
        </pc:picChg>
        <pc:picChg chg="del">
          <ac:chgData name="Xiangpeng Liang" userId="9578196b-bc93-47e6-9031-0602ba597be5" providerId="ADAL" clId="{4CF50C19-5EDA-4819-8C63-34F380F0D591}" dt="2018-10-17T18:19:13.001" v="2418" actId="478"/>
          <ac:picMkLst>
            <pc:docMk/>
            <pc:sldMk cId="84639899" sldId="291"/>
            <ac:picMk id="3" creationId="{2732CDAB-0274-4959-A19D-BEA30481F261}"/>
          </ac:picMkLst>
        </pc:picChg>
        <pc:picChg chg="del">
          <ac:chgData name="Xiangpeng Liang" userId="9578196b-bc93-47e6-9031-0602ba597be5" providerId="ADAL" clId="{4CF50C19-5EDA-4819-8C63-34F380F0D591}" dt="2018-10-17T18:19:13.145" v="2419" actId="478"/>
          <ac:picMkLst>
            <pc:docMk/>
            <pc:sldMk cId="84639899" sldId="291"/>
            <ac:picMk id="4" creationId="{5FEDFE4A-5C09-41E9-A9AD-1AC102544AEE}"/>
          </ac:picMkLst>
        </pc:picChg>
        <pc:picChg chg="add mod">
          <ac:chgData name="Xiangpeng Liang" userId="9578196b-bc93-47e6-9031-0602ba597be5" providerId="ADAL" clId="{4CF50C19-5EDA-4819-8C63-34F380F0D591}" dt="2018-10-17T18:27:37.018" v="2512" actId="1076"/>
          <ac:picMkLst>
            <pc:docMk/>
            <pc:sldMk cId="84639899" sldId="291"/>
            <ac:picMk id="8" creationId="{C88E8B69-A13E-4126-936F-4A86DFDBF3D9}"/>
          </ac:picMkLst>
        </pc:picChg>
      </pc:sldChg>
      <pc:sldChg chg="addSp delSp modSp add ord modNotesTx">
        <pc:chgData name="Xiangpeng Liang" userId="9578196b-bc93-47e6-9031-0602ba597be5" providerId="ADAL" clId="{4CF50C19-5EDA-4819-8C63-34F380F0D591}" dt="2018-10-17T20:18:18.432" v="3825" actId="20577"/>
        <pc:sldMkLst>
          <pc:docMk/>
          <pc:sldMk cId="654802560" sldId="292"/>
        </pc:sldMkLst>
        <pc:spChg chg="add mod">
          <ac:chgData name="Xiangpeng Liang" userId="9578196b-bc93-47e6-9031-0602ba597be5" providerId="ADAL" clId="{4CF50C19-5EDA-4819-8C63-34F380F0D591}" dt="2018-10-17T20:16:51.994" v="3823" actId="164"/>
          <ac:spMkLst>
            <pc:docMk/>
            <pc:sldMk cId="654802560" sldId="292"/>
            <ac:spMk id="4" creationId="{DF3DEC1D-BD3C-4299-B465-D511928E0E45}"/>
          </ac:spMkLst>
        </pc:spChg>
        <pc:spChg chg="mod">
          <ac:chgData name="Xiangpeng Liang" userId="9578196b-bc93-47e6-9031-0602ba597be5" providerId="ADAL" clId="{4CF50C19-5EDA-4819-8C63-34F380F0D591}" dt="2018-10-17T20:16:23.635" v="3821" actId="14100"/>
          <ac:spMkLst>
            <pc:docMk/>
            <pc:sldMk cId="654802560" sldId="292"/>
            <ac:spMk id="10" creationId="{8AA0A155-D73D-40A9-9B1B-5EA08800151E}"/>
          </ac:spMkLst>
        </pc:spChg>
        <pc:spChg chg="add del mod">
          <ac:chgData name="Xiangpeng Liang" userId="9578196b-bc93-47e6-9031-0602ba597be5" providerId="ADAL" clId="{4CF50C19-5EDA-4819-8C63-34F380F0D591}" dt="2018-10-17T18:46:30.608" v="2812" actId="478"/>
          <ac:spMkLst>
            <pc:docMk/>
            <pc:sldMk cId="654802560" sldId="292"/>
            <ac:spMk id="11" creationId="{327BF01F-D26E-4CCC-984E-45F323549730}"/>
          </ac:spMkLst>
        </pc:spChg>
        <pc:spChg chg="mod">
          <ac:chgData name="Xiangpeng Liang" userId="9578196b-bc93-47e6-9031-0602ba597be5" providerId="ADAL" clId="{4CF50C19-5EDA-4819-8C63-34F380F0D591}" dt="2018-10-17T20:18:18.432" v="3825" actId="20577"/>
          <ac:spMkLst>
            <pc:docMk/>
            <pc:sldMk cId="654802560" sldId="292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20:16:51.994" v="3823" actId="164"/>
          <ac:grpSpMkLst>
            <pc:docMk/>
            <pc:sldMk cId="654802560" sldId="292"/>
            <ac:grpSpMk id="5" creationId="{133B058F-66A4-4420-8622-8CC9857E38B0}"/>
          </ac:grpSpMkLst>
        </pc:grpChg>
        <pc:picChg chg="add mod">
          <ac:chgData name="Xiangpeng Liang" userId="9578196b-bc93-47e6-9031-0602ba597be5" providerId="ADAL" clId="{4CF50C19-5EDA-4819-8C63-34F380F0D591}" dt="2018-10-17T19:01:39.716" v="3056" actId="1076"/>
          <ac:picMkLst>
            <pc:docMk/>
            <pc:sldMk cId="654802560" sldId="292"/>
            <ac:picMk id="2" creationId="{0D52C076-6D0F-4CC9-8CC4-9D4915B5DC1B}"/>
          </ac:picMkLst>
        </pc:picChg>
        <pc:picChg chg="add mod">
          <ac:chgData name="Xiangpeng Liang" userId="9578196b-bc93-47e6-9031-0602ba597be5" providerId="ADAL" clId="{4CF50C19-5EDA-4819-8C63-34F380F0D591}" dt="2018-10-17T20:16:51.994" v="3823" actId="164"/>
          <ac:picMkLst>
            <pc:docMk/>
            <pc:sldMk cId="654802560" sldId="292"/>
            <ac:picMk id="3" creationId="{09C41842-BCA8-4C01-B586-74A7F53C05DA}"/>
          </ac:picMkLst>
        </pc:picChg>
        <pc:picChg chg="del">
          <ac:chgData name="Xiangpeng Liang" userId="9578196b-bc93-47e6-9031-0602ba597be5" providerId="ADAL" clId="{4CF50C19-5EDA-4819-8C63-34F380F0D591}" dt="2018-10-17T18:39:21.150" v="2787" actId="478"/>
          <ac:picMkLst>
            <pc:docMk/>
            <pc:sldMk cId="654802560" sldId="292"/>
            <ac:picMk id="8" creationId="{C88E8B69-A13E-4126-936F-4A86DFDBF3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6A11E-DD29-4A4D-82EB-4DC5EE4F1C9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4429-E17A-2F4B-BF45-AD78A71E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8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6590804" y="273133"/>
            <a:ext cx="2553195" cy="887452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400">
              <a:cs typeface="Arial" panose="020B0604020202020204" pitchFamily="34" charset="0"/>
            </a:endParaRPr>
          </a:p>
        </p:txBody>
      </p:sp>
      <p:pic>
        <p:nvPicPr>
          <p:cNvPr id="8" name="Picture 5" descr="UoG_keyline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151" y="405709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9178925" cy="287338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defRPr/>
            </a:pPr>
            <a:endParaRPr lang="en-US" altLang="en-US" sz="1400"/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597650"/>
            <a:ext cx="1905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4E0DFB99-B5AA-854E-8BEF-995AABCA4CEC}" type="slidenum">
              <a:rPr lang="en-US" altLang="en-US" smtClean="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8" y="6581454"/>
            <a:ext cx="927675" cy="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12619"/>
              </p:ext>
            </p:extLst>
          </p:nvPr>
        </p:nvGraphicFramePr>
        <p:xfrm>
          <a:off x="527462" y="985965"/>
          <a:ext cx="8160328" cy="597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06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My project?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rgbClr val="03213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Neural Implant for Epilepsy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rgbClr val="03213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Design of Neural Interface of the Implant: Electrode/Probe</a:t>
                      </a:r>
                      <a:endParaRPr lang="en-GB" b="0" i="0" baseline="0" dirty="0">
                        <a:solidFill>
                          <a:srgbClr val="03213B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What I did last four weeks?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Literature review: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State of the art probes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Identified Challenges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Future Trends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70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Problem being faced</a:t>
                      </a:r>
                      <a:r>
                        <a:rPr lang="en-GB" b="0" i="0" baseline="0" dirty="0" smtClean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Learn to Simulate (FEM-</a:t>
                      </a:r>
                      <a:r>
                        <a:rPr lang="en-GB" b="0" i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Comsol</a:t>
                      </a: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Practical microfabrication </a:t>
                      </a:r>
                      <a:endParaRPr lang="en-GB" b="0" i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     (</a:t>
                      </a: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JWS </a:t>
                      </a:r>
                      <a:r>
                        <a:rPr lang="en-GB" b="0" i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Nanofab</a:t>
                      </a: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GB" b="0" i="0" baseline="0" dirty="0">
                        <a:solidFill>
                          <a:srgbClr val="C127BB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b="0" i="0" baseline="0" dirty="0">
                        <a:solidFill>
                          <a:srgbClr val="C127BB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What to do in next two weeks?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Literature review: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Seizure specific design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Further Lit Rev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Thesis Outline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Design Methodology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en-GB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Simulation(COMSOL)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890" y="555078"/>
            <a:ext cx="4315736" cy="430887"/>
          </a:xfrm>
          <a:prstGeom prst="rect">
            <a:avLst/>
          </a:prstGeom>
          <a:solidFill>
            <a:srgbClr val="C127BB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200" b="1" spc="100" dirty="0" smtClean="0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Kaya Uke</a:t>
            </a:r>
            <a:endParaRPr lang="en-US" sz="2200" b="1" spc="100" dirty="0">
              <a:solidFill>
                <a:schemeClr val="bg1"/>
              </a:solidFill>
              <a:latin typeface="Arial" panose="020B0604020202020204" pitchFamily="34" charset="0"/>
              <a:ea typeface="Avenir Heavy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393" y="113122"/>
            <a:ext cx="7886700" cy="1325563"/>
          </a:xfrm>
        </p:spPr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685"/>
            <a:ext cx="7886700" cy="4351338"/>
          </a:xfrm>
        </p:spPr>
        <p:txBody>
          <a:bodyPr/>
          <a:lstStyle/>
          <a:p>
            <a:r>
              <a:rPr lang="en-GB" dirty="0" smtClean="0"/>
              <a:t>Passion</a:t>
            </a:r>
          </a:p>
          <a:p>
            <a:r>
              <a:rPr lang="en-GB" dirty="0" smtClean="0"/>
              <a:t>Future</a:t>
            </a:r>
          </a:p>
          <a:p>
            <a:r>
              <a:rPr lang="en-GB" dirty="0" smtClean="0"/>
              <a:t>Growth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59" y="2316855"/>
            <a:ext cx="5582241" cy="315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347" y="5474807"/>
            <a:ext cx="49207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6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809"/>
            <a:ext cx="5310237" cy="1325563"/>
          </a:xfrm>
        </p:spPr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88" y="1319754"/>
            <a:ext cx="7143750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7732" y="5873687"/>
            <a:ext cx="32051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3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81" y="94268"/>
            <a:ext cx="5310237" cy="1325563"/>
          </a:xfrm>
        </p:spPr>
        <p:txBody>
          <a:bodyPr>
            <a:noAutofit/>
          </a:bodyPr>
          <a:lstStyle/>
          <a:p>
            <a:r>
              <a:rPr lang="en-GB" sz="2800" dirty="0" smtClean="0"/>
              <a:t>Future </a:t>
            </a:r>
            <a:r>
              <a:rPr lang="en-GB" sz="2800" dirty="0" smtClean="0"/>
              <a:t>Trends: </a:t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800" dirty="0" smtClean="0"/>
              <a:t>Recent </a:t>
            </a:r>
            <a:r>
              <a:rPr lang="en-GB" sz="2800" dirty="0"/>
              <a:t>advances in neural </a:t>
            </a:r>
            <a:r>
              <a:rPr lang="en-GB" sz="2800" dirty="0" smtClean="0"/>
              <a:t>                                 electrode–tissue </a:t>
            </a:r>
            <a:r>
              <a:rPr lang="en-GB" sz="2800" dirty="0"/>
              <a:t>interfaces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Picture 3" descr="m:\1-s2.0-S2468451117300478-fx1_lrg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319753"/>
            <a:ext cx="7494309" cy="45802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475964" y="5900004"/>
            <a:ext cx="29128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4" y="2804473"/>
            <a:ext cx="7590346" cy="21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809"/>
            <a:ext cx="5310237" cy="1325563"/>
          </a:xfrm>
        </p:spPr>
        <p:txBody>
          <a:bodyPr/>
          <a:lstStyle/>
          <a:p>
            <a:r>
              <a:rPr lang="en-GB" dirty="0" err="1" smtClean="0"/>
              <a:t>microFabrication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74207" y="1319754"/>
            <a:ext cx="5375012" cy="45484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1744" y="5876059"/>
            <a:ext cx="23849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8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91"/>
            <a:ext cx="7886700" cy="1325563"/>
          </a:xfrm>
        </p:spPr>
        <p:txBody>
          <a:bodyPr/>
          <a:lstStyle/>
          <a:p>
            <a:r>
              <a:rPr lang="en-GB" dirty="0" smtClean="0"/>
              <a:t>Tasks/Questions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Lit </a:t>
            </a:r>
            <a:r>
              <a:rPr lang="en-GB" dirty="0" err="1" smtClean="0"/>
              <a:t>Rew</a:t>
            </a:r>
            <a:r>
              <a:rPr lang="en-GB" dirty="0" smtClean="0"/>
              <a:t>: Seizure specific probe design</a:t>
            </a:r>
          </a:p>
          <a:p>
            <a:r>
              <a:rPr lang="en-GB" dirty="0" smtClean="0"/>
              <a:t>Learn COMSOL/FEM</a:t>
            </a:r>
          </a:p>
          <a:p>
            <a:r>
              <a:rPr lang="en-GB" dirty="0" smtClean="0"/>
              <a:t>Learn/Refine Design and Process</a:t>
            </a:r>
          </a:p>
          <a:p>
            <a:r>
              <a:rPr lang="en-GB" dirty="0" err="1" smtClean="0"/>
              <a:t>microFabrication</a:t>
            </a:r>
            <a:r>
              <a:rPr lang="en-GB" dirty="0" smtClean="0"/>
              <a:t> at JWSN?</a:t>
            </a:r>
          </a:p>
          <a:p>
            <a:r>
              <a:rPr lang="en-GB" dirty="0" smtClean="0"/>
              <a:t>Practical experience?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1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809"/>
            <a:ext cx="5310237" cy="1325563"/>
          </a:xfrm>
        </p:spPr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9938" y="1319754"/>
            <a:ext cx="6136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err="1"/>
              <a:t>Prochazka</a:t>
            </a:r>
            <a:r>
              <a:rPr lang="en-GB" dirty="0"/>
              <a:t> A. (2017). Neurophysiology and neural engineering: a review. </a:t>
            </a:r>
            <a:r>
              <a:rPr lang="en-GB" i="1" dirty="0"/>
              <a:t>Journal of neurophysiology</a:t>
            </a:r>
            <a:r>
              <a:rPr lang="en-GB" dirty="0"/>
              <a:t>, </a:t>
            </a:r>
            <a:r>
              <a:rPr lang="en-GB" i="1" dirty="0"/>
              <a:t>118</a:t>
            </a:r>
            <a:r>
              <a:rPr lang="en-GB" dirty="0"/>
              <a:t>(2), 1292–1309. </a:t>
            </a:r>
            <a:r>
              <a:rPr lang="en-GB" dirty="0" smtClean="0"/>
              <a:t>doi:10.1152/jn.00149.2017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Woeppel</a:t>
            </a:r>
            <a:r>
              <a:rPr lang="en-GB" dirty="0"/>
              <a:t>, K., Yang, Q. and Cui, X. (2017). Recent advances in neural electrode–tissue interfaces. </a:t>
            </a:r>
            <a:r>
              <a:rPr lang="en-GB" i="1" dirty="0"/>
              <a:t>Current Opinion in Biomedical Engineering</a:t>
            </a:r>
            <a:r>
              <a:rPr lang="en-GB" dirty="0"/>
              <a:t>, 4, pp.21-31.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Shin, H., Lee, H., </a:t>
            </a:r>
            <a:r>
              <a:rPr lang="en-GB" dirty="0" err="1"/>
              <a:t>Chae</a:t>
            </a:r>
            <a:r>
              <a:rPr lang="en-GB" dirty="0"/>
              <a:t>, U., Kim, H., Kim, J., Choi, N., Woo, J., Cho, Y., Lee, C., Yoon, E. and Cho, I. (2015). Neural probes with multi-drug delivery capability. </a:t>
            </a:r>
            <a:r>
              <a:rPr lang="en-GB" i="1" dirty="0"/>
              <a:t>Lab on a Chip</a:t>
            </a:r>
            <a:r>
              <a:rPr lang="en-GB" dirty="0"/>
              <a:t>, 15(18), pp.3730-3737.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9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</TotalTime>
  <Words>139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Avenir Book</vt:lpstr>
      <vt:lpstr>Avenir Heavy</vt:lpstr>
      <vt:lpstr>MS PGothic</vt:lpstr>
      <vt:lpstr>Arial</vt:lpstr>
      <vt:lpstr>Calibri</vt:lpstr>
      <vt:lpstr>Calibri Light</vt:lpstr>
      <vt:lpstr>Office Theme</vt:lpstr>
      <vt:lpstr>PowerPoint Presentation</vt:lpstr>
      <vt:lpstr>WHY?</vt:lpstr>
      <vt:lpstr>Challenges</vt:lpstr>
      <vt:lpstr>Future Trends:   Recent advances in neural                                  electrode–tissue interfaces </vt:lpstr>
      <vt:lpstr>Process</vt:lpstr>
      <vt:lpstr>microFabrication</vt:lpstr>
      <vt:lpstr>Tasks/Questions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Andersson</dc:creator>
  <cp:lastModifiedBy>Kaya Uke (student)</cp:lastModifiedBy>
  <cp:revision>366</cp:revision>
  <dcterms:created xsi:type="dcterms:W3CDTF">2017-05-08T08:21:30Z</dcterms:created>
  <dcterms:modified xsi:type="dcterms:W3CDTF">2019-04-16T12:44:22Z</dcterms:modified>
</cp:coreProperties>
</file>