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FE33-0205-4BE1-8EBD-5280766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8C88-DFCE-4921-AF47-38AE4149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358D-ECCD-4985-ADE4-DB4B7448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AB5C-0368-49CD-93C8-E7DD100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E7FC-34E2-49D8-BEF7-5903CBFD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F9DE-3C77-462E-8B14-C4E4B75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CEA8-B683-4025-AB09-ED646740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0F83-FDD5-4908-AEDB-0632914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DA19-835F-4BF9-9A6D-E975A1BD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CFCE-1792-4DE6-AA97-C168E0D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2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D838-6B33-45C0-922E-A29EAF2B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6A71-485A-42EA-B268-B38C82F9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4EFF-50EB-496D-B5C8-98D10DB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16E-3AF9-48E1-B743-33D4374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1E62-0F81-405C-981E-AF5A9D4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A915-B6A3-43B8-9F64-98F46BA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710-1DDF-49D5-A9E4-C053DB0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88A-F378-4D00-8B8A-2319EFC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DB6B-BBBF-4929-826C-8D04B18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D215-E5C9-4B6E-93C4-585C7AA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779-2391-4B99-9F76-9F4E60D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8F16-312E-479A-817B-BD5E975C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722D-3571-44F8-82CC-95F8939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F04F-DF26-4EF8-8EFF-77AD1480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8FFB-3AC1-49D2-93C4-BF8F2AF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031-3007-4DCD-9D29-7732E086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92AA-0A1E-4348-B8BE-17E229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094-6A9C-4647-9B74-F7191217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9DB0-B87B-47D7-B6D5-C93CC34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B961-81D1-40E8-A7A4-D7951CD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ED3C-EBD8-4C75-B946-7F27335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A5EF-CA67-432D-B247-5516218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729F-58B5-427D-8795-36056D2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6759-9952-44CF-8498-1997875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DE86-4107-4480-846E-35AD48CA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6C579-594E-4245-B3D6-FB5A1179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199F0-A256-42E2-9DB5-C34B3F2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2808B-01F9-4BA2-A222-BA66516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2FAE2-D5D3-479F-92ED-77EB64F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DEBE-E119-43F6-8DA7-356EDEAE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FB46-A9F9-4867-9C98-4A984AB5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A82D-8376-45D3-8725-7340E39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DA4C-8996-41AF-BA49-6C37053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0B29-973F-49DD-8899-668E872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EB0-0276-4516-B431-E97A24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7368-9ACE-451F-91F8-E33658C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FBA-5AAF-47CC-931B-3FC12A94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6F0-15EA-4907-9BA6-28EBDD83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B82C-5937-4CCE-8013-AAB73DBB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F79D-FF76-474A-B236-773ADA9A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D426-1973-4D12-88DB-C6622EC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4DEC-C442-4139-A070-6B421BA9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2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C34-3E04-4EC4-8123-C724837D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05E1-B4D1-469C-8934-00A01892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E5E-ACEA-4E59-9FDD-769E9749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B9AB-97D1-4022-BC47-B7DD1047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DC98-B121-490F-9D74-D0448E8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F517-CEE2-42CC-81E4-ED9F525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9889-1057-4B6B-9911-18316D7A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C254-BAED-422D-A714-E1C80E99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FF7E-1B65-4420-9E70-83432B54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F4B9-6365-425A-97EE-08CF6E45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60B-CA65-4D13-92EE-FAFBE10A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n de gnd symbol">
            <a:extLst>
              <a:ext uri="{FF2B5EF4-FFF2-40B4-BE49-F238E27FC236}">
                <a16:creationId xmlns:a16="http://schemas.microsoft.com/office/drawing/2014/main" id="{9EA10C34-775E-4CEC-90B6-58878E69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09" y="3689473"/>
            <a:ext cx="854756" cy="9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DF2A6F-0CA5-49FE-97E8-D904C984C035}"/>
              </a:ext>
            </a:extLst>
          </p:cNvPr>
          <p:cNvSpPr/>
          <p:nvPr/>
        </p:nvSpPr>
        <p:spPr>
          <a:xfrm>
            <a:off x="194633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34E10-04B0-4674-803A-6D5FA73FB7BB}"/>
              </a:ext>
            </a:extLst>
          </p:cNvPr>
          <p:cNvSpPr/>
          <p:nvPr/>
        </p:nvSpPr>
        <p:spPr>
          <a:xfrm>
            <a:off x="3619984" y="1936172"/>
            <a:ext cx="4952032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66789-7B79-44E7-BB43-93071B6A9BEE}"/>
              </a:ext>
            </a:extLst>
          </p:cNvPr>
          <p:cNvSpPr/>
          <p:nvPr/>
        </p:nvSpPr>
        <p:spPr>
          <a:xfrm>
            <a:off x="8657078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EB65-7721-4772-8DDE-1568625A0AC6}"/>
              </a:ext>
            </a:extLst>
          </p:cNvPr>
          <p:cNvSpPr txBox="1"/>
          <p:nvPr/>
        </p:nvSpPr>
        <p:spPr>
          <a:xfrm>
            <a:off x="1380982" y="20237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ED5F-1F16-4549-804F-DF8CFE82567D}"/>
              </a:ext>
            </a:extLst>
          </p:cNvPr>
          <p:cNvSpPr txBox="1"/>
          <p:nvPr/>
        </p:nvSpPr>
        <p:spPr>
          <a:xfrm>
            <a:off x="5122020" y="202377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Signal Conditioning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6198-A9EF-4BE7-A1AF-284A67F928E7}"/>
              </a:ext>
            </a:extLst>
          </p:cNvPr>
          <p:cNvSpPr txBox="1"/>
          <p:nvPr/>
        </p:nvSpPr>
        <p:spPr>
          <a:xfrm>
            <a:off x="9995712" y="199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Garamond" panose="02020404030301010803" pitchFamily="18" charset="0"/>
                <a:cs typeface="Arial" panose="020B0604020202020204" pitchFamily="34" charset="0"/>
              </a:rPr>
              <a:t>LED</a:t>
            </a:r>
          </a:p>
        </p:txBody>
      </p:sp>
      <p:pic>
        <p:nvPicPr>
          <p:cNvPr id="1026" name="Picture 2" descr="Resultado de imagen de flexible pcb antenna">
            <a:extLst>
              <a:ext uri="{FF2B5EF4-FFF2-40B4-BE49-F238E27FC236}">
                <a16:creationId xmlns:a16="http://schemas.microsoft.com/office/drawing/2014/main" id="{A0D10461-CEF0-43E2-970E-24EB4B33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5443" r="5896" b="16189"/>
          <a:stretch/>
        </p:blipFill>
        <p:spPr bwMode="auto">
          <a:xfrm>
            <a:off x="301583" y="2578791"/>
            <a:ext cx="3130489" cy="1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21C53-E264-460E-A9E4-3A5488F25169}"/>
              </a:ext>
            </a:extLst>
          </p:cNvPr>
          <p:cNvSpPr txBox="1"/>
          <p:nvPr/>
        </p:nvSpPr>
        <p:spPr>
          <a:xfrm rot="19480269">
            <a:off x="561215" y="3377483"/>
            <a:ext cx="24257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Change </a:t>
            </a:r>
            <a:r>
              <a:rPr lang="es-ES" sz="1400" dirty="0" err="1"/>
              <a:t>picture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our</a:t>
            </a:r>
            <a:r>
              <a:rPr lang="es-ES" sz="1400" dirty="0"/>
              <a:t> </a:t>
            </a:r>
            <a:r>
              <a:rPr lang="es-ES" sz="1400" dirty="0" err="1"/>
              <a:t>antenna</a:t>
            </a:r>
            <a:endParaRPr lang="es-ES" sz="1400" dirty="0"/>
          </a:p>
        </p:txBody>
      </p:sp>
      <p:pic>
        <p:nvPicPr>
          <p:cNvPr id="1030" name="Picture 6" descr="Resultado de imagen de resistor symbol">
            <a:extLst>
              <a:ext uri="{FF2B5EF4-FFF2-40B4-BE49-F238E27FC236}">
                <a16:creationId xmlns:a16="http://schemas.microsoft.com/office/drawing/2014/main" id="{98DB21C0-7637-4E18-9B65-93798C91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32" y="2488254"/>
            <a:ext cx="676298" cy="6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82D0E-61DD-4870-8519-47939FBA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48" y="2599751"/>
            <a:ext cx="984353" cy="4206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74CAE-06DD-4436-AD97-FECE24EE6022}"/>
              </a:ext>
            </a:extLst>
          </p:cNvPr>
          <p:cNvSpPr/>
          <p:nvPr/>
        </p:nvSpPr>
        <p:spPr>
          <a:xfrm>
            <a:off x="5309635" y="2470026"/>
            <a:ext cx="1278194" cy="6762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LDO Voltage regulator</a:t>
            </a:r>
          </a:p>
        </p:txBody>
      </p:sp>
      <p:pic>
        <p:nvPicPr>
          <p:cNvPr id="1032" name="Picture 8" descr="Resultado de imagen de capacitor symbol">
            <a:extLst>
              <a:ext uri="{FF2B5EF4-FFF2-40B4-BE49-F238E27FC236}">
                <a16:creationId xmlns:a16="http://schemas.microsoft.com/office/drawing/2014/main" id="{D7ABA5FA-190B-4C61-9C18-8060A5D0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 b="23621"/>
          <a:stretch/>
        </p:blipFill>
        <p:spPr bwMode="auto">
          <a:xfrm rot="5400000">
            <a:off x="4696997" y="3224225"/>
            <a:ext cx="569433" cy="28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C6EE3-40FA-46A3-9873-284E097C6224}"/>
              </a:ext>
            </a:extLst>
          </p:cNvPr>
          <p:cNvCxnSpPr>
            <a:cxnSpLocks/>
          </p:cNvCxnSpPr>
          <p:nvPr/>
        </p:nvCxnSpPr>
        <p:spPr>
          <a:xfrm flipV="1">
            <a:off x="4725961" y="2820874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53783-B32B-49A9-BA9C-548AB07EC5BB}"/>
              </a:ext>
            </a:extLst>
          </p:cNvPr>
          <p:cNvCxnSpPr>
            <a:cxnSpLocks/>
          </p:cNvCxnSpPr>
          <p:nvPr/>
        </p:nvCxnSpPr>
        <p:spPr>
          <a:xfrm flipV="1">
            <a:off x="4971957" y="2822710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E88B5-E78C-46DE-B700-8F032B866E70}"/>
              </a:ext>
            </a:extLst>
          </p:cNvPr>
          <p:cNvCxnSpPr>
            <a:cxnSpLocks/>
          </p:cNvCxnSpPr>
          <p:nvPr/>
        </p:nvCxnSpPr>
        <p:spPr>
          <a:xfrm flipV="1">
            <a:off x="4970687" y="3598045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DF3F28-4655-4034-B268-4F304449168C}"/>
              </a:ext>
            </a:extLst>
          </p:cNvPr>
          <p:cNvCxnSpPr>
            <a:cxnSpLocks/>
          </p:cNvCxnSpPr>
          <p:nvPr/>
        </p:nvCxnSpPr>
        <p:spPr>
          <a:xfrm flipV="1">
            <a:off x="6587829" y="280365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83C072-B4D0-4735-B7CC-1F89A94E4D77}"/>
              </a:ext>
            </a:extLst>
          </p:cNvPr>
          <p:cNvCxnSpPr>
            <a:cxnSpLocks/>
          </p:cNvCxnSpPr>
          <p:nvPr/>
        </p:nvCxnSpPr>
        <p:spPr>
          <a:xfrm flipV="1">
            <a:off x="7690199" y="2803650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D8A401-30A6-4799-AB24-340464D8A6F0}"/>
              </a:ext>
            </a:extLst>
          </p:cNvPr>
          <p:cNvCxnSpPr>
            <a:cxnSpLocks/>
          </p:cNvCxnSpPr>
          <p:nvPr/>
        </p:nvCxnSpPr>
        <p:spPr>
          <a:xfrm flipV="1">
            <a:off x="7002687" y="2803650"/>
            <a:ext cx="0" cy="106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53EAF-E589-4F99-BEEF-2A6DB0B72740}"/>
              </a:ext>
            </a:extLst>
          </p:cNvPr>
          <p:cNvCxnSpPr>
            <a:cxnSpLocks/>
          </p:cNvCxnSpPr>
          <p:nvPr/>
        </p:nvCxnSpPr>
        <p:spPr>
          <a:xfrm flipV="1">
            <a:off x="4970687" y="3867044"/>
            <a:ext cx="2032000" cy="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BD103-264E-4018-B086-269DE9AD1405}"/>
              </a:ext>
            </a:extLst>
          </p:cNvPr>
          <p:cNvCxnSpPr>
            <a:cxnSpLocks/>
          </p:cNvCxnSpPr>
          <p:nvPr/>
        </p:nvCxnSpPr>
        <p:spPr>
          <a:xfrm flipV="1">
            <a:off x="8143910" y="6176432"/>
            <a:ext cx="0" cy="43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7E62D66-A6A7-4743-8933-DE495BBC34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0803" y="3142755"/>
            <a:ext cx="2079614" cy="1649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40" name="Picture 16" descr="Resultado de imagen de LED symbol">
            <a:extLst>
              <a:ext uri="{FF2B5EF4-FFF2-40B4-BE49-F238E27FC236}">
                <a16:creationId xmlns:a16="http://schemas.microsoft.com/office/drawing/2014/main" id="{7D350C41-82BA-4227-9107-D613A52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95443" y="2939461"/>
            <a:ext cx="893587" cy="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2DBDE7-C25B-4B16-A418-5F8C25D3AC81}"/>
              </a:ext>
            </a:extLst>
          </p:cNvPr>
          <p:cNvCxnSpPr>
            <a:cxnSpLocks/>
          </p:cNvCxnSpPr>
          <p:nvPr/>
        </p:nvCxnSpPr>
        <p:spPr>
          <a:xfrm flipV="1">
            <a:off x="8896593" y="2803649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B4D265-37A7-4093-91A5-AF3E356B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5429" y="3488907"/>
            <a:ext cx="1516789" cy="547504"/>
          </a:xfrm>
          <a:prstGeom prst="rect">
            <a:avLst/>
          </a:prstGeom>
        </p:spPr>
      </p:pic>
      <p:pic>
        <p:nvPicPr>
          <p:cNvPr id="1030" name="Picture 6" descr="Resultado de imagen de capacitor symbol">
            <a:extLst>
              <a:ext uri="{FF2B5EF4-FFF2-40B4-BE49-F238E27FC236}">
                <a16:creationId xmlns:a16="http://schemas.microsoft.com/office/drawing/2014/main" id="{E5221795-119D-456E-BFB6-B052E96F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5128" y="3069211"/>
            <a:ext cx="1515418" cy="13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resistor symbol">
            <a:extLst>
              <a:ext uri="{FF2B5EF4-FFF2-40B4-BE49-F238E27FC236}">
                <a16:creationId xmlns:a16="http://schemas.microsoft.com/office/drawing/2014/main" id="{9DA43EE1-4672-41EF-9779-E918EC1A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95" y="2155400"/>
            <a:ext cx="1515419" cy="3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367FDF-2A4B-41D4-9E8D-4BD75ADDAEB7}"/>
              </a:ext>
            </a:extLst>
          </p:cNvPr>
          <p:cNvCxnSpPr>
            <a:cxnSpLocks/>
          </p:cNvCxnSpPr>
          <p:nvPr/>
        </p:nvCxnSpPr>
        <p:spPr>
          <a:xfrm>
            <a:off x="4909874" y="2330337"/>
            <a:ext cx="3236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DEADC-7A79-4CB0-9E3D-8C1DC3FA80DB}"/>
              </a:ext>
            </a:extLst>
          </p:cNvPr>
          <p:cNvCxnSpPr>
            <a:cxnSpLocks/>
          </p:cNvCxnSpPr>
          <p:nvPr/>
        </p:nvCxnSpPr>
        <p:spPr>
          <a:xfrm flipV="1">
            <a:off x="8120014" y="2330337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40-0508-4F92-86F2-FCFA7AE467EB}"/>
              </a:ext>
            </a:extLst>
          </p:cNvPr>
          <p:cNvCxnSpPr>
            <a:cxnSpLocks/>
          </p:cNvCxnSpPr>
          <p:nvPr/>
        </p:nvCxnSpPr>
        <p:spPr>
          <a:xfrm flipV="1">
            <a:off x="6013084" y="2357007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17D10-E812-498D-81CE-6F6BE9D0810F}"/>
              </a:ext>
            </a:extLst>
          </p:cNvPr>
          <p:cNvCxnSpPr>
            <a:cxnSpLocks/>
          </p:cNvCxnSpPr>
          <p:nvPr/>
        </p:nvCxnSpPr>
        <p:spPr>
          <a:xfrm flipV="1">
            <a:off x="8120014" y="4482733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E2E44C-5785-4CCB-ABFA-D038B2696BAE}"/>
              </a:ext>
            </a:extLst>
          </p:cNvPr>
          <p:cNvCxnSpPr>
            <a:cxnSpLocks/>
          </p:cNvCxnSpPr>
          <p:nvPr/>
        </p:nvCxnSpPr>
        <p:spPr>
          <a:xfrm flipV="1">
            <a:off x="6013084" y="4440943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C98664-8FE5-4ECA-87E9-24325610B630}"/>
              </a:ext>
            </a:extLst>
          </p:cNvPr>
          <p:cNvCxnSpPr>
            <a:cxnSpLocks/>
          </p:cNvCxnSpPr>
          <p:nvPr/>
        </p:nvCxnSpPr>
        <p:spPr>
          <a:xfrm>
            <a:off x="2505456" y="5114871"/>
            <a:ext cx="5640555" cy="226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E9618-63F6-4190-9216-82DD524AA7F4}"/>
              </a:ext>
            </a:extLst>
          </p:cNvPr>
          <p:cNvCxnSpPr>
            <a:cxnSpLocks/>
          </p:cNvCxnSpPr>
          <p:nvPr/>
        </p:nvCxnSpPr>
        <p:spPr>
          <a:xfrm flipV="1">
            <a:off x="2506980" y="2324622"/>
            <a:ext cx="948435" cy="57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AC source symbol">
            <a:extLst>
              <a:ext uri="{FF2B5EF4-FFF2-40B4-BE49-F238E27FC236}">
                <a16:creationId xmlns:a16="http://schemas.microsoft.com/office/drawing/2014/main" id="{EC7A7265-6B68-453E-A52A-53450488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22" y="2865139"/>
            <a:ext cx="1793667" cy="17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D0B324-320C-4238-9BF7-CF5DA8DC6132}"/>
              </a:ext>
            </a:extLst>
          </p:cNvPr>
          <p:cNvCxnSpPr>
            <a:cxnSpLocks/>
          </p:cNvCxnSpPr>
          <p:nvPr/>
        </p:nvCxnSpPr>
        <p:spPr>
          <a:xfrm flipH="1">
            <a:off x="2497836" y="4519683"/>
            <a:ext cx="3809" cy="621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33C9A0-C65F-44CF-9759-04A1EF952E69}"/>
              </a:ext>
            </a:extLst>
          </p:cNvPr>
          <p:cNvCxnSpPr>
            <a:cxnSpLocks/>
          </p:cNvCxnSpPr>
          <p:nvPr/>
        </p:nvCxnSpPr>
        <p:spPr>
          <a:xfrm>
            <a:off x="2505455" y="2301649"/>
            <a:ext cx="1" cy="725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DE45D-021B-4D47-8D25-B9588B97D14A}"/>
              </a:ext>
            </a:extLst>
          </p:cNvPr>
          <p:cNvSpPr/>
          <p:nvPr/>
        </p:nvSpPr>
        <p:spPr>
          <a:xfrm>
            <a:off x="1071417" y="2623527"/>
            <a:ext cx="2858655" cy="1610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Antenna</a:t>
            </a:r>
            <a:endParaRPr lang="en-GB" sz="5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9C4EE-5012-4C66-8D0C-B4DDD1BCF30C}"/>
              </a:ext>
            </a:extLst>
          </p:cNvPr>
          <p:cNvSpPr/>
          <p:nvPr/>
        </p:nvSpPr>
        <p:spPr>
          <a:xfrm>
            <a:off x="8261927" y="2623532"/>
            <a:ext cx="3006437" cy="1610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03B3F-6CF4-4BF1-B8D6-9D00CCF870FD}"/>
              </a:ext>
            </a:extLst>
          </p:cNvPr>
          <p:cNvSpPr/>
          <p:nvPr/>
        </p:nvSpPr>
        <p:spPr>
          <a:xfrm>
            <a:off x="4666672" y="2623528"/>
            <a:ext cx="2858655" cy="1610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Circuit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D33B69-970C-4138-A516-6076E4256B2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30072" y="3428996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FFF2F-9897-4A05-9C5D-305DCD489BED}"/>
              </a:ext>
            </a:extLst>
          </p:cNvPr>
          <p:cNvCxnSpPr/>
          <p:nvPr/>
        </p:nvCxnSpPr>
        <p:spPr>
          <a:xfrm>
            <a:off x="7525327" y="3429000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galeote</dc:creator>
  <cp:lastModifiedBy>gabriel galeote</cp:lastModifiedBy>
  <cp:revision>18</cp:revision>
  <dcterms:created xsi:type="dcterms:W3CDTF">2019-06-11T14:36:54Z</dcterms:created>
  <dcterms:modified xsi:type="dcterms:W3CDTF">2019-06-16T13:57:22Z</dcterms:modified>
</cp:coreProperties>
</file>