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FE33-0205-4BE1-8EBD-5280766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8C88-DFCE-4921-AF47-38AE41495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358D-ECCD-4985-ADE4-DB4B7448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AB5C-0368-49CD-93C8-E7DD100D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E7FC-34E2-49D8-BEF7-5903CBFD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1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F9DE-3C77-462E-8B14-C4E4B754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CEA8-B683-4025-AB09-ED646740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0F83-FDD5-4908-AEDB-06329148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DA19-835F-4BF9-9A6D-E975A1BD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CFCE-1792-4DE6-AA97-C168E0D1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2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AD838-6B33-45C0-922E-A29EAF2BD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26A71-485A-42EA-B268-B38C82F9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4EFF-50EB-496D-B5C8-98D10DB3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A16E-3AF9-48E1-B743-33D43744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1E62-0F81-405C-981E-AF5A9D4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A915-B6A3-43B8-9F64-98F46BAA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710-1DDF-49D5-A9E4-C053DB0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488A-F378-4D00-8B8A-2319EFC0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DB6B-BBBF-4929-826C-8D04B18B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D215-E5C9-4B6E-93C4-585C7AA8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2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2779-2391-4B99-9F76-9F4E60D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A8F16-312E-479A-817B-BD5E975C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722D-3571-44F8-82CC-95F8939C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F04F-DF26-4EF8-8EFF-77AD1480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8FFB-3AC1-49D2-93C4-BF8F2AFA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4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6031-3007-4DCD-9D29-7732E086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92AA-0A1E-4348-B8BE-17E22961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AB094-6A9C-4647-9B74-F7191217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9DB0-B87B-47D7-B6D5-C93CC34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B961-81D1-40E8-A7A4-D7951CD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ED3C-EBD8-4C75-B946-7F27335F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58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A5EF-CA67-432D-B247-55162188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1729F-58B5-427D-8795-36056D2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6759-9952-44CF-8498-1997875E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8DE86-4107-4480-846E-35AD48CAB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6C579-594E-4245-B3D6-FB5A1179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199F0-A256-42E2-9DB5-C34B3F2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2808B-01F9-4BA2-A222-BA66516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2FAE2-D5D3-479F-92ED-77EB64F7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2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DEBE-E119-43F6-8DA7-356EDEAE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FFB46-A9F9-4867-9C98-4A984AB5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2A82D-8376-45D3-8725-7340E39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1DA4C-8996-41AF-BA49-6C370538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A0B29-973F-49DD-8899-668E872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FBEB0-0276-4516-B431-E97A24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F7368-9ACE-451F-91F8-E33658C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4FBA-5AAF-47CC-931B-3FC12A94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D6F0-15EA-4907-9BA6-28EBDD83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B82C-5937-4CCE-8013-AAB73DBBF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F79D-FF76-474A-B236-773ADA9A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D426-1973-4D12-88DB-C6622EC6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4DEC-C442-4139-A070-6B421BA9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2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BC34-3E04-4EC4-8123-C724837D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05E1-B4D1-469C-8934-00A018927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3E5E-ACEA-4E59-9FDD-769E9749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EB9AB-97D1-4022-BC47-B7DD1047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DC98-B121-490F-9D74-D0448E81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EF517-CEE2-42CC-81E4-ED9F5259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89889-1057-4B6B-9911-18316D7A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C254-BAED-422D-A714-E1C80E99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FF7E-1B65-4420-9E70-83432B543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2B3B-7532-403D-8C3E-95D2905F9BDB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F4B9-6365-425A-97EE-08CF6E45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60B-CA65-4D13-92EE-FAFBE10A4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7788-ABE8-4003-8887-776FA13F44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1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8DE45D-021B-4D47-8D25-B9588B97D14A}"/>
              </a:ext>
            </a:extLst>
          </p:cNvPr>
          <p:cNvSpPr/>
          <p:nvPr/>
        </p:nvSpPr>
        <p:spPr>
          <a:xfrm>
            <a:off x="1071417" y="2623527"/>
            <a:ext cx="2858655" cy="1610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Antenna</a:t>
            </a:r>
            <a:endParaRPr lang="en-GB" sz="5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9C4EE-5012-4C66-8D0C-B4DDD1BCF30C}"/>
              </a:ext>
            </a:extLst>
          </p:cNvPr>
          <p:cNvSpPr/>
          <p:nvPr/>
        </p:nvSpPr>
        <p:spPr>
          <a:xfrm>
            <a:off x="8261927" y="2623532"/>
            <a:ext cx="3006437" cy="16109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03B3F-6CF4-4BF1-B8D6-9D00CCF870FD}"/>
              </a:ext>
            </a:extLst>
          </p:cNvPr>
          <p:cNvSpPr/>
          <p:nvPr/>
        </p:nvSpPr>
        <p:spPr>
          <a:xfrm>
            <a:off x="4666672" y="2623528"/>
            <a:ext cx="2858655" cy="16109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Circuit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D33B69-970C-4138-A516-6076E4256B2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30072" y="3428996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FFF2F-9897-4A05-9C5D-305DCD489BED}"/>
              </a:ext>
            </a:extLst>
          </p:cNvPr>
          <p:cNvCxnSpPr/>
          <p:nvPr/>
        </p:nvCxnSpPr>
        <p:spPr>
          <a:xfrm>
            <a:off x="7525327" y="3429000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1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9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8DE45D-021B-4D47-8D25-B9588B97D14A}"/>
              </a:ext>
            </a:extLst>
          </p:cNvPr>
          <p:cNvSpPr/>
          <p:nvPr/>
        </p:nvSpPr>
        <p:spPr>
          <a:xfrm>
            <a:off x="1071417" y="2623527"/>
            <a:ext cx="2858655" cy="1610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Antenna</a:t>
            </a:r>
            <a:endParaRPr lang="en-GB" sz="5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9C4EE-5012-4C66-8D0C-B4DDD1BCF30C}"/>
              </a:ext>
            </a:extLst>
          </p:cNvPr>
          <p:cNvSpPr/>
          <p:nvPr/>
        </p:nvSpPr>
        <p:spPr>
          <a:xfrm>
            <a:off x="8261927" y="2623532"/>
            <a:ext cx="3006437" cy="16109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03B3F-6CF4-4BF1-B8D6-9D00CCF870FD}"/>
              </a:ext>
            </a:extLst>
          </p:cNvPr>
          <p:cNvSpPr/>
          <p:nvPr/>
        </p:nvSpPr>
        <p:spPr>
          <a:xfrm>
            <a:off x="4666672" y="2623528"/>
            <a:ext cx="2858655" cy="16109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/>
              <a:t>Circuit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D33B69-970C-4138-A516-6076E4256B2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30072" y="3428996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FFF2F-9897-4A05-9C5D-305DCD489BED}"/>
              </a:ext>
            </a:extLst>
          </p:cNvPr>
          <p:cNvCxnSpPr/>
          <p:nvPr/>
        </p:nvCxnSpPr>
        <p:spPr>
          <a:xfrm>
            <a:off x="7525327" y="3429000"/>
            <a:ext cx="736600" cy="1"/>
          </a:xfrm>
          <a:prstGeom prst="straightConnector1">
            <a:avLst/>
          </a:prstGeom>
          <a:ln w="88900" cap="flat">
            <a:solidFill>
              <a:schemeClr val="accent2">
                <a:lumMod val="75000"/>
              </a:schemeClr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galeote</dc:creator>
  <cp:lastModifiedBy>gabriel galeote</cp:lastModifiedBy>
  <cp:revision>4</cp:revision>
  <dcterms:created xsi:type="dcterms:W3CDTF">2019-06-11T14:36:54Z</dcterms:created>
  <dcterms:modified xsi:type="dcterms:W3CDTF">2019-06-11T16:00:18Z</dcterms:modified>
</cp:coreProperties>
</file>