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7" r:id="rId6"/>
    <p:sldId id="274" r:id="rId7"/>
    <p:sldId id="260" r:id="rId8"/>
    <p:sldId id="276" r:id="rId9"/>
    <p:sldId id="266" r:id="rId10"/>
    <p:sldId id="271" r:id="rId11"/>
    <p:sldId id="270" r:id="rId12"/>
    <p:sldId id="275" r:id="rId13"/>
    <p:sldId id="277" r:id="rId14"/>
    <p:sldId id="273" r:id="rId15"/>
    <p:sldId id="272" r:id="rId16"/>
    <p:sldId id="261" r:id="rId17"/>
    <p:sldId id="262" r:id="rId18"/>
    <p:sldId id="263" r:id="rId19"/>
    <p:sldId id="264" r:id="rId20"/>
    <p:sldId id="265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18366-061E-468D-BF14-E4D930E9BC85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84D6-FC21-47EC-A348-2C11A6A8F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69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driving force behind the project is the nutritional and medicinal properties of the mushroom. In the popular video game Super Mario Mushroom is a super food which provides Mario better life and super powers. In the real life also mushrooms are a kind of superfood. Mushrooms are increasingly becoming popular due to their versatility and powerful health benefits. .The data set is more than 30 years old.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84D6-FC21-47EC-A348-2C11A6A8FD0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7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84D6-FC21-47EC-A348-2C11A6A8FD0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6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USHROOMS.pptx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eachablemachine.withgoogle.com/models/Yuz3oM4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datascienceplus.com/wp-content/uploads/2018/02/mushroom-cap-shap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datascienceplus.com/wp-content/uploads/2018/02/mushroom-ring-type.jp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MUSHROOMS : THE HIDDEN TREASURE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TEAM 3 </a:t>
            </a:r>
          </a:p>
          <a:p>
            <a:r>
              <a:rPr lang="en-IN" dirty="0" smtClean="0"/>
              <a:t>GOKUL S, GRAHAM G, MARY DAVIS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11" y="4754573"/>
            <a:ext cx="3160889" cy="2103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0"/>
            <a:ext cx="3160889" cy="21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Poisonous mushroom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US" dirty="0"/>
              <a:t>only poisonous mushrooms have convex cap-shape</a:t>
            </a:r>
            <a:endParaRPr lang="en-US" dirty="0" smtClean="0"/>
          </a:p>
          <a:p>
            <a:pPr marL="285750" lvl="1"/>
            <a:r>
              <a:rPr lang="en-US" dirty="0" smtClean="0"/>
              <a:t>only </a:t>
            </a:r>
            <a:r>
              <a:rPr lang="en-US" dirty="0"/>
              <a:t>poisonous mushrooms have cap-surface with </a:t>
            </a:r>
            <a:r>
              <a:rPr lang="en-US" dirty="0" smtClean="0"/>
              <a:t>grooves</a:t>
            </a:r>
          </a:p>
          <a:p>
            <a:pPr marL="285750" lvl="1"/>
            <a:r>
              <a:rPr lang="en-US" dirty="0"/>
              <a:t>only poisonous mushrooms have buff or green gill </a:t>
            </a:r>
            <a:r>
              <a:rPr lang="en-US" dirty="0" smtClean="0"/>
              <a:t>color</a:t>
            </a:r>
          </a:p>
          <a:p>
            <a:pPr marL="285750" lvl="1"/>
            <a:r>
              <a:rPr lang="en-US" dirty="0" smtClean="0"/>
              <a:t>only </a:t>
            </a:r>
            <a:r>
              <a:rPr lang="en-US" dirty="0"/>
              <a:t>poisonous mushrooms have yellow veil </a:t>
            </a:r>
            <a:r>
              <a:rPr lang="en-US" dirty="0" smtClean="0"/>
              <a:t>color</a:t>
            </a:r>
            <a:endParaRPr lang="en-IN" dirty="0"/>
          </a:p>
          <a:p>
            <a:pPr marL="285750" lvl="1"/>
            <a:r>
              <a:rPr lang="en-US" dirty="0" smtClean="0"/>
              <a:t>only </a:t>
            </a:r>
            <a:r>
              <a:rPr lang="en-US" dirty="0"/>
              <a:t>poisonous mushrooms do not have </a:t>
            </a:r>
            <a:r>
              <a:rPr lang="en-US" dirty="0" smtClean="0"/>
              <a:t>rings</a:t>
            </a:r>
          </a:p>
          <a:p>
            <a:pPr marL="285750" lvl="1"/>
            <a:r>
              <a:rPr lang="en-US" dirty="0"/>
              <a:t>only poisonous mushrooms have green spore print color</a:t>
            </a:r>
            <a:endParaRPr lang="en-US" dirty="0" smtClean="0"/>
          </a:p>
          <a:p>
            <a:pPr marL="285750" lvl="1"/>
            <a:endParaRPr lang="en-IN" dirty="0"/>
          </a:p>
          <a:p>
            <a:pPr marL="285750" lvl="1"/>
            <a:endParaRPr lang="en-IN" dirty="0"/>
          </a:p>
          <a:p>
            <a:pPr marL="285750" lvl="1"/>
            <a:endParaRPr lang="en-IN" dirty="0"/>
          </a:p>
          <a:p>
            <a:pPr marL="285750" lvl="1"/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51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85090"/>
            <a:ext cx="9601196" cy="1303867"/>
          </a:xfrm>
        </p:spPr>
        <p:txBody>
          <a:bodyPr/>
          <a:lstStyle/>
          <a:p>
            <a:r>
              <a:rPr lang="en-IN" dirty="0" smtClean="0"/>
              <a:t>Edible mushrooms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4443"/>
            <a:ext cx="9601196" cy="3421426"/>
          </a:xfrm>
        </p:spPr>
        <p:txBody>
          <a:bodyPr>
            <a:normAutofit fontScale="92500" lnSpcReduction="20000"/>
          </a:bodyPr>
          <a:lstStyle/>
          <a:p>
            <a:pPr marL="285750" lvl="1"/>
            <a:r>
              <a:rPr lang="en-US" dirty="0" smtClean="0"/>
              <a:t>only </a:t>
            </a:r>
            <a:r>
              <a:rPr lang="en-US" dirty="0"/>
              <a:t>edible mushrooms have sunken    cap-shape</a:t>
            </a:r>
            <a:endParaRPr lang="en-IN" sz="1800" dirty="0"/>
          </a:p>
          <a:p>
            <a:pPr marL="285750" lvl="1"/>
            <a:r>
              <a:rPr lang="en-US" dirty="0"/>
              <a:t>only edible mushrooms have green or purple </a:t>
            </a:r>
            <a:r>
              <a:rPr lang="en-US" dirty="0" smtClean="0"/>
              <a:t>cap-color</a:t>
            </a:r>
          </a:p>
          <a:p>
            <a:pPr marL="285750" lvl="1"/>
            <a:r>
              <a:rPr lang="en-US" dirty="0" smtClean="0"/>
              <a:t>only </a:t>
            </a:r>
            <a:r>
              <a:rPr lang="en-US" dirty="0"/>
              <a:t>edible mushrooms have red or orange gill </a:t>
            </a:r>
            <a:r>
              <a:rPr lang="en-US" dirty="0" smtClean="0"/>
              <a:t>color</a:t>
            </a:r>
            <a:endParaRPr lang="en-IN" dirty="0"/>
          </a:p>
          <a:p>
            <a:pPr marL="285750" lvl="1"/>
            <a:r>
              <a:rPr lang="en-US" dirty="0" smtClean="0"/>
              <a:t>only </a:t>
            </a:r>
            <a:r>
              <a:rPr lang="en-US" dirty="0"/>
              <a:t>edible mushrooms have rooted stalk </a:t>
            </a:r>
            <a:r>
              <a:rPr lang="en-US" dirty="0" smtClean="0"/>
              <a:t>root</a:t>
            </a:r>
          </a:p>
          <a:p>
            <a:pPr marL="285750" lvl="1"/>
            <a:r>
              <a:rPr lang="en-US" dirty="0"/>
              <a:t>only edible mushrooms have brown veil </a:t>
            </a:r>
            <a:r>
              <a:rPr lang="en-US" dirty="0" smtClean="0"/>
              <a:t>color</a:t>
            </a:r>
          </a:p>
          <a:p>
            <a:pPr marL="285750" lvl="1"/>
            <a:r>
              <a:rPr lang="en-US" dirty="0"/>
              <a:t>only edible mushrooms have flaring ring </a:t>
            </a:r>
            <a:r>
              <a:rPr lang="en-US" dirty="0" smtClean="0"/>
              <a:t>type</a:t>
            </a:r>
          </a:p>
          <a:p>
            <a:pPr marL="285750" lvl="1"/>
            <a:r>
              <a:rPr lang="en-US" dirty="0"/>
              <a:t>only edible mushrooms have black, orange, purple or yellow spore print </a:t>
            </a:r>
            <a:r>
              <a:rPr lang="en-US" dirty="0" smtClean="0"/>
              <a:t>color</a:t>
            </a:r>
          </a:p>
          <a:p>
            <a:pPr marL="285750" lvl="1"/>
            <a:r>
              <a:rPr lang="en-US" dirty="0" smtClean="0"/>
              <a:t>only </a:t>
            </a:r>
            <a:r>
              <a:rPr lang="en-US" dirty="0"/>
              <a:t>edible mushrooms have abundant or numerous </a:t>
            </a:r>
            <a:r>
              <a:rPr lang="en-US" dirty="0" smtClean="0"/>
              <a:t>population</a:t>
            </a:r>
            <a:endParaRPr lang="en-IN" dirty="0"/>
          </a:p>
          <a:p>
            <a:pPr marL="285750" lvl="1"/>
            <a:r>
              <a:rPr lang="en-US" dirty="0" smtClean="0"/>
              <a:t>only </a:t>
            </a:r>
            <a:r>
              <a:rPr lang="en-US" dirty="0"/>
              <a:t>edible mushrooms have waste type habitat</a:t>
            </a:r>
            <a:endParaRPr lang="en-IN" dirty="0"/>
          </a:p>
          <a:p>
            <a:pPr marL="285750" lvl="1"/>
            <a:endParaRPr lang="en-IN" dirty="0"/>
          </a:p>
          <a:p>
            <a:pPr marL="285750" lvl="1"/>
            <a:endParaRPr lang="en-US" dirty="0" smtClean="0"/>
          </a:p>
          <a:p>
            <a:pPr marL="285750" lvl="1"/>
            <a:endParaRPr lang="en-IN" dirty="0"/>
          </a:p>
          <a:p>
            <a:pPr marL="285750" lvl="1"/>
            <a:endParaRPr lang="en-IN" dirty="0"/>
          </a:p>
          <a:p>
            <a:pPr marL="285750" lvl="1"/>
            <a:endParaRPr lang="en-IN" dirty="0"/>
          </a:p>
          <a:p>
            <a:pPr marL="285750" lvl="1"/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71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Machine Learning 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83" y="2676171"/>
            <a:ext cx="4070750" cy="271991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35" y="2676172"/>
            <a:ext cx="4470400" cy="250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3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Importance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1" y="2616992"/>
            <a:ext cx="3619499" cy="336391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552698"/>
            <a:ext cx="3476625" cy="34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9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81" y="1087910"/>
            <a:ext cx="3718455" cy="1371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Risk Free Mushrooms</a:t>
            </a:r>
            <a:endParaRPr lang="en-US" sz="2800" b="1" dirty="0"/>
          </a:p>
        </p:txBody>
      </p:sp>
      <p:pic>
        <p:nvPicPr>
          <p:cNvPr id="31" name="Picture Placeholder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80" y="945085"/>
            <a:ext cx="3586410" cy="4892675"/>
          </a:xfrm>
        </p:spPr>
      </p:pic>
      <p:sp>
        <p:nvSpPr>
          <p:cNvPr id="32" name="Text Placeholder 3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Website Link: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803746" y="3543254"/>
            <a:ext cx="2918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 action="ppaction://hlinkpres?slideindex=1&amp;slidetitle="/>
              </a:rPr>
              <a:t>     http://www.gokuls104.wixsite.com/mgragedible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74" y="1327759"/>
            <a:ext cx="2392473" cy="46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 care more…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936859"/>
            <a:ext cx="960119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https://teachablemachine.withgoogle.com/models/Yuz3oM4T/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2" y="3587718"/>
            <a:ext cx="989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Try our visual identification model under development in the above link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Edible :57 types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Poisonous  : 25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03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357" y="587021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MUSHROOM CULTIVATION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</a:p>
          <a:p>
            <a:pPr lvl="1"/>
            <a:r>
              <a:rPr lang="en-IN" b="1" dirty="0" smtClean="0"/>
              <a:t>Spawn</a:t>
            </a:r>
          </a:p>
          <a:p>
            <a:pPr lvl="1"/>
            <a:r>
              <a:rPr lang="en-IN" b="1" dirty="0" smtClean="0"/>
              <a:t>Paddy </a:t>
            </a:r>
            <a:r>
              <a:rPr lang="en-IN" b="1" dirty="0"/>
              <a:t>straw/saw dust of rubber</a:t>
            </a:r>
          </a:p>
          <a:p>
            <a:pPr lvl="1"/>
            <a:r>
              <a:rPr lang="en-IN" b="1" dirty="0" smtClean="0"/>
              <a:t>Polythene bag</a:t>
            </a:r>
            <a:endParaRPr lang="en-IN" b="1" dirty="0"/>
          </a:p>
          <a:p>
            <a:pPr lvl="1"/>
            <a:r>
              <a:rPr lang="en-IN" b="1" dirty="0" err="1" smtClean="0"/>
              <a:t>Pottasium</a:t>
            </a:r>
            <a:r>
              <a:rPr lang="en-IN" b="1" dirty="0" smtClean="0"/>
              <a:t> </a:t>
            </a:r>
            <a:r>
              <a:rPr lang="en-IN" b="1" dirty="0"/>
              <a:t>permanganate/spirit /</a:t>
            </a:r>
            <a:r>
              <a:rPr lang="en-IN" b="1" dirty="0" err="1"/>
              <a:t>dettol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1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935" y="586218"/>
            <a:ext cx="9601196" cy="1303867"/>
          </a:xfrm>
        </p:spPr>
        <p:txBody>
          <a:bodyPr/>
          <a:lstStyle/>
          <a:p>
            <a:r>
              <a:rPr lang="en-IN" b="1" dirty="0"/>
              <a:t>Spawn Production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935" y="2387599"/>
            <a:ext cx="9601196" cy="3318936"/>
          </a:xfrm>
        </p:spPr>
        <p:txBody>
          <a:bodyPr/>
          <a:lstStyle/>
          <a:p>
            <a:r>
              <a:rPr lang="en-IN" b="1" dirty="0"/>
              <a:t>To start growing mushrooms you need to </a:t>
            </a:r>
            <a:r>
              <a:rPr lang="en-IN" b="1" dirty="0" smtClean="0"/>
              <a:t>buy the </a:t>
            </a:r>
            <a:r>
              <a:rPr lang="en-IN" b="1" dirty="0"/>
              <a:t>spores. The spores shown below have </a:t>
            </a:r>
            <a:r>
              <a:rPr lang="en-IN" b="1" dirty="0" smtClean="0"/>
              <a:t>been grown </a:t>
            </a:r>
            <a:r>
              <a:rPr lang="en-IN" b="1" dirty="0"/>
              <a:t>on a corn cob. One “bottle” of </a:t>
            </a:r>
            <a:r>
              <a:rPr lang="en-IN" b="1" dirty="0" smtClean="0"/>
              <a:t>spore can </a:t>
            </a:r>
            <a:r>
              <a:rPr lang="en-IN" b="1" dirty="0"/>
              <a:t>be used for 2 </a:t>
            </a:r>
            <a:r>
              <a:rPr lang="en-IN" b="1" dirty="0" smtClean="0"/>
              <a:t>sacks.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38" y="3720489"/>
            <a:ext cx="3988990" cy="23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70846"/>
          </a:xfrm>
        </p:spPr>
        <p:txBody>
          <a:bodyPr/>
          <a:lstStyle/>
          <a:p>
            <a:r>
              <a:rPr lang="en-IN" b="1" dirty="0"/>
              <a:t>Cultivation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Preparing the straw You will need </a:t>
            </a:r>
            <a:r>
              <a:rPr lang="en-IN" b="1" dirty="0" smtClean="0"/>
              <a:t>sterilized straw.</a:t>
            </a:r>
          </a:p>
          <a:p>
            <a:r>
              <a:rPr lang="en-IN" b="1" dirty="0"/>
              <a:t>The straw has to be 60% moist i.e. when </a:t>
            </a:r>
            <a:r>
              <a:rPr lang="en-IN" b="1" dirty="0" smtClean="0"/>
              <a:t>you squeeze </a:t>
            </a:r>
            <a:r>
              <a:rPr lang="en-IN" b="1" dirty="0"/>
              <a:t>the straw, no water should be </a:t>
            </a:r>
            <a:r>
              <a:rPr lang="en-IN" b="1" dirty="0" smtClean="0"/>
              <a:t>wrung out</a:t>
            </a:r>
            <a:r>
              <a:rPr lang="en-IN" b="1" dirty="0"/>
              <a:t>. </a:t>
            </a:r>
            <a:endParaRPr lang="en-IN" b="1" dirty="0"/>
          </a:p>
          <a:p>
            <a:r>
              <a:rPr lang="en-IN" b="1" dirty="0"/>
              <a:t>Preparing the bag </a:t>
            </a:r>
            <a:r>
              <a:rPr lang="en-IN" b="1" dirty="0" smtClean="0"/>
              <a:t>:Start </a:t>
            </a:r>
            <a:r>
              <a:rPr lang="en-IN" b="1" dirty="0"/>
              <a:t>packing the straw </a:t>
            </a:r>
            <a:r>
              <a:rPr lang="en-IN" b="1" dirty="0" smtClean="0"/>
              <a:t>into the </a:t>
            </a:r>
            <a:r>
              <a:rPr lang="en-IN" b="1" dirty="0"/>
              <a:t>plastic bag of approximate </a:t>
            </a:r>
            <a:r>
              <a:rPr lang="en-IN" b="1" dirty="0" smtClean="0"/>
              <a:t>dimensions 12*24 </a:t>
            </a:r>
            <a:r>
              <a:rPr lang="en-IN" b="1" dirty="0"/>
              <a:t>inches</a:t>
            </a:r>
            <a:r>
              <a:rPr lang="en-IN" b="1" dirty="0" smtClean="0"/>
              <a:t>.</a:t>
            </a:r>
          </a:p>
          <a:p>
            <a:r>
              <a:rPr lang="en-IN" b="1" dirty="0"/>
              <a:t>Fill in two inches of </a:t>
            </a:r>
            <a:r>
              <a:rPr lang="en-IN" b="1" dirty="0" smtClean="0"/>
              <a:t>straw. Crumble </a:t>
            </a:r>
            <a:r>
              <a:rPr lang="en-IN" b="1" dirty="0"/>
              <a:t>one chunk of </a:t>
            </a:r>
            <a:r>
              <a:rPr lang="en-IN" b="1" dirty="0" smtClean="0"/>
              <a:t>the </a:t>
            </a:r>
            <a:r>
              <a:rPr lang="en-IN" b="1" dirty="0"/>
              <a:t>spore on top </a:t>
            </a:r>
            <a:r>
              <a:rPr lang="en-IN" b="1" dirty="0" smtClean="0"/>
              <a:t>of the </a:t>
            </a:r>
            <a:r>
              <a:rPr lang="en-IN" b="1" dirty="0"/>
              <a:t>straw along the edges.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4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179" y="2037643"/>
            <a:ext cx="9601196" cy="3889024"/>
          </a:xfrm>
        </p:spPr>
        <p:txBody>
          <a:bodyPr>
            <a:normAutofit/>
          </a:bodyPr>
          <a:lstStyle/>
          <a:p>
            <a:r>
              <a:rPr lang="en-IN" b="1" dirty="0"/>
              <a:t>Layering Pack in four inches of </a:t>
            </a:r>
            <a:r>
              <a:rPr lang="en-IN" b="1" dirty="0" smtClean="0"/>
              <a:t>straw. Repeat </a:t>
            </a:r>
            <a:r>
              <a:rPr lang="en-IN" b="1" dirty="0"/>
              <a:t>the process three more times</a:t>
            </a:r>
            <a:r>
              <a:rPr lang="en-IN" b="1" dirty="0" smtClean="0"/>
              <a:t>.</a:t>
            </a:r>
            <a:endParaRPr lang="en-IN" b="1" dirty="0"/>
          </a:p>
          <a:p>
            <a:r>
              <a:rPr lang="en-IN" b="1" dirty="0"/>
              <a:t>Closing, twist the open end and tie </a:t>
            </a:r>
            <a:r>
              <a:rPr lang="en-IN" b="1" dirty="0" smtClean="0"/>
              <a:t>the bag tightly</a:t>
            </a:r>
          </a:p>
          <a:p>
            <a:r>
              <a:rPr lang="en-IN" b="1" dirty="0"/>
              <a:t>Making air </a:t>
            </a:r>
            <a:r>
              <a:rPr lang="en-IN" b="1" dirty="0" smtClean="0"/>
              <a:t>holes :Make </a:t>
            </a:r>
            <a:r>
              <a:rPr lang="en-IN" b="1" dirty="0"/>
              <a:t>12 – 20 </a:t>
            </a:r>
            <a:r>
              <a:rPr lang="en-IN" b="1" dirty="0" smtClean="0"/>
              <a:t>holes using </a:t>
            </a:r>
            <a:r>
              <a:rPr lang="en-IN" b="1" dirty="0"/>
              <a:t>a sharp stick all over the </a:t>
            </a:r>
            <a:r>
              <a:rPr lang="en-IN" b="1" dirty="0" smtClean="0"/>
              <a:t>bag. This </a:t>
            </a:r>
            <a:r>
              <a:rPr lang="en-IN" b="1" dirty="0"/>
              <a:t>will promote air circulation. </a:t>
            </a:r>
            <a:endParaRPr lang="en-IN" b="1" dirty="0" smtClean="0"/>
          </a:p>
          <a:p>
            <a:r>
              <a:rPr lang="en-IN" b="1" dirty="0" smtClean="0"/>
              <a:t>The</a:t>
            </a:r>
            <a:r>
              <a:rPr lang="en-IN" b="1" dirty="0"/>
              <a:t> </a:t>
            </a:r>
            <a:r>
              <a:rPr lang="en-IN" b="1" dirty="0" smtClean="0"/>
              <a:t>mushrooms </a:t>
            </a:r>
            <a:r>
              <a:rPr lang="en-IN" b="1" dirty="0"/>
              <a:t>will grow out through </a:t>
            </a:r>
            <a:r>
              <a:rPr lang="en-IN" b="1" dirty="0" smtClean="0"/>
              <a:t>these holes.</a:t>
            </a:r>
          </a:p>
          <a:p>
            <a:r>
              <a:rPr lang="en-IN" b="1" dirty="0"/>
              <a:t>Set in a cool dark place to promote </a:t>
            </a:r>
            <a:r>
              <a:rPr lang="en-IN" b="1" dirty="0" smtClean="0"/>
              <a:t>mycelium growth.</a:t>
            </a:r>
          </a:p>
          <a:p>
            <a:r>
              <a:rPr lang="en-IN" b="1" dirty="0"/>
              <a:t>Mushrooms will start sprouting in 18 days.</a:t>
            </a:r>
          </a:p>
        </p:txBody>
      </p:sp>
    </p:spTree>
    <p:extLst>
      <p:ext uri="{BB962C8B-B14F-4D97-AF65-F5344CB8AC3E}">
        <p14:creationId xmlns:p14="http://schemas.microsoft.com/office/powerpoint/2010/main" val="24642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MUSHROOMS 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02" y="2557463"/>
            <a:ext cx="5193195" cy="3317875"/>
          </a:xfrm>
        </p:spPr>
      </p:pic>
    </p:spTree>
    <p:extLst>
      <p:ext uri="{BB962C8B-B14F-4D97-AF65-F5344CB8AC3E}">
        <p14:creationId xmlns:p14="http://schemas.microsoft.com/office/powerpoint/2010/main" val="36933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5" y="1789819"/>
            <a:ext cx="4433517" cy="35508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19" y="1789819"/>
            <a:ext cx="5339363" cy="35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12" y="2493295"/>
            <a:ext cx="1771650" cy="2581275"/>
          </a:xfrm>
        </p:spPr>
      </p:pic>
      <p:sp>
        <p:nvSpPr>
          <p:cNvPr id="5" name="Rectangle 4"/>
          <p:cNvSpPr/>
          <p:nvPr/>
        </p:nvSpPr>
        <p:spPr>
          <a:xfrm>
            <a:off x="4801043" y="3237377"/>
            <a:ext cx="3384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065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2" y="739422"/>
            <a:ext cx="9601196" cy="1303867"/>
          </a:xfrm>
        </p:spPr>
        <p:txBody>
          <a:bodyPr/>
          <a:lstStyle/>
          <a:p>
            <a:r>
              <a:rPr lang="en-IN" dirty="0" smtClean="0"/>
              <a:t>WHY MUSHROOMS?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28711"/>
            <a:ext cx="9601196" cy="3347157"/>
          </a:xfrm>
        </p:spPr>
        <p:txBody>
          <a:bodyPr/>
          <a:lstStyle/>
          <a:p>
            <a:r>
              <a:rPr lang="en-IN" dirty="0"/>
              <a:t>The driving force behind the project is the nutritional and medicinal properties of the mushroom. </a:t>
            </a:r>
            <a:endParaRPr lang="en-IN" dirty="0" smtClean="0"/>
          </a:p>
          <a:p>
            <a:r>
              <a:rPr lang="en-IN" b="1" dirty="0"/>
              <a:t>Skin and Hair Benefits Of Mushrooms (Cosmetics) </a:t>
            </a:r>
            <a:endParaRPr lang="en-IN" b="1" dirty="0" smtClean="0"/>
          </a:p>
          <a:p>
            <a:r>
              <a:rPr lang="en-IN" b="1" dirty="0"/>
              <a:t>Health Benefits Of Mushroom (Health care) </a:t>
            </a:r>
            <a:endParaRPr lang="en-IN" b="1" dirty="0" smtClean="0"/>
          </a:p>
          <a:p>
            <a:r>
              <a:rPr lang="en-IN" b="1" dirty="0"/>
              <a:t>Mushroom :The Business (Cultivation and Export)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1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15999"/>
            <a:ext cx="9601196" cy="4893736"/>
          </a:xfrm>
        </p:spPr>
        <p:txBody>
          <a:bodyPr/>
          <a:lstStyle/>
          <a:p>
            <a:r>
              <a:rPr lang="en-IN" b="1" dirty="0"/>
              <a:t>The high medicinal value of the mushroom and increasing awareness about it among people is expected to contribute to the growth of mushroom market during the foreseeable years.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0" y="2755370"/>
            <a:ext cx="60102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89" y="654754"/>
            <a:ext cx="9505244" cy="5554133"/>
          </a:xfrm>
        </p:spPr>
      </p:pic>
    </p:spTree>
    <p:extLst>
      <p:ext uri="{BB962C8B-B14F-4D97-AF65-F5344CB8AC3E}">
        <p14:creationId xmlns:p14="http://schemas.microsoft.com/office/powerpoint/2010/main" val="4261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Statement: To make a suitable machine learning algorithm to predict if the mushroom is poisonous or not (e or p</a:t>
            </a:r>
            <a:r>
              <a:rPr lang="en-US" dirty="0" smtClean="0"/>
              <a:t>) based on the morphological features.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00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Morphology : the KEY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12" y="2476772"/>
            <a:ext cx="5148158" cy="305831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2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27840"/>
            <a:ext cx="9601196" cy="1025023"/>
          </a:xfrm>
        </p:spPr>
        <p:txBody>
          <a:bodyPr/>
          <a:lstStyle/>
          <a:p>
            <a:r>
              <a:rPr lang="en-IN" dirty="0" smtClean="0"/>
              <a:t>Cap shape and Ring type</a:t>
            </a:r>
            <a:endParaRPr lang="en-IN" dirty="0"/>
          </a:p>
        </p:txBody>
      </p:sp>
      <p:pic>
        <p:nvPicPr>
          <p:cNvPr id="4" name="Content Placeholder 3" descr="https://datascienceplus.com/wp-content/uploads/2018/02/mushroom-cap-shape.jp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68" y="2285999"/>
            <a:ext cx="6396789" cy="170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datascienceplus.com/wp-content/uploads/2018/02/mushroom-ring-type.jp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566" y="4138863"/>
            <a:ext cx="5727032" cy="1638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47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POISONOUS MUSHROOMS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379" y="2376310"/>
            <a:ext cx="9601196" cy="3318936"/>
          </a:xfrm>
        </p:spPr>
        <p:txBody>
          <a:bodyPr>
            <a:normAutofit fontScale="92500"/>
          </a:bodyPr>
          <a:lstStyle/>
          <a:p>
            <a:r>
              <a:rPr lang="en-IN" b="1" dirty="0" smtClean="0"/>
              <a:t>Poisonous </a:t>
            </a:r>
            <a:r>
              <a:rPr lang="en-IN" b="1" dirty="0"/>
              <a:t>Mushrooms look like edible </a:t>
            </a:r>
            <a:r>
              <a:rPr lang="en-IN" b="1" dirty="0" smtClean="0"/>
              <a:t>mushroom in </a:t>
            </a:r>
            <a:r>
              <a:rPr lang="en-IN" b="1" dirty="0"/>
              <a:t>their morphology and lifecycle. However </a:t>
            </a:r>
            <a:r>
              <a:rPr lang="en-IN" b="1" dirty="0" smtClean="0"/>
              <a:t>they can </a:t>
            </a:r>
            <a:r>
              <a:rPr lang="en-IN" b="1" dirty="0"/>
              <a:t>be distinguished by following features:</a:t>
            </a:r>
          </a:p>
          <a:p>
            <a:pPr lvl="1"/>
            <a:r>
              <a:rPr lang="en-IN" b="1" dirty="0" smtClean="0"/>
              <a:t>Brightly </a:t>
            </a:r>
            <a:r>
              <a:rPr lang="en-IN" b="1" dirty="0"/>
              <a:t>coloured fruit bodies.</a:t>
            </a:r>
          </a:p>
          <a:p>
            <a:pPr lvl="1"/>
            <a:r>
              <a:rPr lang="en-IN" b="1" dirty="0" smtClean="0"/>
              <a:t>Greenish </a:t>
            </a:r>
            <a:r>
              <a:rPr lang="en-IN" b="1" dirty="0"/>
              <a:t>tinge on gills and </a:t>
            </a:r>
            <a:r>
              <a:rPr lang="en-IN" b="1" dirty="0" smtClean="0"/>
              <a:t>Yellow-Green spores</a:t>
            </a:r>
            <a:r>
              <a:rPr lang="en-IN" b="1" dirty="0"/>
              <a:t>.</a:t>
            </a:r>
          </a:p>
          <a:p>
            <a:pPr lvl="1"/>
            <a:r>
              <a:rPr lang="en-IN" b="1" dirty="0" smtClean="0"/>
              <a:t>Pink </a:t>
            </a:r>
            <a:r>
              <a:rPr lang="en-IN" b="1" dirty="0"/>
              <a:t>coloured spores in gills.</a:t>
            </a:r>
          </a:p>
          <a:p>
            <a:pPr lvl="1"/>
            <a:r>
              <a:rPr lang="en-IN" b="1" dirty="0" smtClean="0"/>
              <a:t>Presence </a:t>
            </a:r>
            <a:r>
              <a:rPr lang="en-IN" b="1" dirty="0"/>
              <a:t>of Vulva and Annulus on the Stalk.</a:t>
            </a:r>
          </a:p>
          <a:p>
            <a:pPr lvl="1"/>
            <a:r>
              <a:rPr lang="en-IN" b="1" dirty="0" smtClean="0"/>
              <a:t>Oozing </a:t>
            </a:r>
            <a:r>
              <a:rPr lang="en-IN" b="1" dirty="0"/>
              <a:t>of milky or coloured latex at </a:t>
            </a:r>
            <a:r>
              <a:rPr lang="en-IN" b="1" dirty="0" smtClean="0"/>
              <a:t>damaged portions</a:t>
            </a:r>
            <a:endParaRPr lang="en-IN" b="1" dirty="0"/>
          </a:p>
          <a:p>
            <a:pPr lvl="1"/>
            <a:r>
              <a:rPr lang="en-IN" dirty="0" smtClean="0"/>
              <a:t> </a:t>
            </a:r>
            <a:r>
              <a:rPr lang="en-IN" b="1" dirty="0"/>
              <a:t>Unpleasant odour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5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1214</TotalTime>
  <Words>643</Words>
  <Application>Microsoft Office PowerPoint</Application>
  <PresentationFormat>Widescreen</PresentationFormat>
  <Paragraphs>81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Garamond</vt:lpstr>
      <vt:lpstr>Wingdings</vt:lpstr>
      <vt:lpstr>Organic</vt:lpstr>
      <vt:lpstr>MUSHROOMS : THE HIDDEN TREASURE</vt:lpstr>
      <vt:lpstr>WHY MUSHROOMS ?</vt:lpstr>
      <vt:lpstr>WHY MUSHROOMS?</vt:lpstr>
      <vt:lpstr>PowerPoint Presentation</vt:lpstr>
      <vt:lpstr>PowerPoint Presentation</vt:lpstr>
      <vt:lpstr>Problem statement</vt:lpstr>
      <vt:lpstr>Morphology : the KEY</vt:lpstr>
      <vt:lpstr>Cap shape and Ring type</vt:lpstr>
      <vt:lpstr>POISONOUS MUSHROOMS</vt:lpstr>
      <vt:lpstr>Poisonous mushroom</vt:lpstr>
      <vt:lpstr>Edible mushrooms</vt:lpstr>
      <vt:lpstr>Why Machine Learning ?</vt:lpstr>
      <vt:lpstr>Feature Importance</vt:lpstr>
      <vt:lpstr>Risk Free Mushrooms</vt:lpstr>
      <vt:lpstr>We care more…</vt:lpstr>
      <vt:lpstr>MUSHROOM CULTIVATION </vt:lpstr>
      <vt:lpstr>Spawn Production</vt:lpstr>
      <vt:lpstr>Cultivation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MUSHROOMS : THE HIDDEN TREASRE</dc:title>
  <dc:creator>ADMIN</dc:creator>
  <cp:lastModifiedBy>ADMIN</cp:lastModifiedBy>
  <cp:revision>40</cp:revision>
  <dcterms:created xsi:type="dcterms:W3CDTF">2019-12-29T10:09:25Z</dcterms:created>
  <dcterms:modified xsi:type="dcterms:W3CDTF">2019-12-30T06:24:20Z</dcterms:modified>
</cp:coreProperties>
</file>