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58" r:id="rId3"/>
    <p:sldId id="260" r:id="rId4"/>
    <p:sldId id="298" r:id="rId5"/>
    <p:sldId id="267" r:id="rId6"/>
    <p:sldId id="297" r:id="rId7"/>
    <p:sldId id="296" r:id="rId8"/>
  </p:sldIdLst>
  <p:sldSz cx="9144000" cy="5143500" type="screen16x9"/>
  <p:notesSz cx="6858000" cy="9144000"/>
  <p:embeddedFontLst>
    <p:embeddedFont>
      <p:font typeface="Abel" panose="020B0604020202020204" charset="0"/>
      <p:regular r:id="rId10"/>
    </p:embeddedFont>
    <p:embeddedFont>
      <p:font typeface="Fjalla One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32F435-217A-49D3-A15E-0BEC1B44781D}" v="53" dt="2024-01-14T22:03:58.071"/>
  </p1510:revLst>
</p1510:revInfo>
</file>

<file path=ppt/tableStyles.xml><?xml version="1.0" encoding="utf-8"?>
<a:tblStyleLst xmlns:a="http://schemas.openxmlformats.org/drawingml/2006/main" def="{BD61818D-B6CA-471A-849A-0BB4CDB59B13}">
  <a:tblStyle styleId="{BD61818D-B6CA-471A-849A-0BB4CDB59B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алентин Лазаров" userId="b0fbb1962f87a12b" providerId="LiveId" clId="{9232F435-217A-49D3-A15E-0BEC1B44781D}"/>
    <pc:docChg chg="undo custSel addSld delSld modSld sldOrd delMainMaster">
      <pc:chgData name="Валентин Лазаров" userId="b0fbb1962f87a12b" providerId="LiveId" clId="{9232F435-217A-49D3-A15E-0BEC1B44781D}" dt="2024-01-14T22:04:19.971" v="563" actId="1076"/>
      <pc:docMkLst>
        <pc:docMk/>
      </pc:docMkLst>
      <pc:sldChg chg="addSp delSp modSp mod">
        <pc:chgData name="Валентин Лазаров" userId="b0fbb1962f87a12b" providerId="LiveId" clId="{9232F435-217A-49D3-A15E-0BEC1B44781D}" dt="2024-01-14T21:17:35.548" v="9" actId="1076"/>
        <pc:sldMkLst>
          <pc:docMk/>
          <pc:sldMk cId="0" sldId="258"/>
        </pc:sldMkLst>
        <pc:spChg chg="add del mod">
          <ac:chgData name="Валентин Лазаров" userId="b0fbb1962f87a12b" providerId="LiveId" clId="{9232F435-217A-49D3-A15E-0BEC1B44781D}" dt="2024-01-14T21:16:47.724" v="2" actId="478"/>
          <ac:spMkLst>
            <pc:docMk/>
            <pc:sldMk cId="0" sldId="258"/>
            <ac:spMk id="7" creationId="{460939F5-DF5A-6EC9-6DEC-11F44793ABD1}"/>
          </ac:spMkLst>
        </pc:spChg>
        <pc:spChg chg="add del mod">
          <ac:chgData name="Валентин Лазаров" userId="b0fbb1962f87a12b" providerId="LiveId" clId="{9232F435-217A-49D3-A15E-0BEC1B44781D}" dt="2024-01-14T21:16:55.793" v="4" actId="478"/>
          <ac:spMkLst>
            <pc:docMk/>
            <pc:sldMk cId="0" sldId="258"/>
            <ac:spMk id="9" creationId="{3F9A9952-8030-FA03-BD91-6635F46772EF}"/>
          </ac:spMkLst>
        </pc:spChg>
        <pc:spChg chg="add del mod">
          <ac:chgData name="Валентин Лазаров" userId="b0fbb1962f87a12b" providerId="LiveId" clId="{9232F435-217A-49D3-A15E-0BEC1B44781D}" dt="2024-01-14T21:17:00.973" v="6" actId="478"/>
          <ac:spMkLst>
            <pc:docMk/>
            <pc:sldMk cId="0" sldId="258"/>
            <ac:spMk id="11" creationId="{9258BB2B-F7C8-21E7-E589-F51058509EFB}"/>
          </ac:spMkLst>
        </pc:spChg>
        <pc:spChg chg="mod">
          <ac:chgData name="Валентин Лазаров" userId="b0fbb1962f87a12b" providerId="LiveId" clId="{9232F435-217A-49D3-A15E-0BEC1B44781D}" dt="2024-01-14T21:17:21.463" v="7" actId="1076"/>
          <ac:spMkLst>
            <pc:docMk/>
            <pc:sldMk cId="0" sldId="258"/>
            <ac:spMk id="257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16:58.410" v="5" actId="478"/>
          <ac:spMkLst>
            <pc:docMk/>
            <pc:sldMk cId="0" sldId="258"/>
            <ac:spMk id="258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17:31.643" v="8" actId="1076"/>
          <ac:spMkLst>
            <pc:docMk/>
            <pc:sldMk cId="0" sldId="258"/>
            <ac:spMk id="259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16:53.870" v="3" actId="478"/>
          <ac:spMkLst>
            <pc:docMk/>
            <pc:sldMk cId="0" sldId="258"/>
            <ac:spMk id="260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17:35.548" v="9" actId="1076"/>
          <ac:spMkLst>
            <pc:docMk/>
            <pc:sldMk cId="0" sldId="258"/>
            <ac:spMk id="263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16:42.115" v="1" actId="478"/>
          <ac:spMkLst>
            <pc:docMk/>
            <pc:sldMk cId="0" sldId="258"/>
            <ac:spMk id="264" creationId="{00000000-0000-0000-0000-000000000000}"/>
          </ac:spMkLst>
        </pc:spChg>
      </pc:sldChg>
      <pc:sldChg chg="del">
        <pc:chgData name="Валентин Лазаров" userId="b0fbb1962f87a12b" providerId="LiveId" clId="{9232F435-217A-49D3-A15E-0BEC1B44781D}" dt="2024-01-14T21:41:16.393" v="229" actId="2696"/>
        <pc:sldMkLst>
          <pc:docMk/>
          <pc:sldMk cId="0" sldId="259"/>
        </pc:sldMkLst>
      </pc:sldChg>
      <pc:sldChg chg="ord">
        <pc:chgData name="Валентин Лазаров" userId="b0fbb1962f87a12b" providerId="LiveId" clId="{9232F435-217A-49D3-A15E-0BEC1B44781D}" dt="2024-01-14T21:41:19.939" v="231"/>
        <pc:sldMkLst>
          <pc:docMk/>
          <pc:sldMk cId="0" sldId="260"/>
        </pc:sldMkLst>
      </pc:sldChg>
      <pc:sldChg chg="del">
        <pc:chgData name="Валентин Лазаров" userId="b0fbb1962f87a12b" providerId="LiveId" clId="{9232F435-217A-49D3-A15E-0BEC1B44781D}" dt="2024-01-14T21:48:49.458" v="381" actId="47"/>
        <pc:sldMkLst>
          <pc:docMk/>
          <pc:sldMk cId="0" sldId="265"/>
        </pc:sldMkLst>
      </pc:sldChg>
      <pc:sldChg chg="del">
        <pc:chgData name="Валентин Лазаров" userId="b0fbb1962f87a12b" providerId="LiveId" clId="{9232F435-217A-49D3-A15E-0BEC1B44781D}" dt="2024-01-14T21:48:47.854" v="380" actId="47"/>
        <pc:sldMkLst>
          <pc:docMk/>
          <pc:sldMk cId="0" sldId="266"/>
        </pc:sldMkLst>
      </pc:sldChg>
      <pc:sldChg chg="addSp delSp modSp mod ord">
        <pc:chgData name="Валентин Лазаров" userId="b0fbb1962f87a12b" providerId="LiveId" clId="{9232F435-217A-49D3-A15E-0BEC1B44781D}" dt="2024-01-14T22:04:19.971" v="563" actId="1076"/>
        <pc:sldMkLst>
          <pc:docMk/>
          <pc:sldMk cId="0" sldId="267"/>
        </pc:sldMkLst>
        <pc:spChg chg="add del mod">
          <ac:chgData name="Валентин Лазаров" userId="b0fbb1962f87a12b" providerId="LiveId" clId="{9232F435-217A-49D3-A15E-0BEC1B44781D}" dt="2024-01-14T21:51:49.028" v="506" actId="478"/>
          <ac:spMkLst>
            <pc:docMk/>
            <pc:sldMk cId="0" sldId="267"/>
            <ac:spMk id="3" creationId="{8F116225-B0EF-F05F-B254-FC48F4FA3787}"/>
          </ac:spMkLst>
        </pc:spChg>
        <pc:spChg chg="add del mod">
          <ac:chgData name="Валентин Лазаров" userId="b0fbb1962f87a12b" providerId="LiveId" clId="{9232F435-217A-49D3-A15E-0BEC1B44781D}" dt="2024-01-14T21:51:59.836" v="510" actId="478"/>
          <ac:spMkLst>
            <pc:docMk/>
            <pc:sldMk cId="0" sldId="267"/>
            <ac:spMk id="5" creationId="{46B9D8AF-782C-7BDF-2908-FAD17449AA96}"/>
          </ac:spMkLst>
        </pc:spChg>
        <pc:spChg chg="add del mod">
          <ac:chgData name="Валентин Лазаров" userId="b0fbb1962f87a12b" providerId="LiveId" clId="{9232F435-217A-49D3-A15E-0BEC1B44781D}" dt="2024-01-14T21:52:06.515" v="512" actId="478"/>
          <ac:spMkLst>
            <pc:docMk/>
            <pc:sldMk cId="0" sldId="267"/>
            <ac:spMk id="7" creationId="{25D8CBB5-181C-3E44-EA0C-6F6CF79280E7}"/>
          </ac:spMkLst>
        </pc:spChg>
        <pc:spChg chg="add del mod">
          <ac:chgData name="Валентин Лазаров" userId="b0fbb1962f87a12b" providerId="LiveId" clId="{9232F435-217A-49D3-A15E-0BEC1B44781D}" dt="2024-01-14T21:52:13.249" v="514" actId="478"/>
          <ac:spMkLst>
            <pc:docMk/>
            <pc:sldMk cId="0" sldId="267"/>
            <ac:spMk id="9" creationId="{8A9F292E-85E8-9FA8-1BB7-27280830E9A8}"/>
          </ac:spMkLst>
        </pc:spChg>
        <pc:spChg chg="add del mod">
          <ac:chgData name="Валентин Лазаров" userId="b0fbb1962f87a12b" providerId="LiveId" clId="{9232F435-217A-49D3-A15E-0BEC1B44781D}" dt="2024-01-14T21:52:18.075" v="516" actId="478"/>
          <ac:spMkLst>
            <pc:docMk/>
            <pc:sldMk cId="0" sldId="267"/>
            <ac:spMk id="11" creationId="{A29D4498-984F-FEFD-0AE6-7C1AEF63A4AE}"/>
          </ac:spMkLst>
        </pc:spChg>
        <pc:spChg chg="add">
          <ac:chgData name="Валентин Лазаров" userId="b0fbb1962f87a12b" providerId="LiveId" clId="{9232F435-217A-49D3-A15E-0BEC1B44781D}" dt="2024-01-14T22:03:49.408" v="558"/>
          <ac:spMkLst>
            <pc:docMk/>
            <pc:sldMk cId="0" sldId="267"/>
            <ac:spMk id="22" creationId="{1208EB72-7F64-2EF8-5B26-AA0408228132}"/>
          </ac:spMkLst>
        </pc:spChg>
        <pc:spChg chg="mod">
          <ac:chgData name="Валентин Лазаров" userId="b0fbb1962f87a12b" providerId="LiveId" clId="{9232F435-217A-49D3-A15E-0BEC1B44781D}" dt="2024-01-14T21:43:43.068" v="270" actId="20577"/>
          <ac:spMkLst>
            <pc:docMk/>
            <pc:sldMk cId="0" sldId="267"/>
            <ac:spMk id="1127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53:33.547" v="523" actId="1076"/>
          <ac:spMkLst>
            <pc:docMk/>
            <pc:sldMk cId="0" sldId="267"/>
            <ac:spMk id="1128" creationId="{00000000-0000-0000-0000-000000000000}"/>
          </ac:spMkLst>
        </pc:spChg>
        <pc:spChg chg="del mod">
          <ac:chgData name="Валентин Лазаров" userId="b0fbb1962f87a12b" providerId="LiveId" clId="{9232F435-217A-49D3-A15E-0BEC1B44781D}" dt="2024-01-14T21:51:47.474" v="505" actId="478"/>
          <ac:spMkLst>
            <pc:docMk/>
            <pc:sldMk cId="0" sldId="267"/>
            <ac:spMk id="1129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53:28.608" v="522" actId="1076"/>
          <ac:spMkLst>
            <pc:docMk/>
            <pc:sldMk cId="0" sldId="267"/>
            <ac:spMk id="1130" creationId="{00000000-0000-0000-0000-000000000000}"/>
          </ac:spMkLst>
        </pc:spChg>
        <pc:spChg chg="del mod">
          <ac:chgData name="Валентин Лазаров" userId="b0fbb1962f87a12b" providerId="LiveId" clId="{9232F435-217A-49D3-A15E-0BEC1B44781D}" dt="2024-01-14T21:51:55.108" v="508" actId="478"/>
          <ac:spMkLst>
            <pc:docMk/>
            <pc:sldMk cId="0" sldId="267"/>
            <ac:spMk id="1131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53:24.107" v="521" actId="1076"/>
          <ac:spMkLst>
            <pc:docMk/>
            <pc:sldMk cId="0" sldId="267"/>
            <ac:spMk id="1132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51:58.757" v="509" actId="478"/>
          <ac:spMkLst>
            <pc:docMk/>
            <pc:sldMk cId="0" sldId="267"/>
            <ac:spMk id="1133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52:54.619" v="517" actId="1076"/>
          <ac:spMkLst>
            <pc:docMk/>
            <pc:sldMk cId="0" sldId="267"/>
            <ac:spMk id="1134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52:02.791" v="511" actId="478"/>
          <ac:spMkLst>
            <pc:docMk/>
            <pc:sldMk cId="0" sldId="267"/>
            <ac:spMk id="1135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53:02.955" v="519" actId="1076"/>
          <ac:spMkLst>
            <pc:docMk/>
            <pc:sldMk cId="0" sldId="267"/>
            <ac:spMk id="1136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52:09.192" v="513" actId="478"/>
          <ac:spMkLst>
            <pc:docMk/>
            <pc:sldMk cId="0" sldId="267"/>
            <ac:spMk id="1137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53:07.221" v="520" actId="1076"/>
          <ac:spMkLst>
            <pc:docMk/>
            <pc:sldMk cId="0" sldId="267"/>
            <ac:spMk id="1138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52:16.659" v="515" actId="478"/>
          <ac:spMkLst>
            <pc:docMk/>
            <pc:sldMk cId="0" sldId="267"/>
            <ac:spMk id="1139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51:24.135" v="499" actId="478"/>
          <ac:spMkLst>
            <pc:docMk/>
            <pc:sldMk cId="0" sldId="267"/>
            <ac:spMk id="1140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51:22.293" v="498" actId="478"/>
          <ac:spMkLst>
            <pc:docMk/>
            <pc:sldMk cId="0" sldId="267"/>
            <ac:spMk id="1141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51:29.353" v="502" actId="478"/>
          <ac:spMkLst>
            <pc:docMk/>
            <pc:sldMk cId="0" sldId="267"/>
            <ac:spMk id="1157" creationId="{00000000-0000-0000-0000-000000000000}"/>
          </ac:spMkLst>
        </pc:spChg>
        <pc:grpChg chg="del">
          <ac:chgData name="Валентин Лазаров" userId="b0fbb1962f87a12b" providerId="LiveId" clId="{9232F435-217A-49D3-A15E-0BEC1B44781D}" dt="2024-01-14T21:51:20.332" v="497" actId="478"/>
          <ac:grpSpMkLst>
            <pc:docMk/>
            <pc:sldMk cId="0" sldId="267"/>
            <ac:grpSpMk id="1142" creationId="{00000000-0000-0000-0000-000000000000}"/>
          </ac:grpSpMkLst>
        </pc:grpChg>
        <pc:grpChg chg="del">
          <ac:chgData name="Валентин Лазаров" userId="b0fbb1962f87a12b" providerId="LiveId" clId="{9232F435-217A-49D3-A15E-0BEC1B44781D}" dt="2024-01-14T21:51:27.732" v="501" actId="478"/>
          <ac:grpSpMkLst>
            <pc:docMk/>
            <pc:sldMk cId="0" sldId="267"/>
            <ac:grpSpMk id="1145" creationId="{00000000-0000-0000-0000-000000000000}"/>
          </ac:grpSpMkLst>
        </pc:grpChg>
        <pc:grpChg chg="del">
          <ac:chgData name="Валентин Лазаров" userId="b0fbb1962f87a12b" providerId="LiveId" clId="{9232F435-217A-49D3-A15E-0BEC1B44781D}" dt="2024-01-14T21:51:25.776" v="500" actId="478"/>
          <ac:grpSpMkLst>
            <pc:docMk/>
            <pc:sldMk cId="0" sldId="267"/>
            <ac:grpSpMk id="1149" creationId="{00000000-0000-0000-0000-000000000000}"/>
          </ac:grpSpMkLst>
        </pc:grpChg>
        <pc:picChg chg="add del mod">
          <ac:chgData name="Валентин Лазаров" userId="b0fbb1962f87a12b" providerId="LiveId" clId="{9232F435-217A-49D3-A15E-0BEC1B44781D}" dt="2024-01-14T21:56:49.028" v="529" actId="22"/>
          <ac:picMkLst>
            <pc:docMk/>
            <pc:sldMk cId="0" sldId="267"/>
            <ac:picMk id="13" creationId="{EF8E677B-9EB5-2EE7-F12C-0AC56636113C}"/>
          </ac:picMkLst>
        </pc:picChg>
        <pc:picChg chg="add mod">
          <ac:chgData name="Валентин Лазаров" userId="b0fbb1962f87a12b" providerId="LiveId" clId="{9232F435-217A-49D3-A15E-0BEC1B44781D}" dt="2024-01-14T21:58:16.370" v="536" actId="1076"/>
          <ac:picMkLst>
            <pc:docMk/>
            <pc:sldMk cId="0" sldId="267"/>
            <ac:picMk id="15" creationId="{B43C6EDB-6442-FBBC-06E3-28A477A126EB}"/>
          </ac:picMkLst>
        </pc:picChg>
        <pc:picChg chg="add mod">
          <ac:chgData name="Валентин Лазаров" userId="b0fbb1962f87a12b" providerId="LiveId" clId="{9232F435-217A-49D3-A15E-0BEC1B44781D}" dt="2024-01-14T21:59:41.780" v="541" actId="1076"/>
          <ac:picMkLst>
            <pc:docMk/>
            <pc:sldMk cId="0" sldId="267"/>
            <ac:picMk id="17" creationId="{269AEE16-ABDF-93C7-8844-00F55C6637AB}"/>
          </ac:picMkLst>
        </pc:picChg>
        <pc:picChg chg="add mod">
          <ac:chgData name="Валентин Лазаров" userId="b0fbb1962f87a12b" providerId="LiveId" clId="{9232F435-217A-49D3-A15E-0BEC1B44781D}" dt="2024-01-14T22:00:23.572" v="546" actId="1076"/>
          <ac:picMkLst>
            <pc:docMk/>
            <pc:sldMk cId="0" sldId="267"/>
            <ac:picMk id="19" creationId="{3CAC2D24-8D99-836B-0C2A-7B84B969E872}"/>
          </ac:picMkLst>
        </pc:picChg>
        <pc:picChg chg="add mod">
          <ac:chgData name="Валентин Лазаров" userId="b0fbb1962f87a12b" providerId="LiveId" clId="{9232F435-217A-49D3-A15E-0BEC1B44781D}" dt="2024-01-14T22:02:12.536" v="554" actId="1076"/>
          <ac:picMkLst>
            <pc:docMk/>
            <pc:sldMk cId="0" sldId="267"/>
            <ac:picMk id="21" creationId="{34A34566-82F0-1B76-BA46-46E2E5E8E63C}"/>
          </ac:picMkLst>
        </pc:picChg>
        <pc:picChg chg="add mod">
          <ac:chgData name="Валентин Лазаров" userId="b0fbb1962f87a12b" providerId="LiveId" clId="{9232F435-217A-49D3-A15E-0BEC1B44781D}" dt="2024-01-14T22:04:19.971" v="563" actId="1076"/>
          <ac:picMkLst>
            <pc:docMk/>
            <pc:sldMk cId="0" sldId="267"/>
            <ac:picMk id="24" creationId="{791BC6C0-C415-4B87-1C34-99C3DEBBAB7F}"/>
          </ac:picMkLst>
        </pc:picChg>
        <pc:picChg chg="add del">
          <ac:chgData name="Валентин Лазаров" userId="b0fbb1962f87a12b" providerId="LiveId" clId="{9232F435-217A-49D3-A15E-0BEC1B44781D}" dt="2024-01-14T21:56:20.035" v="525" actId="478"/>
          <ac:picMkLst>
            <pc:docMk/>
            <pc:sldMk cId="0" sldId="267"/>
            <ac:picMk id="1026" creationId="{720B3070-1283-11C2-C634-63EAFE67A98F}"/>
          </ac:picMkLst>
        </pc:picChg>
        <pc:picChg chg="add">
          <ac:chgData name="Валентин Лазаров" userId="b0fbb1962f87a12b" providerId="LiveId" clId="{9232F435-217A-49D3-A15E-0BEC1B44781D}" dt="2024-01-14T21:57:02.084" v="530"/>
          <ac:picMkLst>
            <pc:docMk/>
            <pc:sldMk cId="0" sldId="267"/>
            <ac:picMk id="1028" creationId="{DB19E32D-BB79-1608-ADC6-5589B7757C22}"/>
          </ac:picMkLst>
        </pc:picChg>
        <pc:picChg chg="add">
          <ac:chgData name="Валентин Лазаров" userId="b0fbb1962f87a12b" providerId="LiveId" clId="{9232F435-217A-49D3-A15E-0BEC1B44781D}" dt="2024-01-14T22:00:00.742" v="542"/>
          <ac:picMkLst>
            <pc:docMk/>
            <pc:sldMk cId="0" sldId="267"/>
            <ac:picMk id="1030" creationId="{8B17164E-27DB-71F7-1F06-98FB01875A86}"/>
          </ac:picMkLst>
        </pc:picChg>
        <pc:picChg chg="add del mod">
          <ac:chgData name="Валентин Лазаров" userId="b0fbb1962f87a12b" providerId="LiveId" clId="{9232F435-217A-49D3-A15E-0BEC1B44781D}" dt="2024-01-14T22:00:53.645" v="549" actId="478"/>
          <ac:picMkLst>
            <pc:docMk/>
            <pc:sldMk cId="0" sldId="267"/>
            <ac:picMk id="1032" creationId="{EF5DDE8D-720D-5156-6B2C-D78674879133}"/>
          </ac:picMkLst>
        </pc:picChg>
        <pc:picChg chg="add mod">
          <ac:chgData name="Валентин Лазаров" userId="b0fbb1962f87a12b" providerId="LiveId" clId="{9232F435-217A-49D3-A15E-0BEC1B44781D}" dt="2024-01-14T22:02:46.831" v="557" actId="1076"/>
          <ac:picMkLst>
            <pc:docMk/>
            <pc:sldMk cId="0" sldId="267"/>
            <ac:picMk id="1034" creationId="{097DD578-8952-44D4-14F4-53E8CA8FB8C2}"/>
          </ac:picMkLst>
        </pc:picChg>
        <pc:picChg chg="add">
          <ac:chgData name="Валентин Лазаров" userId="b0fbb1962f87a12b" providerId="LiveId" clId="{9232F435-217A-49D3-A15E-0BEC1B44781D}" dt="2024-01-14T22:03:57.133" v="559"/>
          <ac:picMkLst>
            <pc:docMk/>
            <pc:sldMk cId="0" sldId="267"/>
            <ac:picMk id="1038" creationId="{58CE3889-620D-3FED-E36C-C932071D6299}"/>
          </ac:picMkLst>
        </pc:picChg>
      </pc:sldChg>
      <pc:sldChg chg="del">
        <pc:chgData name="Валентин Лазаров" userId="b0fbb1962f87a12b" providerId="LiveId" clId="{9232F435-217A-49D3-A15E-0BEC1B44781D}" dt="2024-01-14T21:48:47.350" v="379" actId="47"/>
        <pc:sldMkLst>
          <pc:docMk/>
          <pc:sldMk cId="0" sldId="268"/>
        </pc:sldMkLst>
      </pc:sldChg>
      <pc:sldChg chg="del">
        <pc:chgData name="Валентин Лазаров" userId="b0fbb1962f87a12b" providerId="LiveId" clId="{9232F435-217A-49D3-A15E-0BEC1B44781D}" dt="2024-01-14T21:48:46.526" v="378" actId="47"/>
        <pc:sldMkLst>
          <pc:docMk/>
          <pc:sldMk cId="0" sldId="269"/>
        </pc:sldMkLst>
      </pc:sldChg>
      <pc:sldChg chg="del">
        <pc:chgData name="Валентин Лазаров" userId="b0fbb1962f87a12b" providerId="LiveId" clId="{9232F435-217A-49D3-A15E-0BEC1B44781D}" dt="2024-01-14T21:48:29.629" v="354" actId="47"/>
        <pc:sldMkLst>
          <pc:docMk/>
          <pc:sldMk cId="0" sldId="270"/>
        </pc:sldMkLst>
      </pc:sldChg>
      <pc:sldChg chg="del">
        <pc:chgData name="Валентин Лазаров" userId="b0fbb1962f87a12b" providerId="LiveId" clId="{9232F435-217A-49D3-A15E-0BEC1B44781D}" dt="2024-01-14T21:48:30.638" v="355" actId="47"/>
        <pc:sldMkLst>
          <pc:docMk/>
          <pc:sldMk cId="0" sldId="271"/>
        </pc:sldMkLst>
      </pc:sldChg>
      <pc:sldChg chg="del">
        <pc:chgData name="Валентин Лазаров" userId="b0fbb1962f87a12b" providerId="LiveId" clId="{9232F435-217A-49D3-A15E-0BEC1B44781D}" dt="2024-01-14T21:48:31.915" v="356" actId="47"/>
        <pc:sldMkLst>
          <pc:docMk/>
          <pc:sldMk cId="0" sldId="272"/>
        </pc:sldMkLst>
      </pc:sldChg>
      <pc:sldChg chg="del">
        <pc:chgData name="Валентин Лазаров" userId="b0fbb1962f87a12b" providerId="LiveId" clId="{9232F435-217A-49D3-A15E-0BEC1B44781D}" dt="2024-01-14T21:48:32.557" v="357" actId="47"/>
        <pc:sldMkLst>
          <pc:docMk/>
          <pc:sldMk cId="0" sldId="273"/>
        </pc:sldMkLst>
      </pc:sldChg>
      <pc:sldChg chg="del">
        <pc:chgData name="Валентин Лазаров" userId="b0fbb1962f87a12b" providerId="LiveId" clId="{9232F435-217A-49D3-A15E-0BEC1B44781D}" dt="2024-01-14T21:48:01.691" v="353" actId="2696"/>
        <pc:sldMkLst>
          <pc:docMk/>
          <pc:sldMk cId="0" sldId="274"/>
        </pc:sldMkLst>
      </pc:sldChg>
      <pc:sldChg chg="del">
        <pc:chgData name="Валентин Лазаров" userId="b0fbb1962f87a12b" providerId="LiveId" clId="{9232F435-217A-49D3-A15E-0BEC1B44781D}" dt="2024-01-14T21:48:33.202" v="358" actId="47"/>
        <pc:sldMkLst>
          <pc:docMk/>
          <pc:sldMk cId="0" sldId="275"/>
        </pc:sldMkLst>
      </pc:sldChg>
      <pc:sldChg chg="del">
        <pc:chgData name="Валентин Лазаров" userId="b0fbb1962f87a12b" providerId="LiveId" clId="{9232F435-217A-49D3-A15E-0BEC1B44781D}" dt="2024-01-14T21:48:33.925" v="359" actId="47"/>
        <pc:sldMkLst>
          <pc:docMk/>
          <pc:sldMk cId="0" sldId="277"/>
        </pc:sldMkLst>
      </pc:sldChg>
      <pc:sldChg chg="del">
        <pc:chgData name="Валентин Лазаров" userId="b0fbb1962f87a12b" providerId="LiveId" clId="{9232F435-217A-49D3-A15E-0BEC1B44781D}" dt="2024-01-14T21:48:35.136" v="360" actId="47"/>
        <pc:sldMkLst>
          <pc:docMk/>
          <pc:sldMk cId="0" sldId="278"/>
        </pc:sldMkLst>
      </pc:sldChg>
      <pc:sldChg chg="del">
        <pc:chgData name="Валентин Лазаров" userId="b0fbb1962f87a12b" providerId="LiveId" clId="{9232F435-217A-49D3-A15E-0BEC1B44781D}" dt="2024-01-14T21:48:35.966" v="361" actId="47"/>
        <pc:sldMkLst>
          <pc:docMk/>
          <pc:sldMk cId="0" sldId="279"/>
        </pc:sldMkLst>
      </pc:sldChg>
      <pc:sldChg chg="del">
        <pc:chgData name="Валентин Лазаров" userId="b0fbb1962f87a12b" providerId="LiveId" clId="{9232F435-217A-49D3-A15E-0BEC1B44781D}" dt="2024-01-14T21:48:36.426" v="362" actId="47"/>
        <pc:sldMkLst>
          <pc:docMk/>
          <pc:sldMk cId="0" sldId="280"/>
        </pc:sldMkLst>
      </pc:sldChg>
      <pc:sldChg chg="del">
        <pc:chgData name="Валентин Лазаров" userId="b0fbb1962f87a12b" providerId="LiveId" clId="{9232F435-217A-49D3-A15E-0BEC1B44781D}" dt="2024-01-14T21:48:36.860" v="363" actId="47"/>
        <pc:sldMkLst>
          <pc:docMk/>
          <pc:sldMk cId="0" sldId="281"/>
        </pc:sldMkLst>
      </pc:sldChg>
      <pc:sldChg chg="del">
        <pc:chgData name="Валентин Лазаров" userId="b0fbb1962f87a12b" providerId="LiveId" clId="{9232F435-217A-49D3-A15E-0BEC1B44781D}" dt="2024-01-14T21:48:38.105" v="364" actId="47"/>
        <pc:sldMkLst>
          <pc:docMk/>
          <pc:sldMk cId="0" sldId="282"/>
        </pc:sldMkLst>
      </pc:sldChg>
      <pc:sldChg chg="del">
        <pc:chgData name="Валентин Лазаров" userId="b0fbb1962f87a12b" providerId="LiveId" clId="{9232F435-217A-49D3-A15E-0BEC1B44781D}" dt="2024-01-14T21:48:38.813" v="365" actId="47"/>
        <pc:sldMkLst>
          <pc:docMk/>
          <pc:sldMk cId="0" sldId="283"/>
        </pc:sldMkLst>
      </pc:sldChg>
      <pc:sldChg chg="del">
        <pc:chgData name="Валентин Лазаров" userId="b0fbb1962f87a12b" providerId="LiveId" clId="{9232F435-217A-49D3-A15E-0BEC1B44781D}" dt="2024-01-14T21:48:38.937" v="366" actId="47"/>
        <pc:sldMkLst>
          <pc:docMk/>
          <pc:sldMk cId="0" sldId="284"/>
        </pc:sldMkLst>
      </pc:sldChg>
      <pc:sldChg chg="del">
        <pc:chgData name="Валентин Лазаров" userId="b0fbb1962f87a12b" providerId="LiveId" clId="{9232F435-217A-49D3-A15E-0BEC1B44781D}" dt="2024-01-14T21:48:39.631" v="367" actId="47"/>
        <pc:sldMkLst>
          <pc:docMk/>
          <pc:sldMk cId="0" sldId="285"/>
        </pc:sldMkLst>
      </pc:sldChg>
      <pc:sldChg chg="del">
        <pc:chgData name="Валентин Лазаров" userId="b0fbb1962f87a12b" providerId="LiveId" clId="{9232F435-217A-49D3-A15E-0BEC1B44781D}" dt="2024-01-14T21:48:40.142" v="368" actId="47"/>
        <pc:sldMkLst>
          <pc:docMk/>
          <pc:sldMk cId="0" sldId="286"/>
        </pc:sldMkLst>
      </pc:sldChg>
      <pc:sldChg chg="del">
        <pc:chgData name="Валентин Лазаров" userId="b0fbb1962f87a12b" providerId="LiveId" clId="{9232F435-217A-49D3-A15E-0BEC1B44781D}" dt="2024-01-14T21:48:40.713" v="369" actId="47"/>
        <pc:sldMkLst>
          <pc:docMk/>
          <pc:sldMk cId="0" sldId="287"/>
        </pc:sldMkLst>
      </pc:sldChg>
      <pc:sldChg chg="del">
        <pc:chgData name="Валентин Лазаров" userId="b0fbb1962f87a12b" providerId="LiveId" clId="{9232F435-217A-49D3-A15E-0BEC1B44781D}" dt="2024-01-14T21:48:41.260" v="370" actId="47"/>
        <pc:sldMkLst>
          <pc:docMk/>
          <pc:sldMk cId="0" sldId="288"/>
        </pc:sldMkLst>
      </pc:sldChg>
      <pc:sldChg chg="del">
        <pc:chgData name="Валентин Лазаров" userId="b0fbb1962f87a12b" providerId="LiveId" clId="{9232F435-217A-49D3-A15E-0BEC1B44781D}" dt="2024-01-14T21:48:41.785" v="371" actId="47"/>
        <pc:sldMkLst>
          <pc:docMk/>
          <pc:sldMk cId="0" sldId="289"/>
        </pc:sldMkLst>
      </pc:sldChg>
      <pc:sldChg chg="del">
        <pc:chgData name="Валентин Лазаров" userId="b0fbb1962f87a12b" providerId="LiveId" clId="{9232F435-217A-49D3-A15E-0BEC1B44781D}" dt="2024-01-14T21:48:42.365" v="372" actId="47"/>
        <pc:sldMkLst>
          <pc:docMk/>
          <pc:sldMk cId="0" sldId="290"/>
        </pc:sldMkLst>
      </pc:sldChg>
      <pc:sldChg chg="del">
        <pc:chgData name="Валентин Лазаров" userId="b0fbb1962f87a12b" providerId="LiveId" clId="{9232F435-217A-49D3-A15E-0BEC1B44781D}" dt="2024-01-14T21:48:42.943" v="373" actId="47"/>
        <pc:sldMkLst>
          <pc:docMk/>
          <pc:sldMk cId="0" sldId="291"/>
        </pc:sldMkLst>
      </pc:sldChg>
      <pc:sldChg chg="del">
        <pc:chgData name="Валентин Лазаров" userId="b0fbb1962f87a12b" providerId="LiveId" clId="{9232F435-217A-49D3-A15E-0BEC1B44781D}" dt="2024-01-14T21:48:43.463" v="374" actId="47"/>
        <pc:sldMkLst>
          <pc:docMk/>
          <pc:sldMk cId="0" sldId="292"/>
        </pc:sldMkLst>
      </pc:sldChg>
      <pc:sldChg chg="del">
        <pc:chgData name="Валентин Лазаров" userId="b0fbb1962f87a12b" providerId="LiveId" clId="{9232F435-217A-49D3-A15E-0BEC1B44781D}" dt="2024-01-14T21:48:44.196" v="375" actId="47"/>
        <pc:sldMkLst>
          <pc:docMk/>
          <pc:sldMk cId="0" sldId="293"/>
        </pc:sldMkLst>
      </pc:sldChg>
      <pc:sldChg chg="del">
        <pc:chgData name="Валентин Лазаров" userId="b0fbb1962f87a12b" providerId="LiveId" clId="{9232F435-217A-49D3-A15E-0BEC1B44781D}" dt="2024-01-14T21:48:44.884" v="376" actId="47"/>
        <pc:sldMkLst>
          <pc:docMk/>
          <pc:sldMk cId="0" sldId="294"/>
        </pc:sldMkLst>
      </pc:sldChg>
      <pc:sldChg chg="del">
        <pc:chgData name="Валентин Лазаров" userId="b0fbb1962f87a12b" providerId="LiveId" clId="{9232F435-217A-49D3-A15E-0BEC1B44781D}" dt="2024-01-14T21:48:45.713" v="377" actId="47"/>
        <pc:sldMkLst>
          <pc:docMk/>
          <pc:sldMk cId="0" sldId="295"/>
        </pc:sldMkLst>
      </pc:sldChg>
      <pc:sldChg chg="ord">
        <pc:chgData name="Валентин Лазаров" userId="b0fbb1962f87a12b" providerId="LiveId" clId="{9232F435-217A-49D3-A15E-0BEC1B44781D}" dt="2024-01-14T21:47:46.194" v="352"/>
        <pc:sldMkLst>
          <pc:docMk/>
          <pc:sldMk cId="533368246" sldId="296"/>
        </pc:sldMkLst>
      </pc:sldChg>
      <pc:sldChg chg="addSp delSp modSp add mod ord">
        <pc:chgData name="Валентин Лазаров" userId="b0fbb1962f87a12b" providerId="LiveId" clId="{9232F435-217A-49D3-A15E-0BEC1B44781D}" dt="2024-01-14T21:43:10.564" v="262" actId="1076"/>
        <pc:sldMkLst>
          <pc:docMk/>
          <pc:sldMk cId="0" sldId="297"/>
        </pc:sldMkLst>
        <pc:spChg chg="add mod">
          <ac:chgData name="Валентин Лазаров" userId="b0fbb1962f87a12b" providerId="LiveId" clId="{9232F435-217A-49D3-A15E-0BEC1B44781D}" dt="2024-01-14T21:43:10.564" v="262" actId="1076"/>
          <ac:spMkLst>
            <pc:docMk/>
            <pc:sldMk cId="0" sldId="297"/>
            <ac:spMk id="2" creationId="{5FD9B5E3-1E27-62BD-9F54-1E627DEB7D81}"/>
          </ac:spMkLst>
        </pc:spChg>
        <pc:spChg chg="del mod">
          <ac:chgData name="Валентин Лазаров" userId="b0fbb1962f87a12b" providerId="LiveId" clId="{9232F435-217A-49D3-A15E-0BEC1B44781D}" dt="2024-01-14T21:31:51.603" v="173" actId="478"/>
          <ac:spMkLst>
            <pc:docMk/>
            <pc:sldMk cId="0" sldId="297"/>
            <ac:spMk id="253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34:06.418" v="186" actId="1076"/>
          <ac:spMkLst>
            <pc:docMk/>
            <pc:sldMk cId="0" sldId="297"/>
            <ac:spMk id="254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29:37.610" v="33" actId="20577"/>
          <ac:spMkLst>
            <pc:docMk/>
            <pc:sldMk cId="0" sldId="297"/>
            <ac:spMk id="257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29:48.418" v="49" actId="20577"/>
          <ac:spMkLst>
            <pc:docMk/>
            <pc:sldMk cId="0" sldId="297"/>
            <ac:spMk id="258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29:59.953" v="77" actId="20577"/>
          <ac:spMkLst>
            <pc:docMk/>
            <pc:sldMk cId="0" sldId="297"/>
            <ac:spMk id="259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30:11.017" v="96" actId="20577"/>
          <ac:spMkLst>
            <pc:docMk/>
            <pc:sldMk cId="0" sldId="297"/>
            <ac:spMk id="260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30:42.582" v="148" actId="20577"/>
          <ac:spMkLst>
            <pc:docMk/>
            <pc:sldMk cId="0" sldId="297"/>
            <ac:spMk id="261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30:23.454" v="113" actId="20577"/>
          <ac:spMkLst>
            <pc:docMk/>
            <pc:sldMk cId="0" sldId="297"/>
            <ac:spMk id="262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31:07.354" v="163" actId="20577"/>
          <ac:spMkLst>
            <pc:docMk/>
            <pc:sldMk cId="0" sldId="297"/>
            <ac:spMk id="263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30:31.832" v="130" actId="20577"/>
          <ac:spMkLst>
            <pc:docMk/>
            <pc:sldMk cId="0" sldId="297"/>
            <ac:spMk id="264" creationId="{00000000-0000-0000-0000-000000000000}"/>
          </ac:spMkLst>
        </pc:spChg>
        <pc:spChg chg="del mod">
          <ac:chgData name="Валентин Лазаров" userId="b0fbb1962f87a12b" providerId="LiveId" clId="{9232F435-217A-49D3-A15E-0BEC1B44781D}" dt="2024-01-14T21:34:01.704" v="183" actId="478"/>
          <ac:spMkLst>
            <pc:docMk/>
            <pc:sldMk cId="0" sldId="297"/>
            <ac:spMk id="265" creationId="{00000000-0000-0000-0000-000000000000}"/>
          </ac:spMkLst>
        </pc:spChg>
        <pc:spChg chg="del mod">
          <ac:chgData name="Валентин Лазаров" userId="b0fbb1962f87a12b" providerId="LiveId" clId="{9232F435-217A-49D3-A15E-0BEC1B44781D}" dt="2024-01-14T21:35:40.832" v="193" actId="478"/>
          <ac:spMkLst>
            <pc:docMk/>
            <pc:sldMk cId="0" sldId="297"/>
            <ac:spMk id="266" creationId="{00000000-0000-0000-0000-000000000000}"/>
          </ac:spMkLst>
        </pc:spChg>
        <pc:spChg chg="del mod">
          <ac:chgData name="Валентин Лазаров" userId="b0fbb1962f87a12b" providerId="LiveId" clId="{9232F435-217A-49D3-A15E-0BEC1B44781D}" dt="2024-01-14T21:36:06.182" v="200" actId="478"/>
          <ac:spMkLst>
            <pc:docMk/>
            <pc:sldMk cId="0" sldId="297"/>
            <ac:spMk id="267" creationId="{00000000-0000-0000-0000-000000000000}"/>
          </ac:spMkLst>
        </pc:spChg>
        <pc:picChg chg="add mod">
          <ac:chgData name="Валентин Лазаров" userId="b0fbb1962f87a12b" providerId="LiveId" clId="{9232F435-217A-49D3-A15E-0BEC1B44781D}" dt="2024-01-14T21:36:53.797" v="204" actId="1440"/>
          <ac:picMkLst>
            <pc:docMk/>
            <pc:sldMk cId="0" sldId="297"/>
            <ac:picMk id="1026" creationId="{4F85DF10-720B-8A02-C3BF-0084075F8757}"/>
          </ac:picMkLst>
        </pc:picChg>
        <pc:picChg chg="add mod">
          <ac:chgData name="Валентин Лазаров" userId="b0fbb1962f87a12b" providerId="LiveId" clId="{9232F435-217A-49D3-A15E-0BEC1B44781D}" dt="2024-01-14T21:34:06.418" v="186" actId="1076"/>
          <ac:picMkLst>
            <pc:docMk/>
            <pc:sldMk cId="0" sldId="297"/>
            <ac:picMk id="1028" creationId="{B9FC8FF7-7638-03AA-D893-BC9B461A376C}"/>
          </ac:picMkLst>
        </pc:picChg>
        <pc:picChg chg="add mod">
          <ac:chgData name="Валентин Лазаров" userId="b0fbb1962f87a12b" providerId="LiveId" clId="{9232F435-217A-49D3-A15E-0BEC1B44781D}" dt="2024-01-14T21:36:59.670" v="205" actId="1440"/>
          <ac:picMkLst>
            <pc:docMk/>
            <pc:sldMk cId="0" sldId="297"/>
            <ac:picMk id="1030" creationId="{1988DB4A-7A9D-2A7A-C140-A7F790174CC3}"/>
          </ac:picMkLst>
        </pc:picChg>
        <pc:picChg chg="add mod">
          <ac:chgData name="Валентин Лазаров" userId="b0fbb1962f87a12b" providerId="LiveId" clId="{9232F435-217A-49D3-A15E-0BEC1B44781D}" dt="2024-01-14T21:37:02.262" v="206" actId="1440"/>
          <ac:picMkLst>
            <pc:docMk/>
            <pc:sldMk cId="0" sldId="297"/>
            <ac:picMk id="1032" creationId="{80D8F0B2-B502-32D0-A7C9-DF6D2FE1D919}"/>
          </ac:picMkLst>
        </pc:picChg>
        <pc:picChg chg="add mod">
          <ac:chgData name="Валентин Лазаров" userId="b0fbb1962f87a12b" providerId="LiveId" clId="{9232F435-217A-49D3-A15E-0BEC1B44781D}" dt="2024-01-14T21:37:06.657" v="207" actId="1440"/>
          <ac:picMkLst>
            <pc:docMk/>
            <pc:sldMk cId="0" sldId="297"/>
            <ac:picMk id="1034" creationId="{C17471D1-1B03-8140-4C5B-DBE1CA094345}"/>
          </ac:picMkLst>
        </pc:picChg>
      </pc:sldChg>
      <pc:sldChg chg="addSp delSp modSp new mod modClrScheme chgLayout">
        <pc:chgData name="Валентин Лазаров" userId="b0fbb1962f87a12b" providerId="LiveId" clId="{9232F435-217A-49D3-A15E-0BEC1B44781D}" dt="2024-01-14T21:47:29.409" v="350" actId="12"/>
        <pc:sldMkLst>
          <pc:docMk/>
          <pc:sldMk cId="997814811" sldId="298"/>
        </pc:sldMkLst>
        <pc:spChg chg="del mod">
          <ac:chgData name="Валентин Лазаров" userId="b0fbb1962f87a12b" providerId="LiveId" clId="{9232F435-217A-49D3-A15E-0BEC1B44781D}" dt="2024-01-14T21:44:12.776" v="274" actId="26606"/>
          <ac:spMkLst>
            <pc:docMk/>
            <pc:sldMk cId="997814811" sldId="298"/>
            <ac:spMk id="2" creationId="{368F3A26-D736-2D4A-3969-EF5F7101B2EF}"/>
          </ac:spMkLst>
        </pc:spChg>
        <pc:spChg chg="del">
          <ac:chgData name="Валентин Лазаров" userId="b0fbb1962f87a12b" providerId="LiveId" clId="{9232F435-217A-49D3-A15E-0BEC1B44781D}" dt="2024-01-14T21:44:12.776" v="274" actId="26606"/>
          <ac:spMkLst>
            <pc:docMk/>
            <pc:sldMk cId="997814811" sldId="298"/>
            <ac:spMk id="3" creationId="{DC52D3A2-6FB2-2B2E-B97A-5140C418239A}"/>
          </ac:spMkLst>
        </pc:spChg>
        <pc:spChg chg="add mod">
          <ac:chgData name="Валентин Лазаров" userId="b0fbb1962f87a12b" providerId="LiveId" clId="{9232F435-217A-49D3-A15E-0BEC1B44781D}" dt="2024-01-14T21:47:29.409" v="350" actId="12"/>
          <ac:spMkLst>
            <pc:docMk/>
            <pc:sldMk cId="997814811" sldId="298"/>
            <ac:spMk id="4" creationId="{2F6A0E1A-8666-A756-A654-E0DD918161B3}"/>
          </ac:spMkLst>
        </pc:spChg>
        <pc:spChg chg="add mod">
          <ac:chgData name="Валентин Лазаров" userId="b0fbb1962f87a12b" providerId="LiveId" clId="{9232F435-217A-49D3-A15E-0BEC1B44781D}" dt="2024-01-14T21:44:49.091" v="290" actId="1076"/>
          <ac:spMkLst>
            <pc:docMk/>
            <pc:sldMk cId="997814811" sldId="298"/>
            <ac:spMk id="8" creationId="{C06B11A0-42F7-D5B6-BF6D-4247F51F4E80}"/>
          </ac:spMkLst>
        </pc:spChg>
        <pc:spChg chg="add del mod">
          <ac:chgData name="Валентин Лазаров" userId="b0fbb1962f87a12b" providerId="LiveId" clId="{9232F435-217A-49D3-A15E-0BEC1B44781D}" dt="2024-01-14T21:44:36.410" v="287" actId="478"/>
          <ac:spMkLst>
            <pc:docMk/>
            <pc:sldMk cId="997814811" sldId="298"/>
            <ac:spMk id="10" creationId="{E2D2AF52-88EB-B42C-AF62-6384BD7377D8}"/>
          </ac:spMkLst>
        </pc:spChg>
      </pc:sldChg>
      <pc:sldMasterChg chg="delSldLayout">
        <pc:chgData name="Валентин Лазаров" userId="b0fbb1962f87a12b" providerId="LiveId" clId="{9232F435-217A-49D3-A15E-0BEC1B44781D}" dt="2024-01-14T21:48:49.458" v="381" actId="47"/>
        <pc:sldMasterMkLst>
          <pc:docMk/>
          <pc:sldMasterMk cId="0" sldId="2147483675"/>
        </pc:sldMasterMkLst>
        <pc:sldLayoutChg chg="del">
          <pc:chgData name="Валентин Лазаров" userId="b0fbb1962f87a12b" providerId="LiveId" clId="{9232F435-217A-49D3-A15E-0BEC1B44781D}" dt="2024-01-14T21:48:35.966" v="361" actId="47"/>
          <pc:sldLayoutMkLst>
            <pc:docMk/>
            <pc:sldMasterMk cId="0" sldId="2147483675"/>
            <pc:sldLayoutMk cId="0" sldId="2147483651"/>
          </pc:sldLayoutMkLst>
        </pc:sldLayoutChg>
        <pc:sldLayoutChg chg="del">
          <pc:chgData name="Валентин Лазаров" userId="b0fbb1962f87a12b" providerId="LiveId" clId="{9232F435-217A-49D3-A15E-0BEC1B44781D}" dt="2024-01-14T21:48:47.854" v="380" actId="47"/>
          <pc:sldLayoutMkLst>
            <pc:docMk/>
            <pc:sldMasterMk cId="0" sldId="2147483675"/>
            <pc:sldLayoutMk cId="0" sldId="2147483652"/>
          </pc:sldLayoutMkLst>
        </pc:sldLayoutChg>
        <pc:sldLayoutChg chg="del">
          <pc:chgData name="Валентин Лазаров" userId="b0fbb1962f87a12b" providerId="LiveId" clId="{9232F435-217A-49D3-A15E-0BEC1B44781D}" dt="2024-01-14T21:48:30.638" v="355" actId="47"/>
          <pc:sldLayoutMkLst>
            <pc:docMk/>
            <pc:sldMasterMk cId="0" sldId="2147483675"/>
            <pc:sldLayoutMk cId="0" sldId="2147483654"/>
          </pc:sldLayoutMkLst>
        </pc:sldLayoutChg>
        <pc:sldLayoutChg chg="del">
          <pc:chgData name="Валентин Лазаров" userId="b0fbb1962f87a12b" providerId="LiveId" clId="{9232F435-217A-49D3-A15E-0BEC1B44781D}" dt="2024-01-14T21:48:49.458" v="381" actId="47"/>
          <pc:sldLayoutMkLst>
            <pc:docMk/>
            <pc:sldMasterMk cId="0" sldId="2147483675"/>
            <pc:sldLayoutMk cId="0" sldId="2147483655"/>
          </pc:sldLayoutMkLst>
        </pc:sldLayoutChg>
        <pc:sldLayoutChg chg="del">
          <pc:chgData name="Валентин Лазаров" userId="b0fbb1962f87a12b" providerId="LiveId" clId="{9232F435-217A-49D3-A15E-0BEC1B44781D}" dt="2024-01-14T21:48:35.136" v="360" actId="47"/>
          <pc:sldLayoutMkLst>
            <pc:docMk/>
            <pc:sldMasterMk cId="0" sldId="2147483675"/>
            <pc:sldLayoutMk cId="0" sldId="2147483656"/>
          </pc:sldLayoutMkLst>
        </pc:sldLayoutChg>
        <pc:sldLayoutChg chg="del">
          <pc:chgData name="Валентин Лазаров" userId="b0fbb1962f87a12b" providerId="LiveId" clId="{9232F435-217A-49D3-A15E-0BEC1B44781D}" dt="2024-01-14T21:48:29.629" v="354" actId="47"/>
          <pc:sldLayoutMkLst>
            <pc:docMk/>
            <pc:sldMasterMk cId="0" sldId="2147483675"/>
            <pc:sldLayoutMk cId="0" sldId="2147483657"/>
          </pc:sldLayoutMkLst>
        </pc:sldLayoutChg>
        <pc:sldLayoutChg chg="del">
          <pc:chgData name="Валентин Лазаров" userId="b0fbb1962f87a12b" providerId="LiveId" clId="{9232F435-217A-49D3-A15E-0BEC1B44781D}" dt="2024-01-14T21:48:47.350" v="379" actId="47"/>
          <pc:sldLayoutMkLst>
            <pc:docMk/>
            <pc:sldMasterMk cId="0" sldId="2147483675"/>
            <pc:sldLayoutMk cId="0" sldId="2147483664"/>
          </pc:sldLayoutMkLst>
        </pc:sldLayoutChg>
        <pc:sldLayoutChg chg="del">
          <pc:chgData name="Валентин Лазаров" userId="b0fbb1962f87a12b" providerId="LiveId" clId="{9232F435-217A-49D3-A15E-0BEC1B44781D}" dt="2024-01-14T21:48:46.526" v="378" actId="47"/>
          <pc:sldLayoutMkLst>
            <pc:docMk/>
            <pc:sldMasterMk cId="0" sldId="2147483675"/>
            <pc:sldLayoutMk cId="0" sldId="2147483665"/>
          </pc:sldLayoutMkLst>
        </pc:sldLayoutChg>
        <pc:sldLayoutChg chg="del">
          <pc:chgData name="Валентин Лазаров" userId="b0fbb1962f87a12b" providerId="LiveId" clId="{9232F435-217A-49D3-A15E-0BEC1B44781D}" dt="2024-01-14T21:48:31.915" v="356" actId="47"/>
          <pc:sldLayoutMkLst>
            <pc:docMk/>
            <pc:sldMasterMk cId="0" sldId="2147483675"/>
            <pc:sldLayoutMk cId="0" sldId="2147483666"/>
          </pc:sldLayoutMkLst>
        </pc:sldLayoutChg>
        <pc:sldLayoutChg chg="del">
          <pc:chgData name="Валентин Лазаров" userId="b0fbb1962f87a12b" providerId="LiveId" clId="{9232F435-217A-49D3-A15E-0BEC1B44781D}" dt="2024-01-14T21:48:01.691" v="353" actId="2696"/>
          <pc:sldLayoutMkLst>
            <pc:docMk/>
            <pc:sldMasterMk cId="0" sldId="2147483675"/>
            <pc:sldLayoutMk cId="0" sldId="2147483667"/>
          </pc:sldLayoutMkLst>
        </pc:sldLayoutChg>
        <pc:sldLayoutChg chg="del">
          <pc:chgData name="Валентин Лазаров" userId="b0fbb1962f87a12b" providerId="LiveId" clId="{9232F435-217A-49D3-A15E-0BEC1B44781D}" dt="2024-01-14T21:48:33.202" v="358" actId="47"/>
          <pc:sldLayoutMkLst>
            <pc:docMk/>
            <pc:sldMasterMk cId="0" sldId="2147483675"/>
            <pc:sldLayoutMk cId="0" sldId="2147483668"/>
          </pc:sldLayoutMkLst>
        </pc:sldLayoutChg>
        <pc:sldLayoutChg chg="del">
          <pc:chgData name="Валентин Лазаров" userId="b0fbb1962f87a12b" providerId="LiveId" clId="{9232F435-217A-49D3-A15E-0BEC1B44781D}" dt="2024-01-14T21:48:33.925" v="359" actId="47"/>
          <pc:sldLayoutMkLst>
            <pc:docMk/>
            <pc:sldMasterMk cId="0" sldId="2147483675"/>
            <pc:sldLayoutMk cId="0" sldId="2147483670"/>
          </pc:sldLayoutMkLst>
        </pc:sldLayoutChg>
      </pc:sldMasterChg>
      <pc:sldMasterChg chg="del delSldLayout">
        <pc:chgData name="Валентин Лазаров" userId="b0fbb1962f87a12b" providerId="LiveId" clId="{9232F435-217A-49D3-A15E-0BEC1B44781D}" dt="2024-01-14T21:48:45.713" v="377" actId="47"/>
        <pc:sldMasterMkLst>
          <pc:docMk/>
          <pc:sldMasterMk cId="0" sldId="2147483676"/>
        </pc:sldMasterMkLst>
        <pc:sldLayoutChg chg="del">
          <pc:chgData name="Валентин Лазаров" userId="b0fbb1962f87a12b" providerId="LiveId" clId="{9232F435-217A-49D3-A15E-0BEC1B44781D}" dt="2024-01-14T21:48:45.713" v="377" actId="47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86e841f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86e841f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6d86e841f5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6d86e841f5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6da30fcb9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6da30fcb9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86e841f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86e841f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48050" y="1998450"/>
            <a:ext cx="32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517975" y="2812950"/>
            <a:ext cx="286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639950" y="2225650"/>
            <a:ext cx="2321700" cy="13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284847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ONE_COLUMN_TEXT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 idx="2"/>
          </p:nvPr>
        </p:nvSpPr>
        <p:spPr>
          <a:xfrm>
            <a:off x="1239050" y="199655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1239050" y="2271800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 idx="3"/>
          </p:nvPr>
        </p:nvSpPr>
        <p:spPr>
          <a:xfrm>
            <a:off x="3636300" y="199655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4"/>
          </p:nvPr>
        </p:nvSpPr>
        <p:spPr>
          <a:xfrm>
            <a:off x="3636300" y="2271800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 idx="5"/>
          </p:nvPr>
        </p:nvSpPr>
        <p:spPr>
          <a:xfrm>
            <a:off x="6033550" y="199655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6"/>
          </p:nvPr>
        </p:nvSpPr>
        <p:spPr>
          <a:xfrm>
            <a:off x="6033550" y="2271800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 idx="7"/>
          </p:nvPr>
        </p:nvSpPr>
        <p:spPr>
          <a:xfrm>
            <a:off x="1239050" y="37038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8"/>
          </p:nvPr>
        </p:nvSpPr>
        <p:spPr>
          <a:xfrm>
            <a:off x="1239050" y="39790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9"/>
          </p:nvPr>
        </p:nvSpPr>
        <p:spPr>
          <a:xfrm>
            <a:off x="3636300" y="37038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13"/>
          </p:nvPr>
        </p:nvSpPr>
        <p:spPr>
          <a:xfrm>
            <a:off x="3636300" y="39790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 idx="14"/>
          </p:nvPr>
        </p:nvSpPr>
        <p:spPr>
          <a:xfrm>
            <a:off x="6033550" y="37038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5"/>
          </p:nvPr>
        </p:nvSpPr>
        <p:spPr>
          <a:xfrm>
            <a:off x="6033550" y="39790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TITLE_AND_DESCRIPTION_1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jalla One"/>
              <a:buNone/>
              <a:defRPr sz="2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  <a:defRPr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3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ctrTitle"/>
          </p:nvPr>
        </p:nvSpPr>
        <p:spPr>
          <a:xfrm>
            <a:off x="453731" y="1860514"/>
            <a:ext cx="45054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Bankers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ubTitle" idx="1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6" name="Google Shape;146;p30"/>
          <p:cNvGrpSpPr/>
          <p:nvPr/>
        </p:nvGrpSpPr>
        <p:grpSpPr>
          <a:xfrm>
            <a:off x="4355896" y="-72048"/>
            <a:ext cx="4882257" cy="5806520"/>
            <a:chOff x="4355896" y="-72048"/>
            <a:chExt cx="4882257" cy="5806520"/>
          </a:xfrm>
        </p:grpSpPr>
        <p:grpSp>
          <p:nvGrpSpPr>
            <p:cNvPr id="147" name="Google Shape;147;p30"/>
            <p:cNvGrpSpPr/>
            <p:nvPr/>
          </p:nvGrpSpPr>
          <p:grpSpPr>
            <a:xfrm>
              <a:off x="4706238" y="-72048"/>
              <a:ext cx="4531915" cy="5488741"/>
              <a:chOff x="1812875" y="238125"/>
              <a:chExt cx="4088700" cy="4951950"/>
            </a:xfrm>
          </p:grpSpPr>
          <p:sp>
            <p:nvSpPr>
              <p:cNvPr id="148" name="Google Shape;148;p30"/>
              <p:cNvSpPr/>
              <p:nvPr/>
            </p:nvSpPr>
            <p:spPr>
              <a:xfrm>
                <a:off x="1812875" y="726775"/>
                <a:ext cx="74482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3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0"/>
              <p:cNvSpPr/>
              <p:nvPr/>
            </p:nvSpPr>
            <p:spPr>
              <a:xfrm>
                <a:off x="2989575" y="281725"/>
                <a:ext cx="7897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31589" h="192416" extrusionOk="0">
                    <a:moveTo>
                      <a:pt x="0" y="1"/>
                    </a:moveTo>
                    <a:lnTo>
                      <a:pt x="31588" y="1"/>
                    </a:lnTo>
                    <a:lnTo>
                      <a:pt x="31588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0"/>
              <p:cNvSpPr/>
              <p:nvPr/>
            </p:nvSpPr>
            <p:spPr>
              <a:xfrm>
                <a:off x="2761525" y="768000"/>
                <a:ext cx="74487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5" h="176883" extrusionOk="0">
                    <a:moveTo>
                      <a:pt x="1" y="1"/>
                    </a:moveTo>
                    <a:lnTo>
                      <a:pt x="29794" y="1"/>
                    </a:lnTo>
                    <a:lnTo>
                      <a:pt x="29794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0"/>
              <p:cNvSpPr/>
              <p:nvPr/>
            </p:nvSpPr>
            <p:spPr>
              <a:xfrm>
                <a:off x="3664550" y="702625"/>
                <a:ext cx="744825" cy="4422100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4" extrusionOk="0">
                    <a:moveTo>
                      <a:pt x="0" y="1"/>
                    </a:moveTo>
                    <a:lnTo>
                      <a:pt x="29793" y="1"/>
                    </a:lnTo>
                    <a:lnTo>
                      <a:pt x="29793" y="176884"/>
                    </a:lnTo>
                    <a:lnTo>
                      <a:pt x="0" y="176884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0"/>
              <p:cNvSpPr/>
              <p:nvPr/>
            </p:nvSpPr>
            <p:spPr>
              <a:xfrm>
                <a:off x="5066800" y="260400"/>
                <a:ext cx="7448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9794" h="192416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92416"/>
                    </a:lnTo>
                    <a:lnTo>
                      <a:pt x="1" y="1924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0"/>
              <p:cNvSpPr/>
              <p:nvPr/>
            </p:nvSpPr>
            <p:spPr>
              <a:xfrm>
                <a:off x="4996200" y="281725"/>
                <a:ext cx="3724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14898" h="192416" extrusionOk="0">
                    <a:moveTo>
                      <a:pt x="0" y="1"/>
                    </a:moveTo>
                    <a:lnTo>
                      <a:pt x="14897" y="1"/>
                    </a:lnTo>
                    <a:lnTo>
                      <a:pt x="14897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0"/>
              <p:cNvSpPr/>
              <p:nvPr/>
            </p:nvSpPr>
            <p:spPr>
              <a:xfrm>
                <a:off x="3753900" y="281725"/>
                <a:ext cx="70230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2" h="192416" extrusionOk="0">
                    <a:moveTo>
                      <a:pt x="0" y="1"/>
                    </a:moveTo>
                    <a:lnTo>
                      <a:pt x="28091" y="1"/>
                    </a:lnTo>
                    <a:lnTo>
                      <a:pt x="28091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0"/>
              <p:cNvSpPr/>
              <p:nvPr/>
            </p:nvSpPr>
            <p:spPr>
              <a:xfrm>
                <a:off x="3969450" y="281725"/>
                <a:ext cx="7023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3" h="192416" extrusionOk="0">
                    <a:moveTo>
                      <a:pt x="0" y="1"/>
                    </a:moveTo>
                    <a:lnTo>
                      <a:pt x="28092" y="1"/>
                    </a:lnTo>
                    <a:lnTo>
                      <a:pt x="28092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0"/>
              <p:cNvSpPr/>
              <p:nvPr/>
            </p:nvSpPr>
            <p:spPr>
              <a:xfrm>
                <a:off x="4234650" y="238125"/>
                <a:ext cx="16669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66677" h="192416" extrusionOk="0">
                    <a:moveTo>
                      <a:pt x="1" y="0"/>
                    </a:moveTo>
                    <a:lnTo>
                      <a:pt x="66676" y="0"/>
                    </a:lnTo>
                    <a:lnTo>
                      <a:pt x="66676" y="192415"/>
                    </a:lnTo>
                    <a:lnTo>
                      <a:pt x="1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30"/>
            <p:cNvGrpSpPr/>
            <p:nvPr/>
          </p:nvGrpSpPr>
          <p:grpSpPr>
            <a:xfrm>
              <a:off x="6947561" y="1888323"/>
              <a:ext cx="457575" cy="392346"/>
              <a:chOff x="3835000" y="2006775"/>
              <a:chExt cx="412825" cy="353975"/>
            </a:xfrm>
          </p:grpSpPr>
          <p:sp>
            <p:nvSpPr>
              <p:cNvPr id="158" name="Google Shape;158;p30"/>
              <p:cNvSpPr/>
              <p:nvPr/>
            </p:nvSpPr>
            <p:spPr>
              <a:xfrm>
                <a:off x="3835000" y="2152100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3"/>
                      <a:pt x="0" y="4173"/>
                    </a:cubicBezTo>
                    <a:cubicBezTo>
                      <a:pt x="0" y="1873"/>
                      <a:pt x="3704" y="1"/>
                      <a:pt x="8256" y="1"/>
                    </a:cubicBezTo>
                    <a:cubicBezTo>
                      <a:pt x="12809" y="1"/>
                      <a:pt x="16512" y="1872"/>
                      <a:pt x="16512" y="4173"/>
                    </a:cubicBezTo>
                    <a:cubicBezTo>
                      <a:pt x="16512" y="6475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41"/>
                      <a:pt x="8256" y="8241"/>
                    </a:cubicBezTo>
                    <a:cubicBezTo>
                      <a:pt x="12751" y="8241"/>
                      <a:pt x="16406" y="6416"/>
                      <a:pt x="16406" y="4173"/>
                    </a:cubicBezTo>
                    <a:cubicBezTo>
                      <a:pt x="16406" y="1930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0"/>
              <p:cNvSpPr/>
              <p:nvPr/>
            </p:nvSpPr>
            <p:spPr>
              <a:xfrm>
                <a:off x="3835000" y="2006775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4"/>
                      <a:pt x="0" y="4173"/>
                    </a:cubicBezTo>
                    <a:cubicBezTo>
                      <a:pt x="0" y="1872"/>
                      <a:pt x="3704" y="0"/>
                      <a:pt x="8256" y="0"/>
                    </a:cubicBezTo>
                    <a:cubicBezTo>
                      <a:pt x="12809" y="0"/>
                      <a:pt x="16512" y="1872"/>
                      <a:pt x="16512" y="4173"/>
                    </a:cubicBezTo>
                    <a:cubicBezTo>
                      <a:pt x="16512" y="6474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39"/>
                      <a:pt x="8256" y="8239"/>
                    </a:cubicBezTo>
                    <a:cubicBezTo>
                      <a:pt x="12751" y="8239"/>
                      <a:pt x="16406" y="6416"/>
                      <a:pt x="16406" y="4173"/>
                    </a:cubicBezTo>
                    <a:cubicBezTo>
                      <a:pt x="16406" y="1931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30"/>
            <p:cNvGrpSpPr/>
            <p:nvPr/>
          </p:nvGrpSpPr>
          <p:grpSpPr>
            <a:xfrm>
              <a:off x="7993115" y="1983341"/>
              <a:ext cx="441642" cy="905480"/>
              <a:chOff x="4778300" y="2092500"/>
              <a:chExt cx="398450" cy="816925"/>
            </a:xfrm>
          </p:grpSpPr>
          <p:sp>
            <p:nvSpPr>
              <p:cNvPr id="161" name="Google Shape;161;p30"/>
              <p:cNvSpPr/>
              <p:nvPr/>
            </p:nvSpPr>
            <p:spPr>
              <a:xfrm>
                <a:off x="4853900" y="2658325"/>
                <a:ext cx="216850" cy="2511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10044" extrusionOk="0">
                    <a:moveTo>
                      <a:pt x="0" y="5023"/>
                    </a:moveTo>
                    <a:lnTo>
                      <a:pt x="8673" y="10044"/>
                    </a:lnTo>
                    <a:lnTo>
                      <a:pt x="8593" y="502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0"/>
              <p:cNvSpPr/>
              <p:nvPr/>
            </p:nvSpPr>
            <p:spPr>
              <a:xfrm>
                <a:off x="5068725" y="2719900"/>
                <a:ext cx="108025" cy="189525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7581" extrusionOk="0">
                    <a:moveTo>
                      <a:pt x="4320" y="5316"/>
                    </a:moveTo>
                    <a:lnTo>
                      <a:pt x="4320" y="0"/>
                    </a:lnTo>
                    <a:lnTo>
                      <a:pt x="0" y="2560"/>
                    </a:lnTo>
                    <a:lnTo>
                      <a:pt x="80" y="758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0"/>
              <p:cNvSpPr/>
              <p:nvPr/>
            </p:nvSpPr>
            <p:spPr>
              <a:xfrm>
                <a:off x="4854225" y="2596800"/>
                <a:ext cx="3225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7485" extrusionOk="0">
                    <a:moveTo>
                      <a:pt x="4371" y="0"/>
                    </a:moveTo>
                    <a:lnTo>
                      <a:pt x="12900" y="4924"/>
                    </a:lnTo>
                    <a:lnTo>
                      <a:pt x="8580" y="7484"/>
                    </a:lnTo>
                    <a:lnTo>
                      <a:pt x="1" y="246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0"/>
              <p:cNvSpPr/>
              <p:nvPr/>
            </p:nvSpPr>
            <p:spPr>
              <a:xfrm>
                <a:off x="4778300" y="2140525"/>
                <a:ext cx="16935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7845" extrusionOk="0">
                    <a:moveTo>
                      <a:pt x="0" y="3923"/>
                    </a:moveTo>
                    <a:lnTo>
                      <a:pt x="6773" y="7844"/>
                    </a:lnTo>
                    <a:lnTo>
                      <a:pt x="6711" y="3923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4946050" y="2188625"/>
                <a:ext cx="84375" cy="14802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5921" extrusionOk="0">
                    <a:moveTo>
                      <a:pt x="3374" y="3774"/>
                    </a:moveTo>
                    <a:lnTo>
                      <a:pt x="3374" y="0"/>
                    </a:lnTo>
                    <a:lnTo>
                      <a:pt x="1" y="1999"/>
                    </a:lnTo>
                    <a:lnTo>
                      <a:pt x="63" y="592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4778575" y="2092500"/>
                <a:ext cx="251850" cy="146125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5845" extrusionOk="0">
                    <a:moveTo>
                      <a:pt x="3413" y="0"/>
                    </a:moveTo>
                    <a:lnTo>
                      <a:pt x="10073" y="3845"/>
                    </a:lnTo>
                    <a:lnTo>
                      <a:pt x="6700" y="5844"/>
                    </a:lnTo>
                    <a:lnTo>
                      <a:pt x="0" y="192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30"/>
            <p:cNvGrpSpPr/>
            <p:nvPr/>
          </p:nvGrpSpPr>
          <p:grpSpPr>
            <a:xfrm>
              <a:off x="6428830" y="1344903"/>
              <a:ext cx="464530" cy="3928170"/>
              <a:chOff x="3367000" y="1516500"/>
              <a:chExt cx="419100" cy="3544000"/>
            </a:xfrm>
          </p:grpSpPr>
          <p:sp>
            <p:nvSpPr>
              <p:cNvPr id="168" name="Google Shape;168;p30"/>
              <p:cNvSpPr/>
              <p:nvPr/>
            </p:nvSpPr>
            <p:spPr>
              <a:xfrm>
                <a:off x="3367000" y="1767425"/>
                <a:ext cx="216847" cy="329307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3" extrusionOk="0">
                    <a:moveTo>
                      <a:pt x="8383" y="131722"/>
                    </a:moveTo>
                    <a:lnTo>
                      <a:pt x="8383" y="4876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3576550" y="1767375"/>
                <a:ext cx="209550" cy="3284150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131366" extrusionOk="0">
                    <a:moveTo>
                      <a:pt x="1" y="131366"/>
                    </a:moveTo>
                    <a:lnTo>
                      <a:pt x="8382" y="126523"/>
                    </a:lnTo>
                    <a:lnTo>
                      <a:pt x="8382" y="1"/>
                    </a:lnTo>
                    <a:lnTo>
                      <a:pt x="1" y="4876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3367000" y="1647200"/>
                <a:ext cx="419100" cy="242075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3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3"/>
                    </a:lnTo>
                    <a:lnTo>
                      <a:pt x="0" y="48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>
                <a:off x="3396600" y="1538575"/>
                <a:ext cx="359550" cy="207825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8313" extrusionOk="0">
                    <a:moveTo>
                      <a:pt x="7194" y="8312"/>
                    </a:moveTo>
                    <a:lnTo>
                      <a:pt x="0" y="4160"/>
                    </a:lnTo>
                    <a:lnTo>
                      <a:pt x="7204" y="1"/>
                    </a:lnTo>
                    <a:lnTo>
                      <a:pt x="14382" y="415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>
                <a:off x="3396600" y="1642550"/>
                <a:ext cx="180125" cy="187050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2" extrusionOk="0">
                    <a:moveTo>
                      <a:pt x="7194" y="4153"/>
                    </a:moveTo>
                    <a:lnTo>
                      <a:pt x="7204" y="7481"/>
                    </a:lnTo>
                    <a:lnTo>
                      <a:pt x="0" y="3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>
                <a:off x="3576425" y="1642475"/>
                <a:ext cx="1801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5" extrusionOk="0">
                    <a:moveTo>
                      <a:pt x="7189" y="1"/>
                    </a:moveTo>
                    <a:lnTo>
                      <a:pt x="7205" y="3332"/>
                    </a:lnTo>
                    <a:lnTo>
                      <a:pt x="11" y="7484"/>
                    </a:lnTo>
                    <a:lnTo>
                      <a:pt x="1" y="41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3472550" y="1576850"/>
                <a:ext cx="104200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810" extrusionOk="0">
                    <a:moveTo>
                      <a:pt x="4167" y="4810"/>
                    </a:moveTo>
                    <a:lnTo>
                      <a:pt x="4162" y="2407"/>
                    </a:lnTo>
                    <a:lnTo>
                      <a:pt x="1" y="1"/>
                    </a:lnTo>
                    <a:lnTo>
                      <a:pt x="1" y="2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3576600" y="1576850"/>
                <a:ext cx="104225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810" extrusionOk="0">
                    <a:moveTo>
                      <a:pt x="4168" y="1"/>
                    </a:moveTo>
                    <a:lnTo>
                      <a:pt x="4168" y="2405"/>
                    </a:lnTo>
                    <a:lnTo>
                      <a:pt x="5" y="4810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3472550" y="1516500"/>
                <a:ext cx="208275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4822" extrusionOk="0">
                    <a:moveTo>
                      <a:pt x="1" y="2415"/>
                    </a:moveTo>
                    <a:lnTo>
                      <a:pt x="4181" y="1"/>
                    </a:lnTo>
                    <a:lnTo>
                      <a:pt x="8330" y="2415"/>
                    </a:lnTo>
                    <a:lnTo>
                      <a:pt x="4162" y="482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3622375" y="1954600"/>
                <a:ext cx="99300" cy="819950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2798" extrusionOk="0">
                    <a:moveTo>
                      <a:pt x="0" y="596"/>
                    </a:moveTo>
                    <a:lnTo>
                      <a:pt x="1024" y="1"/>
                    </a:lnTo>
                    <a:lnTo>
                      <a:pt x="1024" y="9040"/>
                    </a:lnTo>
                    <a:lnTo>
                      <a:pt x="0" y="9630"/>
                    </a:lnTo>
                    <a:close/>
                    <a:moveTo>
                      <a:pt x="2948" y="20319"/>
                    </a:moveTo>
                    <a:lnTo>
                      <a:pt x="3972" y="19728"/>
                    </a:lnTo>
                    <a:lnTo>
                      <a:pt x="3972" y="10689"/>
                    </a:lnTo>
                    <a:lnTo>
                      <a:pt x="2948" y="11284"/>
                    </a:lnTo>
                    <a:close/>
                    <a:moveTo>
                      <a:pt x="166" y="32798"/>
                    </a:moveTo>
                    <a:lnTo>
                      <a:pt x="1190" y="32207"/>
                    </a:lnTo>
                    <a:lnTo>
                      <a:pt x="1190" y="23168"/>
                    </a:lnTo>
                    <a:lnTo>
                      <a:pt x="166" y="2376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3137"/>
                    </a:srgbClr>
                  </a:gs>
                  <a:gs pos="50000">
                    <a:srgbClr val="E354F7">
                      <a:alpha val="56862"/>
                    </a:srgbClr>
                  </a:gs>
                  <a:gs pos="100000">
                    <a:srgbClr val="10ECFF">
                      <a:alpha val="58823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30"/>
            <p:cNvGrpSpPr/>
            <p:nvPr/>
          </p:nvGrpSpPr>
          <p:grpSpPr>
            <a:xfrm>
              <a:off x="7536371" y="1214749"/>
              <a:ext cx="398664" cy="3966160"/>
              <a:chOff x="4366225" y="1399075"/>
              <a:chExt cx="359675" cy="3578275"/>
            </a:xfrm>
          </p:grpSpPr>
          <p:sp>
            <p:nvSpPr>
              <p:cNvPr id="179" name="Google Shape;179;p30"/>
              <p:cNvSpPr/>
              <p:nvPr/>
            </p:nvSpPr>
            <p:spPr>
              <a:xfrm>
                <a:off x="4366225" y="1502200"/>
                <a:ext cx="179900" cy="347515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39006" extrusionOk="0">
                    <a:moveTo>
                      <a:pt x="7195" y="139005"/>
                    </a:moveTo>
                    <a:lnTo>
                      <a:pt x="7195" y="4184"/>
                    </a:lnTo>
                    <a:lnTo>
                      <a:pt x="1" y="0"/>
                    </a:lnTo>
                    <a:lnTo>
                      <a:pt x="1" y="13484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4546100" y="1503600"/>
                <a:ext cx="179800" cy="3466075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138643" extrusionOk="0">
                    <a:moveTo>
                      <a:pt x="0" y="138643"/>
                    </a:moveTo>
                    <a:lnTo>
                      <a:pt x="7191" y="134544"/>
                    </a:lnTo>
                    <a:lnTo>
                      <a:pt x="7191" y="1"/>
                    </a:lnTo>
                    <a:lnTo>
                      <a:pt x="0" y="412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>
                <a:off x="4366225" y="1399075"/>
                <a:ext cx="3596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14387" h="8309" extrusionOk="0">
                    <a:moveTo>
                      <a:pt x="7141" y="1"/>
                    </a:moveTo>
                    <a:lnTo>
                      <a:pt x="14386" y="4125"/>
                    </a:lnTo>
                    <a:lnTo>
                      <a:pt x="7195" y="8309"/>
                    </a:lnTo>
                    <a:lnTo>
                      <a:pt x="1" y="41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4573550" y="1647025"/>
                <a:ext cx="80800" cy="85397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4159" extrusionOk="0">
                    <a:moveTo>
                      <a:pt x="0" y="409"/>
                    </a:moveTo>
                    <a:lnTo>
                      <a:pt x="704" y="1"/>
                    </a:lnTo>
                    <a:lnTo>
                      <a:pt x="704" y="6214"/>
                    </a:lnTo>
                    <a:lnTo>
                      <a:pt x="0" y="6620"/>
                    </a:lnTo>
                    <a:close/>
                    <a:moveTo>
                      <a:pt x="2528" y="15615"/>
                    </a:moveTo>
                    <a:lnTo>
                      <a:pt x="3231" y="15208"/>
                    </a:lnTo>
                    <a:lnTo>
                      <a:pt x="3231" y="8994"/>
                    </a:lnTo>
                    <a:lnTo>
                      <a:pt x="2528" y="9402"/>
                    </a:lnTo>
                    <a:close/>
                    <a:moveTo>
                      <a:pt x="0" y="28329"/>
                    </a:moveTo>
                    <a:lnTo>
                      <a:pt x="704" y="27922"/>
                    </a:lnTo>
                    <a:lnTo>
                      <a:pt x="704" y="21709"/>
                    </a:lnTo>
                    <a:lnTo>
                      <a:pt x="0" y="22118"/>
                    </a:lnTo>
                    <a:close/>
                    <a:moveTo>
                      <a:pt x="2528" y="34158"/>
                    </a:moveTo>
                    <a:lnTo>
                      <a:pt x="3231" y="33752"/>
                    </a:lnTo>
                    <a:lnTo>
                      <a:pt x="3231" y="27537"/>
                    </a:lnTo>
                    <a:lnTo>
                      <a:pt x="2528" y="279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30"/>
            <p:cNvGrpSpPr/>
            <p:nvPr/>
          </p:nvGrpSpPr>
          <p:grpSpPr>
            <a:xfrm>
              <a:off x="5373919" y="2280667"/>
              <a:ext cx="574317" cy="3119363"/>
              <a:chOff x="2506200" y="2301225"/>
              <a:chExt cx="518150" cy="2814294"/>
            </a:xfrm>
          </p:grpSpPr>
          <p:sp>
            <p:nvSpPr>
              <p:cNvPr id="184" name="Google Shape;184;p30"/>
              <p:cNvSpPr/>
              <p:nvPr/>
            </p:nvSpPr>
            <p:spPr>
              <a:xfrm>
                <a:off x="2506200" y="2658325"/>
                <a:ext cx="268609" cy="2457194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97984" extrusionOk="0">
                    <a:moveTo>
                      <a:pt x="10365" y="97983"/>
                    </a:moveTo>
                    <a:lnTo>
                      <a:pt x="10365" y="6027"/>
                    </a:lnTo>
                    <a:lnTo>
                      <a:pt x="0" y="0"/>
                    </a:lnTo>
                    <a:lnTo>
                      <a:pt x="0" y="9199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765325" y="2665800"/>
                <a:ext cx="259025" cy="2438575"/>
              </a:xfrm>
              <a:custGeom>
                <a:avLst/>
                <a:gdLst/>
                <a:ahLst/>
                <a:cxnLst/>
                <a:rect l="l" t="t" r="r" b="b"/>
                <a:pathLst>
                  <a:path w="10361" h="97543" extrusionOk="0">
                    <a:moveTo>
                      <a:pt x="0" y="97543"/>
                    </a:moveTo>
                    <a:lnTo>
                      <a:pt x="10361" y="91555"/>
                    </a:lnTo>
                    <a:lnTo>
                      <a:pt x="10361" y="0"/>
                    </a:lnTo>
                    <a:lnTo>
                      <a:pt x="0" y="6027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2506200" y="2517200"/>
                <a:ext cx="518150" cy="299300"/>
              </a:xfrm>
              <a:custGeom>
                <a:avLst/>
                <a:gdLst/>
                <a:ahLst/>
                <a:cxnLst/>
                <a:rect l="l" t="t" r="r" b="b"/>
                <a:pathLst>
                  <a:path w="20726" h="11972" extrusionOk="0">
                    <a:moveTo>
                      <a:pt x="10287" y="0"/>
                    </a:moveTo>
                    <a:lnTo>
                      <a:pt x="20726" y="5944"/>
                    </a:lnTo>
                    <a:lnTo>
                      <a:pt x="10365" y="11971"/>
                    </a:lnTo>
                    <a:lnTo>
                      <a:pt x="0" y="5944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2540675" y="2328975"/>
                <a:ext cx="452275" cy="261475"/>
              </a:xfrm>
              <a:custGeom>
                <a:avLst/>
                <a:gdLst/>
                <a:ahLst/>
                <a:cxnLst/>
                <a:rect l="l" t="t" r="r" b="b"/>
                <a:pathLst>
                  <a:path w="18091" h="10459" extrusionOk="0">
                    <a:moveTo>
                      <a:pt x="9048" y="10458"/>
                    </a:moveTo>
                    <a:lnTo>
                      <a:pt x="0" y="5233"/>
                    </a:lnTo>
                    <a:lnTo>
                      <a:pt x="9062" y="1"/>
                    </a:lnTo>
                    <a:lnTo>
                      <a:pt x="18090" y="522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0"/>
              <p:cNvSpPr/>
              <p:nvPr/>
            </p:nvSpPr>
            <p:spPr>
              <a:xfrm>
                <a:off x="2540675" y="2459800"/>
                <a:ext cx="226550" cy="235300"/>
              </a:xfrm>
              <a:custGeom>
                <a:avLst/>
                <a:gdLst/>
                <a:ahLst/>
                <a:cxnLst/>
                <a:rect l="l" t="t" r="r" b="b"/>
                <a:pathLst>
                  <a:path w="9062" h="9412" extrusionOk="0">
                    <a:moveTo>
                      <a:pt x="9048" y="5225"/>
                    </a:moveTo>
                    <a:lnTo>
                      <a:pt x="9062" y="9412"/>
                    </a:lnTo>
                    <a:lnTo>
                      <a:pt x="0" y="4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0"/>
              <p:cNvSpPr/>
              <p:nvPr/>
            </p:nvSpPr>
            <p:spPr>
              <a:xfrm>
                <a:off x="2766850" y="2459675"/>
                <a:ext cx="226625" cy="235425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9417" extrusionOk="0">
                    <a:moveTo>
                      <a:pt x="9043" y="1"/>
                    </a:moveTo>
                    <a:lnTo>
                      <a:pt x="9064" y="4193"/>
                    </a:lnTo>
                    <a:lnTo>
                      <a:pt x="15" y="9417"/>
                    </a:lnTo>
                    <a:lnTo>
                      <a:pt x="1" y="52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0"/>
              <p:cNvSpPr/>
              <p:nvPr/>
            </p:nvSpPr>
            <p:spPr>
              <a:xfrm>
                <a:off x="2636200" y="2377150"/>
                <a:ext cx="1310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2" h="6050" extrusionOk="0">
                    <a:moveTo>
                      <a:pt x="5242" y="6050"/>
                    </a:moveTo>
                    <a:lnTo>
                      <a:pt x="5234" y="3028"/>
                    </a:lnTo>
                    <a:lnTo>
                      <a:pt x="1" y="0"/>
                    </a:lnTo>
                    <a:lnTo>
                      <a:pt x="1" y="30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>
                <a:off x="2767050" y="2377150"/>
                <a:ext cx="1311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6050" extrusionOk="0">
                    <a:moveTo>
                      <a:pt x="5245" y="0"/>
                    </a:moveTo>
                    <a:lnTo>
                      <a:pt x="5245" y="3025"/>
                    </a:lnTo>
                    <a:lnTo>
                      <a:pt x="8" y="6050"/>
                    </a:lnTo>
                    <a:lnTo>
                      <a:pt x="0" y="302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0"/>
              <p:cNvSpPr/>
              <p:nvPr/>
            </p:nvSpPr>
            <p:spPr>
              <a:xfrm>
                <a:off x="2636200" y="2301225"/>
                <a:ext cx="262000" cy="151650"/>
              </a:xfrm>
              <a:custGeom>
                <a:avLst/>
                <a:gdLst/>
                <a:ahLst/>
                <a:cxnLst/>
                <a:rect l="l" t="t" r="r" b="b"/>
                <a:pathLst>
                  <a:path w="10480" h="6066" extrusionOk="0">
                    <a:moveTo>
                      <a:pt x="1" y="3037"/>
                    </a:moveTo>
                    <a:lnTo>
                      <a:pt x="5260" y="1"/>
                    </a:lnTo>
                    <a:lnTo>
                      <a:pt x="10479" y="3037"/>
                    </a:lnTo>
                    <a:lnTo>
                      <a:pt x="5234" y="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0"/>
              <p:cNvSpPr/>
              <p:nvPr/>
            </p:nvSpPr>
            <p:spPr>
              <a:xfrm>
                <a:off x="2827500" y="2901275"/>
                <a:ext cx="143000" cy="1845175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73807" extrusionOk="0">
                    <a:moveTo>
                      <a:pt x="1" y="818"/>
                    </a:moveTo>
                    <a:lnTo>
                      <a:pt x="1408" y="0"/>
                    </a:lnTo>
                    <a:lnTo>
                      <a:pt x="1408" y="12437"/>
                    </a:lnTo>
                    <a:lnTo>
                      <a:pt x="1" y="13248"/>
                    </a:lnTo>
                    <a:close/>
                    <a:moveTo>
                      <a:pt x="4312" y="21776"/>
                    </a:moveTo>
                    <a:lnTo>
                      <a:pt x="5719" y="20962"/>
                    </a:lnTo>
                    <a:lnTo>
                      <a:pt x="5719" y="8527"/>
                    </a:lnTo>
                    <a:lnTo>
                      <a:pt x="4312" y="9345"/>
                    </a:lnTo>
                    <a:close/>
                    <a:moveTo>
                      <a:pt x="3607" y="51334"/>
                    </a:moveTo>
                    <a:lnTo>
                      <a:pt x="5015" y="50521"/>
                    </a:lnTo>
                    <a:lnTo>
                      <a:pt x="5015" y="38085"/>
                    </a:lnTo>
                    <a:lnTo>
                      <a:pt x="3607" y="38903"/>
                    </a:lnTo>
                    <a:close/>
                    <a:moveTo>
                      <a:pt x="4503" y="73806"/>
                    </a:moveTo>
                    <a:lnTo>
                      <a:pt x="5527" y="73216"/>
                    </a:lnTo>
                    <a:lnTo>
                      <a:pt x="5527" y="64177"/>
                    </a:lnTo>
                    <a:lnTo>
                      <a:pt x="4503" y="64771"/>
                    </a:lnTo>
                    <a:close/>
                    <a:moveTo>
                      <a:pt x="1" y="70801"/>
                    </a:moveTo>
                    <a:lnTo>
                      <a:pt x="1408" y="69988"/>
                    </a:lnTo>
                    <a:lnTo>
                      <a:pt x="1408" y="57552"/>
                    </a:lnTo>
                    <a:lnTo>
                      <a:pt x="1" y="58371"/>
                    </a:lnTo>
                    <a:close/>
                    <a:moveTo>
                      <a:pt x="1" y="43957"/>
                    </a:moveTo>
                    <a:lnTo>
                      <a:pt x="1408" y="43144"/>
                    </a:lnTo>
                    <a:lnTo>
                      <a:pt x="1408" y="30709"/>
                    </a:lnTo>
                    <a:lnTo>
                      <a:pt x="1" y="315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30"/>
            <p:cNvGrpSpPr/>
            <p:nvPr/>
          </p:nvGrpSpPr>
          <p:grpSpPr>
            <a:xfrm>
              <a:off x="4355896" y="3862903"/>
              <a:ext cx="595294" cy="1410162"/>
              <a:chOff x="1717700" y="3849300"/>
              <a:chExt cx="537075" cy="1272250"/>
            </a:xfrm>
          </p:grpSpPr>
          <p:sp>
            <p:nvSpPr>
              <p:cNvPr id="195" name="Google Shape;195;p30"/>
              <p:cNvSpPr/>
              <p:nvPr/>
            </p:nvSpPr>
            <p:spPr>
              <a:xfrm>
                <a:off x="1717700" y="4033725"/>
                <a:ext cx="2686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4" h="43513" extrusionOk="0">
                    <a:moveTo>
                      <a:pt x="10744" y="43513"/>
                    </a:moveTo>
                    <a:lnTo>
                      <a:pt x="10744" y="6248"/>
                    </a:lnTo>
                    <a:lnTo>
                      <a:pt x="0" y="0"/>
                    </a:lnTo>
                    <a:lnTo>
                      <a:pt x="0" y="3730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0"/>
              <p:cNvSpPr/>
              <p:nvPr/>
            </p:nvSpPr>
            <p:spPr>
              <a:xfrm>
                <a:off x="1986275" y="4033725"/>
                <a:ext cx="2685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43513" extrusionOk="0">
                    <a:moveTo>
                      <a:pt x="1" y="43513"/>
                    </a:moveTo>
                    <a:lnTo>
                      <a:pt x="10740" y="37307"/>
                    </a:lnTo>
                    <a:lnTo>
                      <a:pt x="10740" y="0"/>
                    </a:lnTo>
                    <a:lnTo>
                      <a:pt x="1" y="6248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0"/>
              <p:cNvSpPr/>
              <p:nvPr/>
            </p:nvSpPr>
            <p:spPr>
              <a:xfrm>
                <a:off x="1717700" y="3879675"/>
                <a:ext cx="537075" cy="310250"/>
              </a:xfrm>
              <a:custGeom>
                <a:avLst/>
                <a:gdLst/>
                <a:ahLst/>
                <a:cxnLst/>
                <a:rect l="l" t="t" r="r" b="b"/>
                <a:pathLst>
                  <a:path w="21483" h="12410" extrusionOk="0">
                    <a:moveTo>
                      <a:pt x="10663" y="1"/>
                    </a:moveTo>
                    <a:lnTo>
                      <a:pt x="21483" y="6162"/>
                    </a:lnTo>
                    <a:lnTo>
                      <a:pt x="10744" y="12410"/>
                    </a:lnTo>
                    <a:lnTo>
                      <a:pt x="0" y="616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0"/>
              <p:cNvSpPr/>
              <p:nvPr/>
            </p:nvSpPr>
            <p:spPr>
              <a:xfrm>
                <a:off x="1816275" y="3849300"/>
                <a:ext cx="339475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13579" h="7850" extrusionOk="0">
                    <a:moveTo>
                      <a:pt x="6793" y="7850"/>
                    </a:moveTo>
                    <a:lnTo>
                      <a:pt x="1" y="3928"/>
                    </a:lnTo>
                    <a:lnTo>
                      <a:pt x="6803" y="1"/>
                    </a:lnTo>
                    <a:lnTo>
                      <a:pt x="13579" y="39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0"/>
              <p:cNvSpPr/>
              <p:nvPr/>
            </p:nvSpPr>
            <p:spPr>
              <a:xfrm>
                <a:off x="1918150" y="3888675"/>
                <a:ext cx="6797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139" extrusionOk="0">
                    <a:moveTo>
                      <a:pt x="2718" y="3138"/>
                    </a:moveTo>
                    <a:lnTo>
                      <a:pt x="2715" y="1571"/>
                    </a:lnTo>
                    <a:lnTo>
                      <a:pt x="1" y="1"/>
                    </a:lnTo>
                    <a:lnTo>
                      <a:pt x="1" y="15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0"/>
              <p:cNvSpPr/>
              <p:nvPr/>
            </p:nvSpPr>
            <p:spPr>
              <a:xfrm>
                <a:off x="1986000" y="3888675"/>
                <a:ext cx="6802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3139" extrusionOk="0">
                    <a:moveTo>
                      <a:pt x="2720" y="1"/>
                    </a:moveTo>
                    <a:lnTo>
                      <a:pt x="2720" y="1569"/>
                    </a:lnTo>
                    <a:lnTo>
                      <a:pt x="4" y="3138"/>
                    </a:lnTo>
                    <a:lnTo>
                      <a:pt x="1" y="15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0"/>
              <p:cNvSpPr/>
              <p:nvPr/>
            </p:nvSpPr>
            <p:spPr>
              <a:xfrm>
                <a:off x="1918150" y="3849300"/>
                <a:ext cx="135875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5435" h="3146" extrusionOk="0">
                    <a:moveTo>
                      <a:pt x="1" y="1576"/>
                    </a:moveTo>
                    <a:lnTo>
                      <a:pt x="2728" y="1"/>
                    </a:lnTo>
                    <a:lnTo>
                      <a:pt x="5434" y="1576"/>
                    </a:lnTo>
                    <a:lnTo>
                      <a:pt x="2715" y="314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0"/>
              <p:cNvSpPr/>
              <p:nvPr/>
            </p:nvSpPr>
            <p:spPr>
              <a:xfrm>
                <a:off x="1816275" y="3947475"/>
                <a:ext cx="170075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6803" h="7066" extrusionOk="0">
                    <a:moveTo>
                      <a:pt x="6793" y="3923"/>
                    </a:moveTo>
                    <a:lnTo>
                      <a:pt x="6803" y="7065"/>
                    </a:lnTo>
                    <a:lnTo>
                      <a:pt x="1" y="31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0"/>
              <p:cNvSpPr/>
              <p:nvPr/>
            </p:nvSpPr>
            <p:spPr>
              <a:xfrm>
                <a:off x="1986100" y="3947400"/>
                <a:ext cx="170050" cy="176725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7069" extrusionOk="0">
                    <a:moveTo>
                      <a:pt x="6786" y="1"/>
                    </a:moveTo>
                    <a:lnTo>
                      <a:pt x="6802" y="3147"/>
                    </a:lnTo>
                    <a:lnTo>
                      <a:pt x="10" y="7068"/>
                    </a:lnTo>
                    <a:lnTo>
                      <a:pt x="0" y="39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" name="Google Shape;204;p30"/>
            <p:cNvGrpSpPr/>
            <p:nvPr/>
          </p:nvGrpSpPr>
          <p:grpSpPr>
            <a:xfrm>
              <a:off x="6495389" y="2498858"/>
              <a:ext cx="1775657" cy="2955044"/>
              <a:chOff x="3427050" y="2557600"/>
              <a:chExt cx="1602000" cy="2666045"/>
            </a:xfrm>
          </p:grpSpPr>
          <p:grpSp>
            <p:nvGrpSpPr>
              <p:cNvPr id="205" name="Google Shape;205;p30"/>
              <p:cNvGrpSpPr/>
              <p:nvPr/>
            </p:nvGrpSpPr>
            <p:grpSpPr>
              <a:xfrm>
                <a:off x="3745250" y="3110500"/>
                <a:ext cx="913875" cy="2113145"/>
                <a:chOff x="3745250" y="3110500"/>
                <a:chExt cx="913875" cy="2113145"/>
              </a:xfrm>
            </p:grpSpPr>
            <p:sp>
              <p:nvSpPr>
                <p:cNvPr id="206" name="Google Shape;206;p30"/>
                <p:cNvSpPr/>
                <p:nvPr/>
              </p:nvSpPr>
              <p:spPr>
                <a:xfrm>
                  <a:off x="3745250" y="3373175"/>
                  <a:ext cx="489382" cy="1850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1" h="74041" extrusionOk="0">
                      <a:moveTo>
                        <a:pt x="18281" y="74040"/>
                      </a:moveTo>
                      <a:lnTo>
                        <a:pt x="18281" y="10631"/>
                      </a:lnTo>
                      <a:lnTo>
                        <a:pt x="0" y="0"/>
                      </a:lnTo>
                      <a:lnTo>
                        <a:pt x="0" y="6348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30"/>
                <p:cNvSpPr/>
                <p:nvPr/>
              </p:nvSpPr>
              <p:spPr>
                <a:xfrm>
                  <a:off x="4202250" y="3372575"/>
                  <a:ext cx="456875" cy="18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5" h="74041" extrusionOk="0">
                      <a:moveTo>
                        <a:pt x="1" y="74040"/>
                      </a:moveTo>
                      <a:lnTo>
                        <a:pt x="18275" y="63481"/>
                      </a:lnTo>
                      <a:lnTo>
                        <a:pt x="18275" y="0"/>
                      </a:lnTo>
                      <a:lnTo>
                        <a:pt x="1" y="1063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CAE0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30"/>
                <p:cNvSpPr/>
                <p:nvPr/>
              </p:nvSpPr>
              <p:spPr>
                <a:xfrm>
                  <a:off x="3745250" y="3110500"/>
                  <a:ext cx="913875" cy="52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5" h="21114" extrusionOk="0">
                      <a:moveTo>
                        <a:pt x="18144" y="0"/>
                      </a:moveTo>
                      <a:lnTo>
                        <a:pt x="36555" y="10483"/>
                      </a:lnTo>
                      <a:lnTo>
                        <a:pt x="18281" y="21114"/>
                      </a:lnTo>
                      <a:lnTo>
                        <a:pt x="0" y="10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" name="Google Shape;209;p30"/>
              <p:cNvGrpSpPr/>
              <p:nvPr/>
            </p:nvGrpSpPr>
            <p:grpSpPr>
              <a:xfrm>
                <a:off x="3710225" y="2557600"/>
                <a:ext cx="1027600" cy="1087125"/>
                <a:chOff x="3710225" y="2557600"/>
                <a:chExt cx="1027600" cy="1087125"/>
              </a:xfrm>
            </p:grpSpPr>
            <p:sp>
              <p:nvSpPr>
                <p:cNvPr id="210" name="Google Shape;210;p30"/>
                <p:cNvSpPr/>
                <p:nvPr/>
              </p:nvSpPr>
              <p:spPr>
                <a:xfrm>
                  <a:off x="3710250" y="3276525"/>
                  <a:ext cx="992950" cy="36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8" h="14728" extrusionOk="0">
                      <a:moveTo>
                        <a:pt x="15" y="84"/>
                      </a:moveTo>
                      <a:cubicBezTo>
                        <a:pt x="16" y="86"/>
                        <a:pt x="17" y="90"/>
                        <a:pt x="17" y="93"/>
                      </a:cubicBezTo>
                      <a:cubicBezTo>
                        <a:pt x="28" y="120"/>
                        <a:pt x="41" y="146"/>
                        <a:pt x="57" y="170"/>
                      </a:cubicBezTo>
                      <a:cubicBezTo>
                        <a:pt x="61" y="175"/>
                        <a:pt x="63" y="179"/>
                        <a:pt x="66" y="183"/>
                      </a:cubicBezTo>
                      <a:cubicBezTo>
                        <a:pt x="85" y="210"/>
                        <a:pt x="108" y="234"/>
                        <a:pt x="132" y="256"/>
                      </a:cubicBezTo>
                      <a:cubicBezTo>
                        <a:pt x="150" y="272"/>
                        <a:pt x="169" y="285"/>
                        <a:pt x="190" y="298"/>
                      </a:cubicBezTo>
                      <a:cubicBezTo>
                        <a:pt x="206" y="312"/>
                        <a:pt x="224" y="324"/>
                        <a:pt x="242" y="335"/>
                      </a:cubicBezTo>
                      <a:lnTo>
                        <a:pt x="22889" y="13496"/>
                      </a:lnTo>
                      <a:cubicBezTo>
                        <a:pt x="22941" y="13525"/>
                        <a:pt x="22995" y="13549"/>
                        <a:pt x="23051" y="13567"/>
                      </a:cubicBezTo>
                      <a:cubicBezTo>
                        <a:pt x="23072" y="13575"/>
                        <a:pt x="23093" y="13581"/>
                        <a:pt x="23113" y="13587"/>
                      </a:cubicBezTo>
                      <a:cubicBezTo>
                        <a:pt x="23141" y="13594"/>
                        <a:pt x="23168" y="13602"/>
                        <a:pt x="23196" y="13608"/>
                      </a:cubicBezTo>
                      <a:cubicBezTo>
                        <a:pt x="23230" y="13614"/>
                        <a:pt x="23263" y="13621"/>
                        <a:pt x="23296" y="13625"/>
                      </a:cubicBezTo>
                      <a:cubicBezTo>
                        <a:pt x="23305" y="13625"/>
                        <a:pt x="23313" y="13627"/>
                        <a:pt x="23322" y="13628"/>
                      </a:cubicBezTo>
                      <a:cubicBezTo>
                        <a:pt x="23366" y="13632"/>
                        <a:pt x="23414" y="13636"/>
                        <a:pt x="23460" y="13636"/>
                      </a:cubicBezTo>
                      <a:lnTo>
                        <a:pt x="23482" y="13636"/>
                      </a:lnTo>
                      <a:cubicBezTo>
                        <a:pt x="23529" y="13636"/>
                        <a:pt x="23575" y="13632"/>
                        <a:pt x="23621" y="13628"/>
                      </a:cubicBezTo>
                      <a:cubicBezTo>
                        <a:pt x="23627" y="13627"/>
                        <a:pt x="23633" y="13627"/>
                        <a:pt x="23641" y="13627"/>
                      </a:cubicBezTo>
                      <a:cubicBezTo>
                        <a:pt x="23685" y="13621"/>
                        <a:pt x="23730" y="13613"/>
                        <a:pt x="23774" y="13603"/>
                      </a:cubicBezTo>
                      <a:cubicBezTo>
                        <a:pt x="23781" y="13602"/>
                        <a:pt x="23790" y="13599"/>
                        <a:pt x="23797" y="13597"/>
                      </a:cubicBezTo>
                      <a:cubicBezTo>
                        <a:pt x="23837" y="13588"/>
                        <a:pt x="23875" y="13576"/>
                        <a:pt x="23912" y="13562"/>
                      </a:cubicBezTo>
                      <a:cubicBezTo>
                        <a:pt x="23918" y="13560"/>
                        <a:pt x="23926" y="13558"/>
                        <a:pt x="23931" y="13555"/>
                      </a:cubicBezTo>
                      <a:cubicBezTo>
                        <a:pt x="23976" y="13539"/>
                        <a:pt x="24019" y="13519"/>
                        <a:pt x="24059" y="13495"/>
                      </a:cubicBezTo>
                      <a:lnTo>
                        <a:pt x="39470" y="4599"/>
                      </a:lnTo>
                      <a:cubicBezTo>
                        <a:pt x="39634" y="4504"/>
                        <a:pt x="39715" y="4379"/>
                        <a:pt x="39715" y="4257"/>
                      </a:cubicBezTo>
                      <a:lnTo>
                        <a:pt x="39718" y="5348"/>
                      </a:lnTo>
                      <a:cubicBezTo>
                        <a:pt x="39718" y="5471"/>
                        <a:pt x="39638" y="5594"/>
                        <a:pt x="39473" y="5689"/>
                      </a:cubicBezTo>
                      <a:lnTo>
                        <a:pt x="24062" y="14587"/>
                      </a:lnTo>
                      <a:cubicBezTo>
                        <a:pt x="24024" y="14609"/>
                        <a:pt x="23984" y="14628"/>
                        <a:pt x="23943" y="14644"/>
                      </a:cubicBezTo>
                      <a:cubicBezTo>
                        <a:pt x="23940" y="14645"/>
                        <a:pt x="23938" y="14646"/>
                        <a:pt x="23936" y="14646"/>
                      </a:cubicBezTo>
                      <a:cubicBezTo>
                        <a:pt x="23929" y="14649"/>
                        <a:pt x="23922" y="14651"/>
                        <a:pt x="23915" y="14654"/>
                      </a:cubicBezTo>
                      <a:cubicBezTo>
                        <a:pt x="23892" y="14662"/>
                        <a:pt x="23866" y="14671"/>
                        <a:pt x="23842" y="14678"/>
                      </a:cubicBezTo>
                      <a:lnTo>
                        <a:pt x="23800" y="14688"/>
                      </a:lnTo>
                      <a:cubicBezTo>
                        <a:pt x="23793" y="14690"/>
                        <a:pt x="23784" y="14692"/>
                        <a:pt x="23776" y="14694"/>
                      </a:cubicBezTo>
                      <a:cubicBezTo>
                        <a:pt x="23770" y="14696"/>
                        <a:pt x="23762" y="14697"/>
                        <a:pt x="23756" y="14699"/>
                      </a:cubicBezTo>
                      <a:cubicBezTo>
                        <a:pt x="23728" y="14705"/>
                        <a:pt x="23700" y="14710"/>
                        <a:pt x="23673" y="14713"/>
                      </a:cubicBezTo>
                      <a:cubicBezTo>
                        <a:pt x="23662" y="14715"/>
                        <a:pt x="23654" y="14715"/>
                        <a:pt x="23644" y="14717"/>
                      </a:cubicBezTo>
                      <a:cubicBezTo>
                        <a:pt x="23638" y="14718"/>
                        <a:pt x="23630" y="14718"/>
                        <a:pt x="23623" y="14719"/>
                      </a:cubicBezTo>
                      <a:cubicBezTo>
                        <a:pt x="23612" y="14721"/>
                        <a:pt x="23604" y="14722"/>
                        <a:pt x="23592" y="14723"/>
                      </a:cubicBezTo>
                      <a:cubicBezTo>
                        <a:pt x="23565" y="14725"/>
                        <a:pt x="23538" y="14726"/>
                        <a:pt x="23511" y="14726"/>
                      </a:cubicBezTo>
                      <a:cubicBezTo>
                        <a:pt x="23503" y="14727"/>
                        <a:pt x="23494" y="14727"/>
                        <a:pt x="23485" y="14726"/>
                      </a:cubicBezTo>
                      <a:lnTo>
                        <a:pt x="23463" y="14726"/>
                      </a:lnTo>
                      <a:cubicBezTo>
                        <a:pt x="23451" y="14726"/>
                        <a:pt x="23439" y="14727"/>
                        <a:pt x="23426" y="14726"/>
                      </a:cubicBezTo>
                      <a:cubicBezTo>
                        <a:pt x="23395" y="14725"/>
                        <a:pt x="23364" y="14723"/>
                        <a:pt x="23333" y="14721"/>
                      </a:cubicBezTo>
                      <a:cubicBezTo>
                        <a:pt x="23330" y="14720"/>
                        <a:pt x="23327" y="14720"/>
                        <a:pt x="23324" y="14719"/>
                      </a:cubicBezTo>
                      <a:cubicBezTo>
                        <a:pt x="23315" y="14718"/>
                        <a:pt x="23309" y="14717"/>
                        <a:pt x="23300" y="14715"/>
                      </a:cubicBezTo>
                      <a:cubicBezTo>
                        <a:pt x="23277" y="14712"/>
                        <a:pt x="23252" y="14710"/>
                        <a:pt x="23229" y="14706"/>
                      </a:cubicBezTo>
                      <a:cubicBezTo>
                        <a:pt x="23218" y="14704"/>
                        <a:pt x="23209" y="14701"/>
                        <a:pt x="23199" y="14698"/>
                      </a:cubicBezTo>
                      <a:cubicBezTo>
                        <a:pt x="23171" y="14692"/>
                        <a:pt x="23144" y="14686"/>
                        <a:pt x="23116" y="14677"/>
                      </a:cubicBezTo>
                      <a:cubicBezTo>
                        <a:pt x="23101" y="14674"/>
                        <a:pt x="23087" y="14672"/>
                        <a:pt x="23073" y="14668"/>
                      </a:cubicBezTo>
                      <a:cubicBezTo>
                        <a:pt x="23066" y="14665"/>
                        <a:pt x="23061" y="14661"/>
                        <a:pt x="23055" y="14659"/>
                      </a:cubicBezTo>
                      <a:cubicBezTo>
                        <a:pt x="22998" y="14640"/>
                        <a:pt x="22944" y="14617"/>
                        <a:pt x="22892" y="14588"/>
                      </a:cubicBezTo>
                      <a:lnTo>
                        <a:pt x="244" y="1426"/>
                      </a:lnTo>
                      <a:cubicBezTo>
                        <a:pt x="241" y="1424"/>
                        <a:pt x="238" y="1423"/>
                        <a:pt x="233" y="1421"/>
                      </a:cubicBezTo>
                      <a:cubicBezTo>
                        <a:pt x="219" y="1411"/>
                        <a:pt x="206" y="1400"/>
                        <a:pt x="192" y="1390"/>
                      </a:cubicBezTo>
                      <a:cubicBezTo>
                        <a:pt x="173" y="1375"/>
                        <a:pt x="151" y="1362"/>
                        <a:pt x="134" y="1346"/>
                      </a:cubicBezTo>
                      <a:cubicBezTo>
                        <a:pt x="132" y="1345"/>
                        <a:pt x="131" y="1343"/>
                        <a:pt x="129" y="1343"/>
                      </a:cubicBezTo>
                      <a:cubicBezTo>
                        <a:pt x="110" y="1325"/>
                        <a:pt x="93" y="1307"/>
                        <a:pt x="77" y="1288"/>
                      </a:cubicBezTo>
                      <a:cubicBezTo>
                        <a:pt x="74" y="1283"/>
                        <a:pt x="72" y="1279"/>
                        <a:pt x="68" y="1275"/>
                      </a:cubicBezTo>
                      <a:cubicBezTo>
                        <a:pt x="66" y="1271"/>
                        <a:pt x="62" y="1265"/>
                        <a:pt x="60" y="1261"/>
                      </a:cubicBezTo>
                      <a:cubicBezTo>
                        <a:pt x="55" y="1254"/>
                        <a:pt x="49" y="1246"/>
                        <a:pt x="45" y="1238"/>
                      </a:cubicBezTo>
                      <a:cubicBezTo>
                        <a:pt x="35" y="1224"/>
                        <a:pt x="28" y="1208"/>
                        <a:pt x="23" y="1192"/>
                      </a:cubicBezTo>
                      <a:cubicBezTo>
                        <a:pt x="22" y="1190"/>
                        <a:pt x="22" y="1186"/>
                        <a:pt x="20" y="1184"/>
                      </a:cubicBezTo>
                      <a:cubicBezTo>
                        <a:pt x="19" y="1181"/>
                        <a:pt x="18" y="1178"/>
                        <a:pt x="18" y="1176"/>
                      </a:cubicBezTo>
                      <a:cubicBezTo>
                        <a:pt x="14" y="1165"/>
                        <a:pt x="12" y="1155"/>
                        <a:pt x="9" y="1145"/>
                      </a:cubicBezTo>
                      <a:cubicBezTo>
                        <a:pt x="7" y="1129"/>
                        <a:pt x="5" y="1113"/>
                        <a:pt x="3" y="1097"/>
                      </a:cubicBezTo>
                      <a:lnTo>
                        <a:pt x="3" y="1091"/>
                      </a:lnTo>
                      <a:lnTo>
                        <a:pt x="0" y="0"/>
                      </a:lnTo>
                      <a:cubicBezTo>
                        <a:pt x="1" y="28"/>
                        <a:pt x="7" y="57"/>
                        <a:pt x="15" y="8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30"/>
                <p:cNvSpPr/>
                <p:nvPr/>
              </p:nvSpPr>
              <p:spPr>
                <a:xfrm>
                  <a:off x="4099625" y="3090225"/>
                  <a:ext cx="526050" cy="33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42" h="13318" extrusionOk="0">
                      <a:moveTo>
                        <a:pt x="0" y="0"/>
                      </a:moveTo>
                      <a:lnTo>
                        <a:pt x="3" y="1090"/>
                      </a:lnTo>
                      <a:lnTo>
                        <a:pt x="21042" y="13318"/>
                      </a:lnTo>
                      <a:lnTo>
                        <a:pt x="21038" y="12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0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30"/>
                <p:cNvSpPr/>
                <p:nvPr/>
              </p:nvSpPr>
              <p:spPr>
                <a:xfrm>
                  <a:off x="3898200" y="3090225"/>
                  <a:ext cx="727400" cy="4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96" h="16880" extrusionOk="0">
                      <a:moveTo>
                        <a:pt x="0" y="4653"/>
                      </a:moveTo>
                      <a:lnTo>
                        <a:pt x="21039" y="16880"/>
                      </a:lnTo>
                      <a:lnTo>
                        <a:pt x="29095" y="12228"/>
                      </a:lnTo>
                      <a:lnTo>
                        <a:pt x="8057" y="0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30"/>
                <p:cNvSpPr/>
                <p:nvPr/>
              </p:nvSpPr>
              <p:spPr>
                <a:xfrm>
                  <a:off x="3710225" y="3043975"/>
                  <a:ext cx="995350" cy="57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23075" extrusionOk="0">
                      <a:moveTo>
                        <a:pt x="15712" y="186"/>
                      </a:moveTo>
                      <a:cubicBezTo>
                        <a:pt x="16037" y="0"/>
                        <a:pt x="16560" y="0"/>
                        <a:pt x="16882" y="186"/>
                      </a:cubicBezTo>
                      <a:lnTo>
                        <a:pt x="39493" y="13328"/>
                      </a:lnTo>
                      <a:cubicBezTo>
                        <a:pt x="39814" y="13514"/>
                        <a:pt x="39812" y="13818"/>
                        <a:pt x="39488" y="14004"/>
                      </a:cubicBezTo>
                      <a:lnTo>
                        <a:pt x="24101" y="22888"/>
                      </a:lnTo>
                      <a:cubicBezTo>
                        <a:pt x="23778" y="23075"/>
                        <a:pt x="23255" y="23075"/>
                        <a:pt x="22933" y="22889"/>
                      </a:cubicBezTo>
                      <a:lnTo>
                        <a:pt x="320" y="9747"/>
                      </a:lnTo>
                      <a:cubicBezTo>
                        <a:pt x="0" y="9561"/>
                        <a:pt x="1" y="9258"/>
                        <a:pt x="326" y="9071"/>
                      </a:cubicBezTo>
                      <a:close/>
                      <a:moveTo>
                        <a:pt x="28558" y="18730"/>
                      </a:moveTo>
                      <a:lnTo>
                        <a:pt x="36614" y="14078"/>
                      </a:lnTo>
                      <a:lnTo>
                        <a:pt x="15576" y="1850"/>
                      </a:lnTo>
                      <a:lnTo>
                        <a:pt x="7519" y="6503"/>
                      </a:lnTo>
                      <a:lnTo>
                        <a:pt x="28558" y="18730"/>
                      </a:lnTo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30"/>
                <p:cNvSpPr/>
                <p:nvPr/>
              </p:nvSpPr>
              <p:spPr>
                <a:xfrm>
                  <a:off x="3905800" y="3094700"/>
                  <a:ext cx="712050" cy="4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82" h="16522" extrusionOk="0">
                      <a:moveTo>
                        <a:pt x="7718" y="45"/>
                      </a:moveTo>
                      <a:cubicBezTo>
                        <a:pt x="7796" y="0"/>
                        <a:pt x="7921" y="0"/>
                        <a:pt x="8000" y="45"/>
                      </a:cubicBezTo>
                      <a:lnTo>
                        <a:pt x="8970" y="610"/>
                      </a:lnTo>
                      <a:cubicBezTo>
                        <a:pt x="9048" y="654"/>
                        <a:pt x="9047" y="728"/>
                        <a:pt x="8969" y="773"/>
                      </a:cubicBezTo>
                      <a:lnTo>
                        <a:pt x="8221" y="1205"/>
                      </a:lnTo>
                      <a:cubicBezTo>
                        <a:pt x="8143" y="1250"/>
                        <a:pt x="8017" y="1250"/>
                        <a:pt x="7938" y="1205"/>
                      </a:cubicBezTo>
                      <a:lnTo>
                        <a:pt x="6968" y="642"/>
                      </a:lnTo>
                      <a:cubicBezTo>
                        <a:pt x="6890" y="596"/>
                        <a:pt x="6891" y="523"/>
                        <a:pt x="6970" y="478"/>
                      </a:cubicBezTo>
                      <a:close/>
                      <a:moveTo>
                        <a:pt x="8331" y="1268"/>
                      </a:moveTo>
                      <a:cubicBezTo>
                        <a:pt x="8252" y="1314"/>
                        <a:pt x="8251" y="1388"/>
                        <a:pt x="8329" y="1432"/>
                      </a:cubicBezTo>
                      <a:lnTo>
                        <a:pt x="9299" y="1996"/>
                      </a:lnTo>
                      <a:cubicBezTo>
                        <a:pt x="9378" y="2042"/>
                        <a:pt x="9503" y="2041"/>
                        <a:pt x="9583" y="1996"/>
                      </a:cubicBezTo>
                      <a:lnTo>
                        <a:pt x="10330" y="1564"/>
                      </a:lnTo>
                      <a:cubicBezTo>
                        <a:pt x="10408" y="1519"/>
                        <a:pt x="10410" y="1446"/>
                        <a:pt x="10331" y="1400"/>
                      </a:cubicBezTo>
                      <a:lnTo>
                        <a:pt x="9361" y="836"/>
                      </a:lnTo>
                      <a:cubicBezTo>
                        <a:pt x="9283" y="792"/>
                        <a:pt x="9156" y="792"/>
                        <a:pt x="9079" y="836"/>
                      </a:cubicBezTo>
                      <a:close/>
                      <a:moveTo>
                        <a:pt x="9718" y="2075"/>
                      </a:moveTo>
                      <a:cubicBezTo>
                        <a:pt x="9640" y="2121"/>
                        <a:pt x="9640" y="2195"/>
                        <a:pt x="9716" y="2239"/>
                      </a:cubicBezTo>
                      <a:lnTo>
                        <a:pt x="10686" y="2803"/>
                      </a:lnTo>
                      <a:cubicBezTo>
                        <a:pt x="10765" y="2848"/>
                        <a:pt x="10892" y="2848"/>
                        <a:pt x="10972" y="2803"/>
                      </a:cubicBezTo>
                      <a:lnTo>
                        <a:pt x="11719" y="2371"/>
                      </a:lnTo>
                      <a:cubicBezTo>
                        <a:pt x="11796" y="2326"/>
                        <a:pt x="11796" y="2252"/>
                        <a:pt x="11719" y="2207"/>
                      </a:cubicBezTo>
                      <a:lnTo>
                        <a:pt x="10748" y="1644"/>
                      </a:lnTo>
                      <a:cubicBezTo>
                        <a:pt x="10672" y="1598"/>
                        <a:pt x="10544" y="1598"/>
                        <a:pt x="10466" y="1644"/>
                      </a:cubicBezTo>
                      <a:close/>
                      <a:moveTo>
                        <a:pt x="11123" y="2891"/>
                      </a:moveTo>
                      <a:cubicBezTo>
                        <a:pt x="11043" y="2937"/>
                        <a:pt x="11043" y="3009"/>
                        <a:pt x="11120" y="3055"/>
                      </a:cubicBezTo>
                      <a:lnTo>
                        <a:pt x="12090" y="3619"/>
                      </a:lnTo>
                      <a:cubicBezTo>
                        <a:pt x="12168" y="3664"/>
                        <a:pt x="12294" y="3663"/>
                        <a:pt x="12373" y="3619"/>
                      </a:cubicBezTo>
                      <a:lnTo>
                        <a:pt x="13121" y="3187"/>
                      </a:lnTo>
                      <a:cubicBezTo>
                        <a:pt x="13199" y="3141"/>
                        <a:pt x="13200" y="3069"/>
                        <a:pt x="13122" y="3023"/>
                      </a:cubicBezTo>
                      <a:lnTo>
                        <a:pt x="12151" y="2459"/>
                      </a:lnTo>
                      <a:cubicBezTo>
                        <a:pt x="12074" y="2414"/>
                        <a:pt x="11947" y="2414"/>
                        <a:pt x="11870" y="2459"/>
                      </a:cubicBezTo>
                      <a:close/>
                      <a:moveTo>
                        <a:pt x="12510" y="3697"/>
                      </a:moveTo>
                      <a:cubicBezTo>
                        <a:pt x="12431" y="3742"/>
                        <a:pt x="12430" y="3816"/>
                        <a:pt x="12508" y="3861"/>
                      </a:cubicBezTo>
                      <a:lnTo>
                        <a:pt x="13478" y="4425"/>
                      </a:lnTo>
                      <a:cubicBezTo>
                        <a:pt x="13557" y="4471"/>
                        <a:pt x="13684" y="4471"/>
                        <a:pt x="13762" y="4425"/>
                      </a:cubicBezTo>
                      <a:lnTo>
                        <a:pt x="14509" y="3993"/>
                      </a:lnTo>
                      <a:cubicBezTo>
                        <a:pt x="14588" y="3948"/>
                        <a:pt x="14589" y="3875"/>
                        <a:pt x="14509" y="3829"/>
                      </a:cubicBezTo>
                      <a:lnTo>
                        <a:pt x="13540" y="3265"/>
                      </a:lnTo>
                      <a:cubicBezTo>
                        <a:pt x="13462" y="3221"/>
                        <a:pt x="13336" y="3221"/>
                        <a:pt x="13258" y="3265"/>
                      </a:cubicBezTo>
                      <a:close/>
                      <a:moveTo>
                        <a:pt x="13899" y="4505"/>
                      </a:moveTo>
                      <a:cubicBezTo>
                        <a:pt x="13821" y="4551"/>
                        <a:pt x="13820" y="4624"/>
                        <a:pt x="13898" y="4669"/>
                      </a:cubicBezTo>
                      <a:lnTo>
                        <a:pt x="14869" y="5234"/>
                      </a:lnTo>
                      <a:cubicBezTo>
                        <a:pt x="14945" y="5278"/>
                        <a:pt x="15073" y="5277"/>
                        <a:pt x="15151" y="5232"/>
                      </a:cubicBezTo>
                      <a:lnTo>
                        <a:pt x="15899" y="4800"/>
                      </a:lnTo>
                      <a:cubicBezTo>
                        <a:pt x="15976" y="4756"/>
                        <a:pt x="15978" y="4683"/>
                        <a:pt x="15900" y="4637"/>
                      </a:cubicBezTo>
                      <a:lnTo>
                        <a:pt x="14929" y="4073"/>
                      </a:lnTo>
                      <a:cubicBezTo>
                        <a:pt x="14852" y="4027"/>
                        <a:pt x="14725" y="4028"/>
                        <a:pt x="14647" y="4073"/>
                      </a:cubicBezTo>
                      <a:close/>
                      <a:moveTo>
                        <a:pt x="15288" y="5311"/>
                      </a:moveTo>
                      <a:cubicBezTo>
                        <a:pt x="15209" y="5357"/>
                        <a:pt x="15208" y="5432"/>
                        <a:pt x="15287" y="5476"/>
                      </a:cubicBezTo>
                      <a:lnTo>
                        <a:pt x="16257" y="6040"/>
                      </a:lnTo>
                      <a:cubicBezTo>
                        <a:pt x="16334" y="6085"/>
                        <a:pt x="16461" y="6085"/>
                        <a:pt x="16540" y="6040"/>
                      </a:cubicBezTo>
                      <a:lnTo>
                        <a:pt x="17288" y="5608"/>
                      </a:lnTo>
                      <a:cubicBezTo>
                        <a:pt x="17366" y="5563"/>
                        <a:pt x="17366" y="5490"/>
                        <a:pt x="17289" y="5444"/>
                      </a:cubicBezTo>
                      <a:lnTo>
                        <a:pt x="16319" y="4881"/>
                      </a:lnTo>
                      <a:cubicBezTo>
                        <a:pt x="16240" y="4836"/>
                        <a:pt x="16112" y="4836"/>
                        <a:pt x="16035" y="4881"/>
                      </a:cubicBezTo>
                      <a:close/>
                      <a:moveTo>
                        <a:pt x="16677" y="6120"/>
                      </a:moveTo>
                      <a:cubicBezTo>
                        <a:pt x="16600" y="6165"/>
                        <a:pt x="16599" y="6238"/>
                        <a:pt x="16675" y="6284"/>
                      </a:cubicBezTo>
                      <a:lnTo>
                        <a:pt x="17646" y="6847"/>
                      </a:lnTo>
                      <a:cubicBezTo>
                        <a:pt x="17724" y="6892"/>
                        <a:pt x="17852" y="6892"/>
                        <a:pt x="17930" y="6847"/>
                      </a:cubicBezTo>
                      <a:lnTo>
                        <a:pt x="18678" y="6416"/>
                      </a:lnTo>
                      <a:cubicBezTo>
                        <a:pt x="18755" y="6371"/>
                        <a:pt x="18755" y="6297"/>
                        <a:pt x="18678" y="6251"/>
                      </a:cubicBezTo>
                      <a:lnTo>
                        <a:pt x="17708" y="5688"/>
                      </a:lnTo>
                      <a:cubicBezTo>
                        <a:pt x="17631" y="5642"/>
                        <a:pt x="17503" y="5642"/>
                        <a:pt x="17425" y="5688"/>
                      </a:cubicBezTo>
                      <a:close/>
                      <a:moveTo>
                        <a:pt x="18067" y="6926"/>
                      </a:moveTo>
                      <a:cubicBezTo>
                        <a:pt x="17988" y="6972"/>
                        <a:pt x="17987" y="7046"/>
                        <a:pt x="18065" y="7090"/>
                      </a:cubicBezTo>
                      <a:lnTo>
                        <a:pt x="19035" y="7654"/>
                      </a:lnTo>
                      <a:cubicBezTo>
                        <a:pt x="19113" y="7700"/>
                        <a:pt x="19239" y="7699"/>
                        <a:pt x="19318" y="7654"/>
                      </a:cubicBezTo>
                      <a:lnTo>
                        <a:pt x="20066" y="7222"/>
                      </a:lnTo>
                      <a:cubicBezTo>
                        <a:pt x="20144" y="7177"/>
                        <a:pt x="20146" y="7104"/>
                        <a:pt x="20066" y="7058"/>
                      </a:cubicBezTo>
                      <a:lnTo>
                        <a:pt x="19096" y="6495"/>
                      </a:lnTo>
                      <a:cubicBezTo>
                        <a:pt x="19018" y="6450"/>
                        <a:pt x="18891" y="6450"/>
                        <a:pt x="18814" y="6495"/>
                      </a:cubicBezTo>
                      <a:close/>
                      <a:moveTo>
                        <a:pt x="19459" y="7735"/>
                      </a:moveTo>
                      <a:cubicBezTo>
                        <a:pt x="19380" y="7781"/>
                        <a:pt x="19379" y="7855"/>
                        <a:pt x="19457" y="7900"/>
                      </a:cubicBezTo>
                      <a:lnTo>
                        <a:pt x="20429" y="8464"/>
                      </a:lnTo>
                      <a:cubicBezTo>
                        <a:pt x="20505" y="8509"/>
                        <a:pt x="20633" y="8509"/>
                        <a:pt x="20712" y="8463"/>
                      </a:cubicBezTo>
                      <a:lnTo>
                        <a:pt x="21460" y="8031"/>
                      </a:lnTo>
                      <a:cubicBezTo>
                        <a:pt x="21537" y="7987"/>
                        <a:pt x="21537" y="7914"/>
                        <a:pt x="21461" y="7868"/>
                      </a:cubicBezTo>
                      <a:lnTo>
                        <a:pt x="20491" y="7304"/>
                      </a:lnTo>
                      <a:cubicBezTo>
                        <a:pt x="20412" y="7259"/>
                        <a:pt x="20285" y="7259"/>
                        <a:pt x="20206" y="7303"/>
                      </a:cubicBezTo>
                      <a:close/>
                      <a:moveTo>
                        <a:pt x="20848" y="8541"/>
                      </a:moveTo>
                      <a:cubicBezTo>
                        <a:pt x="20769" y="8587"/>
                        <a:pt x="20768" y="8661"/>
                        <a:pt x="20846" y="8706"/>
                      </a:cubicBezTo>
                      <a:lnTo>
                        <a:pt x="21816" y="9269"/>
                      </a:lnTo>
                      <a:cubicBezTo>
                        <a:pt x="21895" y="9315"/>
                        <a:pt x="22020" y="9315"/>
                        <a:pt x="22099" y="9269"/>
                      </a:cubicBezTo>
                      <a:lnTo>
                        <a:pt x="22847" y="8838"/>
                      </a:lnTo>
                      <a:cubicBezTo>
                        <a:pt x="22925" y="8794"/>
                        <a:pt x="22927" y="8719"/>
                        <a:pt x="22848" y="8674"/>
                      </a:cubicBezTo>
                      <a:lnTo>
                        <a:pt x="21878" y="8111"/>
                      </a:lnTo>
                      <a:cubicBezTo>
                        <a:pt x="21799" y="8065"/>
                        <a:pt x="21674" y="8066"/>
                        <a:pt x="21596" y="8111"/>
                      </a:cubicBezTo>
                      <a:close/>
                      <a:moveTo>
                        <a:pt x="22238" y="9350"/>
                      </a:moveTo>
                      <a:cubicBezTo>
                        <a:pt x="22158" y="9395"/>
                        <a:pt x="22158" y="9468"/>
                        <a:pt x="22235" y="9514"/>
                      </a:cubicBezTo>
                      <a:lnTo>
                        <a:pt x="23206" y="10078"/>
                      </a:lnTo>
                      <a:cubicBezTo>
                        <a:pt x="23283" y="10122"/>
                        <a:pt x="23410" y="10122"/>
                        <a:pt x="23490" y="10077"/>
                      </a:cubicBezTo>
                      <a:lnTo>
                        <a:pt x="24238" y="9645"/>
                      </a:lnTo>
                      <a:cubicBezTo>
                        <a:pt x="24314" y="9600"/>
                        <a:pt x="24315" y="9528"/>
                        <a:pt x="24238" y="9482"/>
                      </a:cubicBezTo>
                      <a:lnTo>
                        <a:pt x="23266" y="8918"/>
                      </a:lnTo>
                      <a:cubicBezTo>
                        <a:pt x="23189" y="8872"/>
                        <a:pt x="23062" y="8872"/>
                        <a:pt x="22984" y="8918"/>
                      </a:cubicBezTo>
                      <a:close/>
                      <a:moveTo>
                        <a:pt x="23625" y="10155"/>
                      </a:moveTo>
                      <a:cubicBezTo>
                        <a:pt x="23547" y="10201"/>
                        <a:pt x="23546" y="10276"/>
                        <a:pt x="23624" y="10320"/>
                      </a:cubicBezTo>
                      <a:lnTo>
                        <a:pt x="24593" y="10884"/>
                      </a:lnTo>
                      <a:cubicBezTo>
                        <a:pt x="24672" y="10929"/>
                        <a:pt x="24799" y="10929"/>
                        <a:pt x="24877" y="10884"/>
                      </a:cubicBezTo>
                      <a:lnTo>
                        <a:pt x="25625" y="10452"/>
                      </a:lnTo>
                      <a:cubicBezTo>
                        <a:pt x="25704" y="10408"/>
                        <a:pt x="25704" y="10333"/>
                        <a:pt x="25625" y="10287"/>
                      </a:cubicBezTo>
                      <a:lnTo>
                        <a:pt x="24655" y="9724"/>
                      </a:lnTo>
                      <a:cubicBezTo>
                        <a:pt x="24577" y="9680"/>
                        <a:pt x="24450" y="9680"/>
                        <a:pt x="24373" y="9724"/>
                      </a:cubicBezTo>
                      <a:close/>
                      <a:moveTo>
                        <a:pt x="25015" y="10964"/>
                      </a:moveTo>
                      <a:cubicBezTo>
                        <a:pt x="24937" y="11009"/>
                        <a:pt x="24936" y="11083"/>
                        <a:pt x="25013" y="11128"/>
                      </a:cubicBezTo>
                      <a:lnTo>
                        <a:pt x="25984" y="11692"/>
                      </a:lnTo>
                      <a:cubicBezTo>
                        <a:pt x="26061" y="11737"/>
                        <a:pt x="26188" y="11736"/>
                        <a:pt x="26267" y="11692"/>
                      </a:cubicBezTo>
                      <a:lnTo>
                        <a:pt x="27013" y="11260"/>
                      </a:lnTo>
                      <a:cubicBezTo>
                        <a:pt x="27091" y="11215"/>
                        <a:pt x="27093" y="11142"/>
                        <a:pt x="27016" y="11096"/>
                      </a:cubicBezTo>
                      <a:lnTo>
                        <a:pt x="26045" y="10533"/>
                      </a:lnTo>
                      <a:cubicBezTo>
                        <a:pt x="25968" y="10487"/>
                        <a:pt x="25841" y="10487"/>
                        <a:pt x="25763" y="10533"/>
                      </a:cubicBezTo>
                      <a:close/>
                      <a:moveTo>
                        <a:pt x="26403" y="11770"/>
                      </a:moveTo>
                      <a:cubicBezTo>
                        <a:pt x="26324" y="11816"/>
                        <a:pt x="26324" y="11890"/>
                        <a:pt x="26402" y="11935"/>
                      </a:cubicBezTo>
                      <a:lnTo>
                        <a:pt x="27373" y="12498"/>
                      </a:lnTo>
                      <a:cubicBezTo>
                        <a:pt x="27450" y="12543"/>
                        <a:pt x="27577" y="12543"/>
                        <a:pt x="27656" y="12498"/>
                      </a:cubicBezTo>
                      <a:lnTo>
                        <a:pt x="28404" y="12066"/>
                      </a:lnTo>
                      <a:cubicBezTo>
                        <a:pt x="28482" y="12022"/>
                        <a:pt x="28482" y="11948"/>
                        <a:pt x="28404" y="11903"/>
                      </a:cubicBezTo>
                      <a:lnTo>
                        <a:pt x="27434" y="11340"/>
                      </a:lnTo>
                      <a:cubicBezTo>
                        <a:pt x="27356" y="11294"/>
                        <a:pt x="27228" y="11294"/>
                        <a:pt x="27151" y="11338"/>
                      </a:cubicBezTo>
                      <a:close/>
                      <a:moveTo>
                        <a:pt x="5823" y="1140"/>
                      </a:moveTo>
                      <a:cubicBezTo>
                        <a:pt x="5744" y="1184"/>
                        <a:pt x="5744" y="1258"/>
                        <a:pt x="5822" y="1302"/>
                      </a:cubicBezTo>
                      <a:lnTo>
                        <a:pt x="9094" y="3204"/>
                      </a:lnTo>
                      <a:cubicBezTo>
                        <a:pt x="9171" y="3249"/>
                        <a:pt x="9297" y="3249"/>
                        <a:pt x="9376" y="3204"/>
                      </a:cubicBezTo>
                      <a:lnTo>
                        <a:pt x="10124" y="2773"/>
                      </a:lnTo>
                      <a:cubicBezTo>
                        <a:pt x="10202" y="2727"/>
                        <a:pt x="10202" y="2655"/>
                        <a:pt x="10125" y="2609"/>
                      </a:cubicBezTo>
                      <a:lnTo>
                        <a:pt x="6853" y="708"/>
                      </a:lnTo>
                      <a:cubicBezTo>
                        <a:pt x="6774" y="662"/>
                        <a:pt x="6650" y="662"/>
                        <a:pt x="6571" y="708"/>
                      </a:cubicBezTo>
                      <a:close/>
                      <a:moveTo>
                        <a:pt x="9521" y="3289"/>
                      </a:moveTo>
                      <a:cubicBezTo>
                        <a:pt x="9443" y="3333"/>
                        <a:pt x="9443" y="3407"/>
                        <a:pt x="9521" y="3453"/>
                      </a:cubicBezTo>
                      <a:lnTo>
                        <a:pt x="10492" y="4016"/>
                      </a:lnTo>
                      <a:cubicBezTo>
                        <a:pt x="10569" y="4061"/>
                        <a:pt x="10696" y="4061"/>
                        <a:pt x="10774" y="4016"/>
                      </a:cubicBezTo>
                      <a:lnTo>
                        <a:pt x="11523" y="3585"/>
                      </a:lnTo>
                      <a:cubicBezTo>
                        <a:pt x="11600" y="3539"/>
                        <a:pt x="11600" y="3465"/>
                        <a:pt x="11523" y="3421"/>
                      </a:cubicBezTo>
                      <a:lnTo>
                        <a:pt x="10552" y="2857"/>
                      </a:lnTo>
                      <a:cubicBezTo>
                        <a:pt x="10474" y="2812"/>
                        <a:pt x="10348" y="2811"/>
                        <a:pt x="10269" y="2857"/>
                      </a:cubicBezTo>
                      <a:close/>
                      <a:moveTo>
                        <a:pt x="10910" y="4095"/>
                      </a:moveTo>
                      <a:cubicBezTo>
                        <a:pt x="10831" y="4141"/>
                        <a:pt x="10830" y="4213"/>
                        <a:pt x="10909" y="4259"/>
                      </a:cubicBezTo>
                      <a:lnTo>
                        <a:pt x="11880" y="4823"/>
                      </a:lnTo>
                      <a:cubicBezTo>
                        <a:pt x="11958" y="4868"/>
                        <a:pt x="12084" y="4869"/>
                        <a:pt x="12163" y="4823"/>
                      </a:cubicBezTo>
                      <a:lnTo>
                        <a:pt x="12911" y="4391"/>
                      </a:lnTo>
                      <a:cubicBezTo>
                        <a:pt x="12990" y="4345"/>
                        <a:pt x="12990" y="4273"/>
                        <a:pt x="12911" y="4227"/>
                      </a:cubicBezTo>
                      <a:lnTo>
                        <a:pt x="11941" y="3664"/>
                      </a:lnTo>
                      <a:cubicBezTo>
                        <a:pt x="11862" y="3618"/>
                        <a:pt x="11737" y="3618"/>
                        <a:pt x="11658" y="3664"/>
                      </a:cubicBezTo>
                      <a:close/>
                      <a:moveTo>
                        <a:pt x="12300" y="4903"/>
                      </a:moveTo>
                      <a:cubicBezTo>
                        <a:pt x="12222" y="4949"/>
                        <a:pt x="12221" y="5021"/>
                        <a:pt x="12299" y="5067"/>
                      </a:cubicBezTo>
                      <a:lnTo>
                        <a:pt x="13270" y="5630"/>
                      </a:lnTo>
                      <a:cubicBezTo>
                        <a:pt x="13347" y="5675"/>
                        <a:pt x="13474" y="5675"/>
                        <a:pt x="13552" y="5630"/>
                      </a:cubicBezTo>
                      <a:lnTo>
                        <a:pt x="14301" y="5199"/>
                      </a:lnTo>
                      <a:cubicBezTo>
                        <a:pt x="14378" y="5154"/>
                        <a:pt x="14380" y="5080"/>
                        <a:pt x="14301" y="5036"/>
                      </a:cubicBezTo>
                      <a:lnTo>
                        <a:pt x="13330" y="4471"/>
                      </a:lnTo>
                      <a:cubicBezTo>
                        <a:pt x="13253" y="4426"/>
                        <a:pt x="13127" y="4426"/>
                        <a:pt x="13049" y="4471"/>
                      </a:cubicBezTo>
                      <a:close/>
                      <a:moveTo>
                        <a:pt x="13688" y="5709"/>
                      </a:moveTo>
                      <a:cubicBezTo>
                        <a:pt x="13609" y="5755"/>
                        <a:pt x="13610" y="5827"/>
                        <a:pt x="13688" y="5873"/>
                      </a:cubicBezTo>
                      <a:lnTo>
                        <a:pt x="14657" y="6437"/>
                      </a:lnTo>
                      <a:cubicBezTo>
                        <a:pt x="14736" y="6482"/>
                        <a:pt x="14862" y="6483"/>
                        <a:pt x="14940" y="6437"/>
                      </a:cubicBezTo>
                      <a:lnTo>
                        <a:pt x="15688" y="6005"/>
                      </a:lnTo>
                      <a:cubicBezTo>
                        <a:pt x="15767" y="5959"/>
                        <a:pt x="15767" y="5887"/>
                        <a:pt x="15688" y="5841"/>
                      </a:cubicBezTo>
                      <a:lnTo>
                        <a:pt x="14719" y="5277"/>
                      </a:lnTo>
                      <a:cubicBezTo>
                        <a:pt x="14641" y="5233"/>
                        <a:pt x="14514" y="5233"/>
                        <a:pt x="14437" y="5277"/>
                      </a:cubicBezTo>
                      <a:close/>
                      <a:moveTo>
                        <a:pt x="15078" y="6517"/>
                      </a:moveTo>
                      <a:cubicBezTo>
                        <a:pt x="15000" y="6561"/>
                        <a:pt x="15000" y="6635"/>
                        <a:pt x="15077" y="6681"/>
                      </a:cubicBezTo>
                      <a:lnTo>
                        <a:pt x="16046" y="7244"/>
                      </a:lnTo>
                      <a:cubicBezTo>
                        <a:pt x="16125" y="7289"/>
                        <a:pt x="16251" y="7289"/>
                        <a:pt x="16329" y="7244"/>
                      </a:cubicBezTo>
                      <a:lnTo>
                        <a:pt x="17077" y="6813"/>
                      </a:lnTo>
                      <a:cubicBezTo>
                        <a:pt x="17156" y="6767"/>
                        <a:pt x="17156" y="6694"/>
                        <a:pt x="17079" y="6649"/>
                      </a:cubicBezTo>
                      <a:lnTo>
                        <a:pt x="16108" y="6085"/>
                      </a:lnTo>
                      <a:cubicBezTo>
                        <a:pt x="16029" y="6040"/>
                        <a:pt x="15904" y="6040"/>
                        <a:pt x="15825" y="6085"/>
                      </a:cubicBezTo>
                      <a:close/>
                      <a:moveTo>
                        <a:pt x="16466" y="7323"/>
                      </a:moveTo>
                      <a:cubicBezTo>
                        <a:pt x="16387" y="7369"/>
                        <a:pt x="16388" y="7442"/>
                        <a:pt x="16466" y="7488"/>
                      </a:cubicBezTo>
                      <a:lnTo>
                        <a:pt x="17436" y="8052"/>
                      </a:lnTo>
                      <a:cubicBezTo>
                        <a:pt x="17513" y="8097"/>
                        <a:pt x="17639" y="8097"/>
                        <a:pt x="17718" y="8052"/>
                      </a:cubicBezTo>
                      <a:lnTo>
                        <a:pt x="18466" y="7619"/>
                      </a:lnTo>
                      <a:cubicBezTo>
                        <a:pt x="18545" y="7574"/>
                        <a:pt x="18544" y="7501"/>
                        <a:pt x="18467" y="7456"/>
                      </a:cubicBezTo>
                      <a:lnTo>
                        <a:pt x="17496" y="6892"/>
                      </a:lnTo>
                      <a:cubicBezTo>
                        <a:pt x="17418" y="6847"/>
                        <a:pt x="17291" y="6847"/>
                        <a:pt x="17213" y="6892"/>
                      </a:cubicBezTo>
                      <a:close/>
                      <a:moveTo>
                        <a:pt x="17859" y="8133"/>
                      </a:moveTo>
                      <a:cubicBezTo>
                        <a:pt x="17781" y="8179"/>
                        <a:pt x="17782" y="8252"/>
                        <a:pt x="17858" y="8297"/>
                      </a:cubicBezTo>
                      <a:lnTo>
                        <a:pt x="18828" y="8861"/>
                      </a:lnTo>
                      <a:cubicBezTo>
                        <a:pt x="18906" y="8906"/>
                        <a:pt x="19033" y="8906"/>
                        <a:pt x="19112" y="8862"/>
                      </a:cubicBezTo>
                      <a:lnTo>
                        <a:pt x="19859" y="8430"/>
                      </a:lnTo>
                      <a:cubicBezTo>
                        <a:pt x="19937" y="8384"/>
                        <a:pt x="19937" y="8311"/>
                        <a:pt x="19859" y="8265"/>
                      </a:cubicBezTo>
                      <a:lnTo>
                        <a:pt x="18889" y="7702"/>
                      </a:lnTo>
                      <a:cubicBezTo>
                        <a:pt x="18812" y="7656"/>
                        <a:pt x="18685" y="7656"/>
                        <a:pt x="18607" y="7702"/>
                      </a:cubicBezTo>
                      <a:close/>
                      <a:moveTo>
                        <a:pt x="19248" y="8940"/>
                      </a:moveTo>
                      <a:cubicBezTo>
                        <a:pt x="19168" y="8986"/>
                        <a:pt x="19168" y="9058"/>
                        <a:pt x="19247" y="9104"/>
                      </a:cubicBezTo>
                      <a:lnTo>
                        <a:pt x="20217" y="9667"/>
                      </a:lnTo>
                      <a:cubicBezTo>
                        <a:pt x="20295" y="9713"/>
                        <a:pt x="20421" y="9713"/>
                        <a:pt x="20499" y="9667"/>
                      </a:cubicBezTo>
                      <a:lnTo>
                        <a:pt x="21247" y="9235"/>
                      </a:lnTo>
                      <a:cubicBezTo>
                        <a:pt x="21326" y="9189"/>
                        <a:pt x="21326" y="9117"/>
                        <a:pt x="21248" y="9071"/>
                      </a:cubicBezTo>
                      <a:lnTo>
                        <a:pt x="20278" y="8508"/>
                      </a:lnTo>
                      <a:cubicBezTo>
                        <a:pt x="20200" y="8463"/>
                        <a:pt x="20075" y="8463"/>
                        <a:pt x="19996" y="8508"/>
                      </a:cubicBezTo>
                      <a:close/>
                      <a:moveTo>
                        <a:pt x="20636" y="9747"/>
                      </a:moveTo>
                      <a:cubicBezTo>
                        <a:pt x="20559" y="9793"/>
                        <a:pt x="20559" y="9866"/>
                        <a:pt x="20637" y="9911"/>
                      </a:cubicBezTo>
                      <a:lnTo>
                        <a:pt x="21608" y="10475"/>
                      </a:lnTo>
                      <a:cubicBezTo>
                        <a:pt x="21684" y="10519"/>
                        <a:pt x="21811" y="10520"/>
                        <a:pt x="21890" y="10475"/>
                      </a:cubicBezTo>
                      <a:lnTo>
                        <a:pt x="22636" y="10043"/>
                      </a:lnTo>
                      <a:cubicBezTo>
                        <a:pt x="22715" y="9998"/>
                        <a:pt x="22715" y="9925"/>
                        <a:pt x="22638" y="9880"/>
                      </a:cubicBezTo>
                      <a:lnTo>
                        <a:pt x="21667" y="9316"/>
                      </a:lnTo>
                      <a:cubicBezTo>
                        <a:pt x="21590" y="9270"/>
                        <a:pt x="21462" y="9269"/>
                        <a:pt x="21383" y="9315"/>
                      </a:cubicBezTo>
                      <a:close/>
                      <a:moveTo>
                        <a:pt x="22026" y="10554"/>
                      </a:moveTo>
                      <a:cubicBezTo>
                        <a:pt x="21947" y="10600"/>
                        <a:pt x="21946" y="10672"/>
                        <a:pt x="22025" y="10718"/>
                      </a:cubicBezTo>
                      <a:lnTo>
                        <a:pt x="22996" y="11281"/>
                      </a:lnTo>
                      <a:cubicBezTo>
                        <a:pt x="23074" y="11327"/>
                        <a:pt x="23200" y="11327"/>
                        <a:pt x="23279" y="11282"/>
                      </a:cubicBezTo>
                      <a:lnTo>
                        <a:pt x="24027" y="10850"/>
                      </a:lnTo>
                      <a:cubicBezTo>
                        <a:pt x="24105" y="10804"/>
                        <a:pt x="24105" y="10732"/>
                        <a:pt x="24027" y="10685"/>
                      </a:cubicBezTo>
                      <a:lnTo>
                        <a:pt x="23056" y="10122"/>
                      </a:lnTo>
                      <a:cubicBezTo>
                        <a:pt x="22978" y="10077"/>
                        <a:pt x="22851" y="10077"/>
                        <a:pt x="22774" y="10122"/>
                      </a:cubicBezTo>
                      <a:close/>
                      <a:moveTo>
                        <a:pt x="23415" y="11362"/>
                      </a:moveTo>
                      <a:cubicBezTo>
                        <a:pt x="23338" y="11408"/>
                        <a:pt x="23337" y="11480"/>
                        <a:pt x="23415" y="11526"/>
                      </a:cubicBezTo>
                      <a:lnTo>
                        <a:pt x="24385" y="12090"/>
                      </a:lnTo>
                      <a:cubicBezTo>
                        <a:pt x="24463" y="12134"/>
                        <a:pt x="24589" y="12134"/>
                        <a:pt x="24668" y="12090"/>
                      </a:cubicBezTo>
                      <a:lnTo>
                        <a:pt x="25414" y="11658"/>
                      </a:lnTo>
                      <a:cubicBezTo>
                        <a:pt x="25494" y="11612"/>
                        <a:pt x="25494" y="11540"/>
                        <a:pt x="25417" y="11494"/>
                      </a:cubicBezTo>
                      <a:lnTo>
                        <a:pt x="24445" y="10930"/>
                      </a:lnTo>
                      <a:cubicBezTo>
                        <a:pt x="24367" y="10885"/>
                        <a:pt x="24242" y="10885"/>
                        <a:pt x="24163" y="10930"/>
                      </a:cubicBezTo>
                      <a:close/>
                      <a:moveTo>
                        <a:pt x="24804" y="12168"/>
                      </a:moveTo>
                      <a:cubicBezTo>
                        <a:pt x="24725" y="12213"/>
                        <a:pt x="24726" y="12288"/>
                        <a:pt x="24804" y="12331"/>
                      </a:cubicBezTo>
                      <a:lnTo>
                        <a:pt x="25773" y="12896"/>
                      </a:lnTo>
                      <a:cubicBezTo>
                        <a:pt x="25852" y="12941"/>
                        <a:pt x="25978" y="12942"/>
                        <a:pt x="26057" y="12896"/>
                      </a:cubicBezTo>
                      <a:lnTo>
                        <a:pt x="26804" y="12464"/>
                      </a:lnTo>
                      <a:cubicBezTo>
                        <a:pt x="26883" y="12418"/>
                        <a:pt x="26883" y="12345"/>
                        <a:pt x="26804" y="12299"/>
                      </a:cubicBezTo>
                      <a:lnTo>
                        <a:pt x="25835" y="11736"/>
                      </a:lnTo>
                      <a:cubicBezTo>
                        <a:pt x="25758" y="11692"/>
                        <a:pt x="25630" y="11691"/>
                        <a:pt x="25552" y="11736"/>
                      </a:cubicBezTo>
                      <a:close/>
                      <a:moveTo>
                        <a:pt x="4669" y="1805"/>
                      </a:moveTo>
                      <a:cubicBezTo>
                        <a:pt x="4590" y="1850"/>
                        <a:pt x="4590" y="1923"/>
                        <a:pt x="4668" y="1968"/>
                      </a:cubicBezTo>
                      <a:lnTo>
                        <a:pt x="5716" y="2578"/>
                      </a:lnTo>
                      <a:cubicBezTo>
                        <a:pt x="5794" y="2623"/>
                        <a:pt x="5920" y="2623"/>
                        <a:pt x="5998" y="2578"/>
                      </a:cubicBezTo>
                      <a:lnTo>
                        <a:pt x="6747" y="2146"/>
                      </a:lnTo>
                      <a:cubicBezTo>
                        <a:pt x="6824" y="2100"/>
                        <a:pt x="6824" y="2028"/>
                        <a:pt x="6747" y="1982"/>
                      </a:cubicBezTo>
                      <a:lnTo>
                        <a:pt x="5698" y="1374"/>
                      </a:lnTo>
                      <a:cubicBezTo>
                        <a:pt x="5620" y="1328"/>
                        <a:pt x="5494" y="1328"/>
                        <a:pt x="5416" y="1374"/>
                      </a:cubicBezTo>
                      <a:close/>
                      <a:moveTo>
                        <a:pt x="6115" y="2645"/>
                      </a:moveTo>
                      <a:cubicBezTo>
                        <a:pt x="6035" y="2691"/>
                        <a:pt x="6036" y="2763"/>
                        <a:pt x="6115" y="2809"/>
                      </a:cubicBezTo>
                      <a:lnTo>
                        <a:pt x="7163" y="3419"/>
                      </a:lnTo>
                      <a:cubicBezTo>
                        <a:pt x="7240" y="3463"/>
                        <a:pt x="7366" y="3463"/>
                        <a:pt x="7445" y="3419"/>
                      </a:cubicBezTo>
                      <a:lnTo>
                        <a:pt x="8193" y="2987"/>
                      </a:lnTo>
                      <a:cubicBezTo>
                        <a:pt x="8271" y="2941"/>
                        <a:pt x="8272" y="2869"/>
                        <a:pt x="8194" y="2823"/>
                      </a:cubicBezTo>
                      <a:lnTo>
                        <a:pt x="7146" y="2214"/>
                      </a:lnTo>
                      <a:cubicBezTo>
                        <a:pt x="7067" y="2168"/>
                        <a:pt x="6940" y="2167"/>
                        <a:pt x="6862" y="2213"/>
                      </a:cubicBezTo>
                      <a:close/>
                      <a:moveTo>
                        <a:pt x="2378" y="3128"/>
                      </a:moveTo>
                      <a:cubicBezTo>
                        <a:pt x="2298" y="3174"/>
                        <a:pt x="2298" y="3246"/>
                        <a:pt x="2377" y="3292"/>
                      </a:cubicBezTo>
                      <a:lnTo>
                        <a:pt x="3111" y="3718"/>
                      </a:lnTo>
                      <a:cubicBezTo>
                        <a:pt x="3190" y="3763"/>
                        <a:pt x="3314" y="3763"/>
                        <a:pt x="3394" y="3718"/>
                      </a:cubicBezTo>
                      <a:lnTo>
                        <a:pt x="5281" y="2628"/>
                      </a:lnTo>
                      <a:cubicBezTo>
                        <a:pt x="5359" y="2582"/>
                        <a:pt x="5360" y="2510"/>
                        <a:pt x="5283" y="2464"/>
                      </a:cubicBezTo>
                      <a:lnTo>
                        <a:pt x="4549" y="2039"/>
                      </a:lnTo>
                      <a:cubicBezTo>
                        <a:pt x="4471" y="1993"/>
                        <a:pt x="4343" y="1993"/>
                        <a:pt x="4265" y="2039"/>
                      </a:cubicBezTo>
                      <a:close/>
                      <a:moveTo>
                        <a:pt x="4671" y="3141"/>
                      </a:moveTo>
                      <a:cubicBezTo>
                        <a:pt x="4593" y="3186"/>
                        <a:pt x="4592" y="3259"/>
                        <a:pt x="4671" y="3305"/>
                      </a:cubicBezTo>
                      <a:lnTo>
                        <a:pt x="5719" y="3914"/>
                      </a:lnTo>
                      <a:cubicBezTo>
                        <a:pt x="5797" y="3959"/>
                        <a:pt x="5925" y="3959"/>
                        <a:pt x="6002" y="3915"/>
                      </a:cubicBezTo>
                      <a:lnTo>
                        <a:pt x="6750" y="3483"/>
                      </a:lnTo>
                      <a:cubicBezTo>
                        <a:pt x="6830" y="3438"/>
                        <a:pt x="6830" y="3363"/>
                        <a:pt x="6751" y="3319"/>
                      </a:cubicBezTo>
                      <a:lnTo>
                        <a:pt x="5703" y="2709"/>
                      </a:lnTo>
                      <a:cubicBezTo>
                        <a:pt x="5625" y="2663"/>
                        <a:pt x="5499" y="2664"/>
                        <a:pt x="5420" y="2709"/>
                      </a:cubicBezTo>
                      <a:close/>
                      <a:moveTo>
                        <a:pt x="9045" y="4342"/>
                      </a:moveTo>
                      <a:cubicBezTo>
                        <a:pt x="8967" y="4387"/>
                        <a:pt x="8965" y="4459"/>
                        <a:pt x="9044" y="4505"/>
                      </a:cubicBezTo>
                      <a:lnTo>
                        <a:pt x="10014" y="5069"/>
                      </a:lnTo>
                      <a:cubicBezTo>
                        <a:pt x="10092" y="5114"/>
                        <a:pt x="10219" y="5113"/>
                        <a:pt x="10296" y="5069"/>
                      </a:cubicBezTo>
                      <a:lnTo>
                        <a:pt x="11044" y="4637"/>
                      </a:lnTo>
                      <a:cubicBezTo>
                        <a:pt x="11123" y="4591"/>
                        <a:pt x="11125" y="4519"/>
                        <a:pt x="11046" y="4473"/>
                      </a:cubicBezTo>
                      <a:lnTo>
                        <a:pt x="10076" y="3909"/>
                      </a:lnTo>
                      <a:cubicBezTo>
                        <a:pt x="9997" y="3863"/>
                        <a:pt x="9871" y="3864"/>
                        <a:pt x="9793" y="3909"/>
                      </a:cubicBezTo>
                      <a:close/>
                      <a:moveTo>
                        <a:pt x="6496" y="4187"/>
                      </a:moveTo>
                      <a:cubicBezTo>
                        <a:pt x="6417" y="4232"/>
                        <a:pt x="6417" y="4307"/>
                        <a:pt x="6496" y="4353"/>
                      </a:cubicBezTo>
                      <a:lnTo>
                        <a:pt x="8414" y="5468"/>
                      </a:lnTo>
                      <a:cubicBezTo>
                        <a:pt x="8493" y="5512"/>
                        <a:pt x="8619" y="5512"/>
                        <a:pt x="8698" y="5467"/>
                      </a:cubicBezTo>
                      <a:lnTo>
                        <a:pt x="9445" y="5035"/>
                      </a:lnTo>
                      <a:cubicBezTo>
                        <a:pt x="9524" y="4990"/>
                        <a:pt x="9525" y="4917"/>
                        <a:pt x="9447" y="4872"/>
                      </a:cubicBezTo>
                      <a:lnTo>
                        <a:pt x="8638" y="4402"/>
                      </a:lnTo>
                      <a:lnTo>
                        <a:pt x="9642" y="3822"/>
                      </a:lnTo>
                      <a:cubicBezTo>
                        <a:pt x="9720" y="3777"/>
                        <a:pt x="9720" y="3703"/>
                        <a:pt x="9644" y="3658"/>
                      </a:cubicBezTo>
                      <a:lnTo>
                        <a:pt x="8673" y="3094"/>
                      </a:lnTo>
                      <a:cubicBezTo>
                        <a:pt x="8596" y="3049"/>
                        <a:pt x="8468" y="3049"/>
                        <a:pt x="8389" y="3094"/>
                      </a:cubicBezTo>
                      <a:lnTo>
                        <a:pt x="7245" y="3755"/>
                      </a:lnTo>
                      <a:lnTo>
                        <a:pt x="6970" y="3913"/>
                      </a:lnTo>
                      <a:close/>
                      <a:moveTo>
                        <a:pt x="10432" y="5149"/>
                      </a:moveTo>
                      <a:cubicBezTo>
                        <a:pt x="10354" y="5193"/>
                        <a:pt x="10354" y="5267"/>
                        <a:pt x="10432" y="5312"/>
                      </a:cubicBezTo>
                      <a:lnTo>
                        <a:pt x="11403" y="5875"/>
                      </a:lnTo>
                      <a:cubicBezTo>
                        <a:pt x="11480" y="5921"/>
                        <a:pt x="11608" y="5921"/>
                        <a:pt x="11685" y="5875"/>
                      </a:cubicBezTo>
                      <a:lnTo>
                        <a:pt x="12433" y="5444"/>
                      </a:lnTo>
                      <a:cubicBezTo>
                        <a:pt x="12511" y="5399"/>
                        <a:pt x="12512" y="5325"/>
                        <a:pt x="12434" y="5280"/>
                      </a:cubicBezTo>
                      <a:lnTo>
                        <a:pt x="11465" y="4717"/>
                      </a:lnTo>
                      <a:cubicBezTo>
                        <a:pt x="11386" y="4671"/>
                        <a:pt x="11259" y="4671"/>
                        <a:pt x="11180" y="4717"/>
                      </a:cubicBezTo>
                      <a:close/>
                      <a:moveTo>
                        <a:pt x="11823" y="5956"/>
                      </a:moveTo>
                      <a:cubicBezTo>
                        <a:pt x="11745" y="6001"/>
                        <a:pt x="11744" y="6075"/>
                        <a:pt x="11823" y="6119"/>
                      </a:cubicBezTo>
                      <a:lnTo>
                        <a:pt x="12792" y="6684"/>
                      </a:lnTo>
                      <a:cubicBezTo>
                        <a:pt x="12870" y="6728"/>
                        <a:pt x="12997" y="6728"/>
                        <a:pt x="13075" y="6684"/>
                      </a:cubicBezTo>
                      <a:lnTo>
                        <a:pt x="13823" y="6252"/>
                      </a:lnTo>
                      <a:cubicBezTo>
                        <a:pt x="13902" y="6207"/>
                        <a:pt x="13902" y="6133"/>
                        <a:pt x="13824" y="6087"/>
                      </a:cubicBezTo>
                      <a:lnTo>
                        <a:pt x="12854" y="5523"/>
                      </a:lnTo>
                      <a:cubicBezTo>
                        <a:pt x="12776" y="5479"/>
                        <a:pt x="12648" y="5479"/>
                        <a:pt x="12571" y="5524"/>
                      </a:cubicBezTo>
                      <a:close/>
                      <a:moveTo>
                        <a:pt x="13210" y="6763"/>
                      </a:moveTo>
                      <a:cubicBezTo>
                        <a:pt x="13132" y="6807"/>
                        <a:pt x="13132" y="6881"/>
                        <a:pt x="13210" y="6926"/>
                      </a:cubicBezTo>
                      <a:lnTo>
                        <a:pt x="14180" y="7490"/>
                      </a:lnTo>
                      <a:cubicBezTo>
                        <a:pt x="14258" y="7536"/>
                        <a:pt x="14384" y="7535"/>
                        <a:pt x="14462" y="7490"/>
                      </a:cubicBezTo>
                      <a:lnTo>
                        <a:pt x="15210" y="7058"/>
                      </a:lnTo>
                      <a:cubicBezTo>
                        <a:pt x="15289" y="7013"/>
                        <a:pt x="15290" y="6940"/>
                        <a:pt x="15212" y="6894"/>
                      </a:cubicBezTo>
                      <a:lnTo>
                        <a:pt x="14242" y="6331"/>
                      </a:lnTo>
                      <a:cubicBezTo>
                        <a:pt x="14163" y="6285"/>
                        <a:pt x="14037" y="6285"/>
                        <a:pt x="13957" y="6331"/>
                      </a:cubicBezTo>
                      <a:close/>
                      <a:moveTo>
                        <a:pt x="14601" y="7570"/>
                      </a:moveTo>
                      <a:cubicBezTo>
                        <a:pt x="14522" y="7615"/>
                        <a:pt x="14522" y="7689"/>
                        <a:pt x="14598" y="7734"/>
                      </a:cubicBezTo>
                      <a:lnTo>
                        <a:pt x="15570" y="8298"/>
                      </a:lnTo>
                      <a:cubicBezTo>
                        <a:pt x="15648" y="8342"/>
                        <a:pt x="15774" y="8342"/>
                        <a:pt x="15852" y="8298"/>
                      </a:cubicBezTo>
                      <a:lnTo>
                        <a:pt x="16600" y="7866"/>
                      </a:lnTo>
                      <a:cubicBezTo>
                        <a:pt x="16680" y="7821"/>
                        <a:pt x="16680" y="7748"/>
                        <a:pt x="16602" y="7702"/>
                      </a:cubicBezTo>
                      <a:lnTo>
                        <a:pt x="15632" y="7138"/>
                      </a:lnTo>
                      <a:cubicBezTo>
                        <a:pt x="15554" y="7093"/>
                        <a:pt x="15426" y="7093"/>
                        <a:pt x="15349" y="7138"/>
                      </a:cubicBezTo>
                      <a:close/>
                      <a:moveTo>
                        <a:pt x="15989" y="8378"/>
                      </a:moveTo>
                      <a:cubicBezTo>
                        <a:pt x="15911" y="8422"/>
                        <a:pt x="15910" y="8496"/>
                        <a:pt x="15989" y="8540"/>
                      </a:cubicBezTo>
                      <a:lnTo>
                        <a:pt x="16958" y="9104"/>
                      </a:lnTo>
                      <a:cubicBezTo>
                        <a:pt x="17037" y="9150"/>
                        <a:pt x="17163" y="9149"/>
                        <a:pt x="17241" y="9104"/>
                      </a:cubicBezTo>
                      <a:lnTo>
                        <a:pt x="17988" y="8673"/>
                      </a:lnTo>
                      <a:cubicBezTo>
                        <a:pt x="18067" y="8628"/>
                        <a:pt x="18069" y="8554"/>
                        <a:pt x="17990" y="8508"/>
                      </a:cubicBezTo>
                      <a:lnTo>
                        <a:pt x="17020" y="7946"/>
                      </a:lnTo>
                      <a:cubicBezTo>
                        <a:pt x="16941" y="7899"/>
                        <a:pt x="16816" y="7900"/>
                        <a:pt x="16737" y="7946"/>
                      </a:cubicBezTo>
                      <a:close/>
                      <a:moveTo>
                        <a:pt x="17382" y="9186"/>
                      </a:moveTo>
                      <a:cubicBezTo>
                        <a:pt x="17304" y="9231"/>
                        <a:pt x="17303" y="9305"/>
                        <a:pt x="17382" y="9350"/>
                      </a:cubicBezTo>
                      <a:lnTo>
                        <a:pt x="18351" y="9914"/>
                      </a:lnTo>
                      <a:cubicBezTo>
                        <a:pt x="18429" y="9960"/>
                        <a:pt x="18556" y="9959"/>
                        <a:pt x="18633" y="9914"/>
                      </a:cubicBezTo>
                      <a:lnTo>
                        <a:pt x="19381" y="9483"/>
                      </a:lnTo>
                      <a:cubicBezTo>
                        <a:pt x="19460" y="9437"/>
                        <a:pt x="19461" y="9364"/>
                        <a:pt x="19383" y="9318"/>
                      </a:cubicBezTo>
                      <a:lnTo>
                        <a:pt x="18413" y="8754"/>
                      </a:lnTo>
                      <a:cubicBezTo>
                        <a:pt x="18334" y="8710"/>
                        <a:pt x="18207" y="8710"/>
                        <a:pt x="18129" y="8754"/>
                      </a:cubicBezTo>
                      <a:close/>
                      <a:moveTo>
                        <a:pt x="18770" y="9994"/>
                      </a:moveTo>
                      <a:cubicBezTo>
                        <a:pt x="18692" y="10038"/>
                        <a:pt x="18692" y="10112"/>
                        <a:pt x="18769" y="10158"/>
                      </a:cubicBezTo>
                      <a:lnTo>
                        <a:pt x="19739" y="10720"/>
                      </a:lnTo>
                      <a:cubicBezTo>
                        <a:pt x="19817" y="10766"/>
                        <a:pt x="19945" y="10766"/>
                        <a:pt x="20022" y="10721"/>
                      </a:cubicBezTo>
                      <a:lnTo>
                        <a:pt x="20770" y="10289"/>
                      </a:lnTo>
                      <a:cubicBezTo>
                        <a:pt x="20849" y="10245"/>
                        <a:pt x="20850" y="10170"/>
                        <a:pt x="20771" y="10125"/>
                      </a:cubicBezTo>
                      <a:lnTo>
                        <a:pt x="19800" y="9561"/>
                      </a:lnTo>
                      <a:cubicBezTo>
                        <a:pt x="19723" y="9516"/>
                        <a:pt x="19596" y="9516"/>
                        <a:pt x="19517" y="9561"/>
                      </a:cubicBezTo>
                      <a:close/>
                      <a:moveTo>
                        <a:pt x="20160" y="10801"/>
                      </a:moveTo>
                      <a:cubicBezTo>
                        <a:pt x="20082" y="10847"/>
                        <a:pt x="20080" y="10919"/>
                        <a:pt x="20159" y="10965"/>
                      </a:cubicBezTo>
                      <a:lnTo>
                        <a:pt x="21130" y="11528"/>
                      </a:lnTo>
                      <a:cubicBezTo>
                        <a:pt x="21208" y="11574"/>
                        <a:pt x="21334" y="11574"/>
                        <a:pt x="21412" y="11528"/>
                      </a:cubicBezTo>
                      <a:lnTo>
                        <a:pt x="22160" y="11097"/>
                      </a:lnTo>
                      <a:cubicBezTo>
                        <a:pt x="22239" y="11051"/>
                        <a:pt x="22240" y="10978"/>
                        <a:pt x="22162" y="10932"/>
                      </a:cubicBezTo>
                      <a:lnTo>
                        <a:pt x="21192" y="10369"/>
                      </a:lnTo>
                      <a:cubicBezTo>
                        <a:pt x="21113" y="10323"/>
                        <a:pt x="20987" y="10323"/>
                        <a:pt x="20908" y="10369"/>
                      </a:cubicBezTo>
                      <a:close/>
                      <a:moveTo>
                        <a:pt x="21548" y="11608"/>
                      </a:moveTo>
                      <a:cubicBezTo>
                        <a:pt x="21470" y="11652"/>
                        <a:pt x="21470" y="11726"/>
                        <a:pt x="21548" y="11772"/>
                      </a:cubicBezTo>
                      <a:lnTo>
                        <a:pt x="22517" y="12336"/>
                      </a:lnTo>
                      <a:cubicBezTo>
                        <a:pt x="22595" y="12380"/>
                        <a:pt x="22723" y="12380"/>
                        <a:pt x="22800" y="12336"/>
                      </a:cubicBezTo>
                      <a:lnTo>
                        <a:pt x="23548" y="11903"/>
                      </a:lnTo>
                      <a:cubicBezTo>
                        <a:pt x="23627" y="11858"/>
                        <a:pt x="23628" y="11784"/>
                        <a:pt x="23550" y="11740"/>
                      </a:cubicBezTo>
                      <a:lnTo>
                        <a:pt x="22580" y="11176"/>
                      </a:lnTo>
                      <a:cubicBezTo>
                        <a:pt x="22501" y="11131"/>
                        <a:pt x="22375" y="11131"/>
                        <a:pt x="22296" y="11176"/>
                      </a:cubicBezTo>
                      <a:close/>
                      <a:moveTo>
                        <a:pt x="22958" y="12427"/>
                      </a:moveTo>
                      <a:cubicBezTo>
                        <a:pt x="22879" y="12473"/>
                        <a:pt x="22878" y="12545"/>
                        <a:pt x="22957" y="12591"/>
                      </a:cubicBezTo>
                      <a:lnTo>
                        <a:pt x="25078" y="13824"/>
                      </a:lnTo>
                      <a:cubicBezTo>
                        <a:pt x="25155" y="13869"/>
                        <a:pt x="25282" y="13869"/>
                        <a:pt x="25360" y="13824"/>
                      </a:cubicBezTo>
                      <a:lnTo>
                        <a:pt x="26108" y="13392"/>
                      </a:lnTo>
                      <a:cubicBezTo>
                        <a:pt x="26187" y="13346"/>
                        <a:pt x="26187" y="13273"/>
                        <a:pt x="26110" y="13227"/>
                      </a:cubicBezTo>
                      <a:lnTo>
                        <a:pt x="23990" y="11995"/>
                      </a:lnTo>
                      <a:cubicBezTo>
                        <a:pt x="23911" y="11949"/>
                        <a:pt x="23784" y="11950"/>
                        <a:pt x="23707" y="11995"/>
                      </a:cubicBezTo>
                      <a:close/>
                      <a:moveTo>
                        <a:pt x="8834" y="5546"/>
                      </a:moveTo>
                      <a:cubicBezTo>
                        <a:pt x="8755" y="5591"/>
                        <a:pt x="8755" y="5666"/>
                        <a:pt x="8832" y="5710"/>
                      </a:cubicBezTo>
                      <a:lnTo>
                        <a:pt x="9802" y="6273"/>
                      </a:lnTo>
                      <a:cubicBezTo>
                        <a:pt x="9880" y="6319"/>
                        <a:pt x="10008" y="6319"/>
                        <a:pt x="10086" y="6273"/>
                      </a:cubicBezTo>
                      <a:lnTo>
                        <a:pt x="10834" y="5842"/>
                      </a:lnTo>
                      <a:cubicBezTo>
                        <a:pt x="10912" y="5798"/>
                        <a:pt x="10912" y="5723"/>
                        <a:pt x="10834" y="5678"/>
                      </a:cubicBezTo>
                      <a:lnTo>
                        <a:pt x="9863" y="5114"/>
                      </a:lnTo>
                      <a:cubicBezTo>
                        <a:pt x="9786" y="5069"/>
                        <a:pt x="9659" y="5069"/>
                        <a:pt x="9581" y="5114"/>
                      </a:cubicBezTo>
                      <a:close/>
                      <a:moveTo>
                        <a:pt x="10224" y="6354"/>
                      </a:moveTo>
                      <a:cubicBezTo>
                        <a:pt x="10145" y="6400"/>
                        <a:pt x="10144" y="6472"/>
                        <a:pt x="10221" y="6518"/>
                      </a:cubicBezTo>
                      <a:lnTo>
                        <a:pt x="11192" y="7082"/>
                      </a:lnTo>
                      <a:cubicBezTo>
                        <a:pt x="11269" y="7126"/>
                        <a:pt x="11397" y="7125"/>
                        <a:pt x="11475" y="7081"/>
                      </a:cubicBezTo>
                      <a:lnTo>
                        <a:pt x="12223" y="6650"/>
                      </a:lnTo>
                      <a:cubicBezTo>
                        <a:pt x="12300" y="6604"/>
                        <a:pt x="12301" y="6531"/>
                        <a:pt x="12223" y="6486"/>
                      </a:cubicBezTo>
                      <a:lnTo>
                        <a:pt x="11253" y="5922"/>
                      </a:lnTo>
                      <a:cubicBezTo>
                        <a:pt x="11176" y="5876"/>
                        <a:pt x="11049" y="5877"/>
                        <a:pt x="10970" y="5922"/>
                      </a:cubicBezTo>
                      <a:close/>
                      <a:moveTo>
                        <a:pt x="11612" y="7159"/>
                      </a:moveTo>
                      <a:cubicBezTo>
                        <a:pt x="11533" y="7205"/>
                        <a:pt x="11533" y="7280"/>
                        <a:pt x="11610" y="7325"/>
                      </a:cubicBezTo>
                      <a:lnTo>
                        <a:pt x="12581" y="7889"/>
                      </a:lnTo>
                      <a:cubicBezTo>
                        <a:pt x="12659" y="7933"/>
                        <a:pt x="12786" y="7933"/>
                        <a:pt x="12864" y="7888"/>
                      </a:cubicBezTo>
                      <a:lnTo>
                        <a:pt x="13613" y="7456"/>
                      </a:lnTo>
                      <a:cubicBezTo>
                        <a:pt x="13691" y="7412"/>
                        <a:pt x="13691" y="7338"/>
                        <a:pt x="13613" y="7292"/>
                      </a:cubicBezTo>
                      <a:lnTo>
                        <a:pt x="12643" y="6730"/>
                      </a:lnTo>
                      <a:cubicBezTo>
                        <a:pt x="12565" y="6684"/>
                        <a:pt x="12438" y="6684"/>
                        <a:pt x="12360" y="6730"/>
                      </a:cubicBezTo>
                      <a:close/>
                      <a:moveTo>
                        <a:pt x="13002" y="7968"/>
                      </a:moveTo>
                      <a:cubicBezTo>
                        <a:pt x="12923" y="8014"/>
                        <a:pt x="12923" y="8088"/>
                        <a:pt x="12999" y="8132"/>
                      </a:cubicBezTo>
                      <a:lnTo>
                        <a:pt x="13971" y="8696"/>
                      </a:lnTo>
                      <a:cubicBezTo>
                        <a:pt x="14048" y="8741"/>
                        <a:pt x="14176" y="8741"/>
                        <a:pt x="14255" y="8696"/>
                      </a:cubicBezTo>
                      <a:lnTo>
                        <a:pt x="15003" y="8264"/>
                      </a:lnTo>
                      <a:cubicBezTo>
                        <a:pt x="15080" y="8219"/>
                        <a:pt x="15080" y="8146"/>
                        <a:pt x="15003" y="8100"/>
                      </a:cubicBezTo>
                      <a:lnTo>
                        <a:pt x="14032" y="7537"/>
                      </a:lnTo>
                      <a:cubicBezTo>
                        <a:pt x="13955" y="7492"/>
                        <a:pt x="13828" y="7492"/>
                        <a:pt x="13751" y="7537"/>
                      </a:cubicBezTo>
                      <a:close/>
                      <a:moveTo>
                        <a:pt x="14390" y="8775"/>
                      </a:moveTo>
                      <a:cubicBezTo>
                        <a:pt x="14312" y="8820"/>
                        <a:pt x="14310" y="8894"/>
                        <a:pt x="14389" y="8939"/>
                      </a:cubicBezTo>
                      <a:lnTo>
                        <a:pt x="15358" y="9503"/>
                      </a:lnTo>
                      <a:cubicBezTo>
                        <a:pt x="15437" y="9548"/>
                        <a:pt x="15563" y="9548"/>
                        <a:pt x="15642" y="9502"/>
                      </a:cubicBezTo>
                      <a:lnTo>
                        <a:pt x="16390" y="9070"/>
                      </a:lnTo>
                      <a:cubicBezTo>
                        <a:pt x="16468" y="9025"/>
                        <a:pt x="16469" y="8952"/>
                        <a:pt x="16391" y="8907"/>
                      </a:cubicBezTo>
                      <a:lnTo>
                        <a:pt x="15421" y="8344"/>
                      </a:lnTo>
                      <a:cubicBezTo>
                        <a:pt x="15342" y="8298"/>
                        <a:pt x="15216" y="8299"/>
                        <a:pt x="15139" y="8344"/>
                      </a:cubicBezTo>
                      <a:close/>
                      <a:moveTo>
                        <a:pt x="15784" y="9584"/>
                      </a:moveTo>
                      <a:cubicBezTo>
                        <a:pt x="15705" y="9630"/>
                        <a:pt x="15704" y="9704"/>
                        <a:pt x="15783" y="9749"/>
                      </a:cubicBezTo>
                      <a:lnTo>
                        <a:pt x="16752" y="10313"/>
                      </a:lnTo>
                      <a:cubicBezTo>
                        <a:pt x="16830" y="10358"/>
                        <a:pt x="16957" y="10358"/>
                        <a:pt x="17036" y="10312"/>
                      </a:cubicBezTo>
                      <a:lnTo>
                        <a:pt x="17784" y="9881"/>
                      </a:lnTo>
                      <a:cubicBezTo>
                        <a:pt x="17862" y="9835"/>
                        <a:pt x="17862" y="9761"/>
                        <a:pt x="17785" y="9717"/>
                      </a:cubicBezTo>
                      <a:lnTo>
                        <a:pt x="16815" y="9153"/>
                      </a:lnTo>
                      <a:cubicBezTo>
                        <a:pt x="16736" y="9107"/>
                        <a:pt x="16608" y="9107"/>
                        <a:pt x="16531" y="9153"/>
                      </a:cubicBezTo>
                      <a:close/>
                      <a:moveTo>
                        <a:pt x="17172" y="10391"/>
                      </a:moveTo>
                      <a:cubicBezTo>
                        <a:pt x="17093" y="10436"/>
                        <a:pt x="17092" y="10511"/>
                        <a:pt x="17170" y="10555"/>
                      </a:cubicBezTo>
                      <a:lnTo>
                        <a:pt x="18140" y="11119"/>
                      </a:lnTo>
                      <a:cubicBezTo>
                        <a:pt x="18218" y="11164"/>
                        <a:pt x="18346" y="11164"/>
                        <a:pt x="18424" y="11119"/>
                      </a:cubicBezTo>
                      <a:lnTo>
                        <a:pt x="19171" y="10686"/>
                      </a:lnTo>
                      <a:cubicBezTo>
                        <a:pt x="19249" y="10643"/>
                        <a:pt x="19251" y="10569"/>
                        <a:pt x="19172" y="10524"/>
                      </a:cubicBezTo>
                      <a:lnTo>
                        <a:pt x="18201" y="9960"/>
                      </a:lnTo>
                      <a:cubicBezTo>
                        <a:pt x="18124" y="9915"/>
                        <a:pt x="17997" y="9915"/>
                        <a:pt x="17919" y="9960"/>
                      </a:cubicBezTo>
                      <a:close/>
                      <a:moveTo>
                        <a:pt x="18562" y="11199"/>
                      </a:moveTo>
                      <a:cubicBezTo>
                        <a:pt x="18482" y="11244"/>
                        <a:pt x="18482" y="11317"/>
                        <a:pt x="18561" y="11364"/>
                      </a:cubicBezTo>
                      <a:lnTo>
                        <a:pt x="19530" y="11927"/>
                      </a:lnTo>
                      <a:cubicBezTo>
                        <a:pt x="19609" y="11973"/>
                        <a:pt x="19735" y="11972"/>
                        <a:pt x="19814" y="11926"/>
                      </a:cubicBezTo>
                      <a:lnTo>
                        <a:pt x="20561" y="11494"/>
                      </a:lnTo>
                      <a:cubicBezTo>
                        <a:pt x="20638" y="11449"/>
                        <a:pt x="20641" y="11377"/>
                        <a:pt x="20562" y="11331"/>
                      </a:cubicBezTo>
                      <a:lnTo>
                        <a:pt x="19592" y="10767"/>
                      </a:lnTo>
                      <a:cubicBezTo>
                        <a:pt x="19514" y="10721"/>
                        <a:pt x="19386" y="10721"/>
                        <a:pt x="19309" y="10767"/>
                      </a:cubicBezTo>
                      <a:close/>
                      <a:moveTo>
                        <a:pt x="19951" y="12005"/>
                      </a:moveTo>
                      <a:cubicBezTo>
                        <a:pt x="19871" y="12051"/>
                        <a:pt x="19871" y="12125"/>
                        <a:pt x="19948" y="12169"/>
                      </a:cubicBezTo>
                      <a:lnTo>
                        <a:pt x="20919" y="12733"/>
                      </a:lnTo>
                      <a:cubicBezTo>
                        <a:pt x="20997" y="12779"/>
                        <a:pt x="21125" y="12779"/>
                        <a:pt x="21203" y="12733"/>
                      </a:cubicBezTo>
                      <a:lnTo>
                        <a:pt x="21951" y="12301"/>
                      </a:lnTo>
                      <a:cubicBezTo>
                        <a:pt x="22028" y="12257"/>
                        <a:pt x="22029" y="12183"/>
                        <a:pt x="21951" y="12137"/>
                      </a:cubicBezTo>
                      <a:lnTo>
                        <a:pt x="20980" y="11574"/>
                      </a:lnTo>
                      <a:cubicBezTo>
                        <a:pt x="20902" y="11529"/>
                        <a:pt x="20776" y="11529"/>
                        <a:pt x="20698" y="11574"/>
                      </a:cubicBezTo>
                      <a:close/>
                      <a:moveTo>
                        <a:pt x="21341" y="12813"/>
                      </a:moveTo>
                      <a:cubicBezTo>
                        <a:pt x="21261" y="12859"/>
                        <a:pt x="21261" y="12932"/>
                        <a:pt x="21338" y="12977"/>
                      </a:cubicBezTo>
                      <a:lnTo>
                        <a:pt x="22309" y="13542"/>
                      </a:lnTo>
                      <a:cubicBezTo>
                        <a:pt x="22386" y="13587"/>
                        <a:pt x="22513" y="13587"/>
                        <a:pt x="22592" y="13540"/>
                      </a:cubicBezTo>
                      <a:lnTo>
                        <a:pt x="23340" y="13109"/>
                      </a:lnTo>
                      <a:cubicBezTo>
                        <a:pt x="23417" y="13064"/>
                        <a:pt x="23420" y="12991"/>
                        <a:pt x="23341" y="12945"/>
                      </a:cubicBezTo>
                      <a:lnTo>
                        <a:pt x="22370" y="12382"/>
                      </a:lnTo>
                      <a:cubicBezTo>
                        <a:pt x="22292" y="12336"/>
                        <a:pt x="22165" y="12336"/>
                        <a:pt x="22089" y="12382"/>
                      </a:cubicBezTo>
                      <a:close/>
                      <a:moveTo>
                        <a:pt x="22728" y="13620"/>
                      </a:moveTo>
                      <a:cubicBezTo>
                        <a:pt x="22648" y="13665"/>
                        <a:pt x="22648" y="13740"/>
                        <a:pt x="22727" y="13784"/>
                      </a:cubicBezTo>
                      <a:lnTo>
                        <a:pt x="23932" y="14485"/>
                      </a:lnTo>
                      <a:cubicBezTo>
                        <a:pt x="24010" y="14529"/>
                        <a:pt x="24138" y="14529"/>
                        <a:pt x="24216" y="14485"/>
                      </a:cubicBezTo>
                      <a:lnTo>
                        <a:pt x="24963" y="14053"/>
                      </a:lnTo>
                      <a:cubicBezTo>
                        <a:pt x="25041" y="14008"/>
                        <a:pt x="25042" y="13934"/>
                        <a:pt x="24964" y="13890"/>
                      </a:cubicBezTo>
                      <a:lnTo>
                        <a:pt x="23759" y="13189"/>
                      </a:lnTo>
                      <a:cubicBezTo>
                        <a:pt x="23680" y="13144"/>
                        <a:pt x="23554" y="13144"/>
                        <a:pt x="23476" y="13189"/>
                      </a:cubicBezTo>
                      <a:close/>
                      <a:moveTo>
                        <a:pt x="3533" y="3798"/>
                      </a:moveTo>
                      <a:cubicBezTo>
                        <a:pt x="3454" y="3844"/>
                        <a:pt x="3454" y="3918"/>
                        <a:pt x="3531" y="3962"/>
                      </a:cubicBezTo>
                      <a:lnTo>
                        <a:pt x="4581" y="4571"/>
                      </a:lnTo>
                      <a:cubicBezTo>
                        <a:pt x="4658" y="4618"/>
                        <a:pt x="4785" y="4618"/>
                        <a:pt x="4864" y="4572"/>
                      </a:cubicBezTo>
                      <a:lnTo>
                        <a:pt x="5611" y="4141"/>
                      </a:lnTo>
                      <a:cubicBezTo>
                        <a:pt x="5690" y="4094"/>
                        <a:pt x="5689" y="4022"/>
                        <a:pt x="5610" y="3976"/>
                      </a:cubicBezTo>
                      <a:lnTo>
                        <a:pt x="4563" y="3367"/>
                      </a:lnTo>
                      <a:cubicBezTo>
                        <a:pt x="4485" y="3322"/>
                        <a:pt x="4359" y="3322"/>
                        <a:pt x="4280" y="3367"/>
                      </a:cubicBezTo>
                      <a:close/>
                      <a:moveTo>
                        <a:pt x="5041" y="4669"/>
                      </a:moveTo>
                      <a:cubicBezTo>
                        <a:pt x="4965" y="4713"/>
                        <a:pt x="4964" y="4787"/>
                        <a:pt x="5041" y="4833"/>
                      </a:cubicBezTo>
                      <a:lnTo>
                        <a:pt x="6321" y="5576"/>
                      </a:lnTo>
                      <a:cubicBezTo>
                        <a:pt x="6398" y="5621"/>
                        <a:pt x="6525" y="5621"/>
                        <a:pt x="6604" y="5576"/>
                      </a:cubicBezTo>
                      <a:lnTo>
                        <a:pt x="7351" y="5144"/>
                      </a:lnTo>
                      <a:cubicBezTo>
                        <a:pt x="7431" y="5099"/>
                        <a:pt x="7431" y="5025"/>
                        <a:pt x="7353" y="4980"/>
                      </a:cubicBezTo>
                      <a:lnTo>
                        <a:pt x="6074" y="4236"/>
                      </a:lnTo>
                      <a:cubicBezTo>
                        <a:pt x="5996" y="4191"/>
                        <a:pt x="5869" y="4191"/>
                        <a:pt x="5789" y="4236"/>
                      </a:cubicBezTo>
                      <a:close/>
                      <a:moveTo>
                        <a:pt x="6755" y="5663"/>
                      </a:moveTo>
                      <a:cubicBezTo>
                        <a:pt x="6678" y="5709"/>
                        <a:pt x="6675" y="5782"/>
                        <a:pt x="6754" y="5827"/>
                      </a:cubicBezTo>
                      <a:lnTo>
                        <a:pt x="7723" y="6391"/>
                      </a:lnTo>
                      <a:cubicBezTo>
                        <a:pt x="7802" y="6437"/>
                        <a:pt x="7929" y="6436"/>
                        <a:pt x="8006" y="6391"/>
                      </a:cubicBezTo>
                      <a:lnTo>
                        <a:pt x="8753" y="5959"/>
                      </a:lnTo>
                      <a:cubicBezTo>
                        <a:pt x="8832" y="5913"/>
                        <a:pt x="8833" y="5841"/>
                        <a:pt x="8755" y="5795"/>
                      </a:cubicBezTo>
                      <a:lnTo>
                        <a:pt x="7786" y="5232"/>
                      </a:lnTo>
                      <a:cubicBezTo>
                        <a:pt x="7707" y="5186"/>
                        <a:pt x="7582" y="5187"/>
                        <a:pt x="7502" y="5233"/>
                      </a:cubicBezTo>
                      <a:close/>
                      <a:moveTo>
                        <a:pt x="8143" y="6470"/>
                      </a:moveTo>
                      <a:cubicBezTo>
                        <a:pt x="8065" y="6516"/>
                        <a:pt x="8065" y="6589"/>
                        <a:pt x="8143" y="6635"/>
                      </a:cubicBezTo>
                      <a:lnTo>
                        <a:pt x="9114" y="7199"/>
                      </a:lnTo>
                      <a:cubicBezTo>
                        <a:pt x="9191" y="7243"/>
                        <a:pt x="9318" y="7243"/>
                        <a:pt x="9396" y="7199"/>
                      </a:cubicBezTo>
                      <a:lnTo>
                        <a:pt x="10143" y="6767"/>
                      </a:lnTo>
                      <a:cubicBezTo>
                        <a:pt x="10221" y="6721"/>
                        <a:pt x="10223" y="6648"/>
                        <a:pt x="10145" y="6603"/>
                      </a:cubicBezTo>
                      <a:lnTo>
                        <a:pt x="9176" y="6039"/>
                      </a:lnTo>
                      <a:cubicBezTo>
                        <a:pt x="9097" y="5993"/>
                        <a:pt x="8969" y="5993"/>
                        <a:pt x="8890" y="6039"/>
                      </a:cubicBezTo>
                      <a:close/>
                      <a:moveTo>
                        <a:pt x="9532" y="7279"/>
                      </a:moveTo>
                      <a:cubicBezTo>
                        <a:pt x="9454" y="7324"/>
                        <a:pt x="9454" y="7397"/>
                        <a:pt x="9531" y="7441"/>
                      </a:cubicBezTo>
                      <a:lnTo>
                        <a:pt x="10501" y="8005"/>
                      </a:lnTo>
                      <a:cubicBezTo>
                        <a:pt x="10579" y="8051"/>
                        <a:pt x="10708" y="8051"/>
                        <a:pt x="10785" y="8006"/>
                      </a:cubicBezTo>
                      <a:lnTo>
                        <a:pt x="11532" y="7574"/>
                      </a:lnTo>
                      <a:cubicBezTo>
                        <a:pt x="11611" y="7529"/>
                        <a:pt x="11612" y="7455"/>
                        <a:pt x="11533" y="7409"/>
                      </a:cubicBezTo>
                      <a:lnTo>
                        <a:pt x="10564" y="6847"/>
                      </a:lnTo>
                      <a:cubicBezTo>
                        <a:pt x="10486" y="6801"/>
                        <a:pt x="10359" y="6801"/>
                        <a:pt x="10280" y="6847"/>
                      </a:cubicBezTo>
                      <a:close/>
                      <a:moveTo>
                        <a:pt x="10920" y="8085"/>
                      </a:moveTo>
                      <a:cubicBezTo>
                        <a:pt x="10843" y="8130"/>
                        <a:pt x="10843" y="8204"/>
                        <a:pt x="10920" y="8250"/>
                      </a:cubicBezTo>
                      <a:lnTo>
                        <a:pt x="11891" y="8813"/>
                      </a:lnTo>
                      <a:cubicBezTo>
                        <a:pt x="11968" y="8858"/>
                        <a:pt x="12095" y="8858"/>
                        <a:pt x="12173" y="8813"/>
                      </a:cubicBezTo>
                      <a:lnTo>
                        <a:pt x="12921" y="8382"/>
                      </a:lnTo>
                      <a:cubicBezTo>
                        <a:pt x="12999" y="8336"/>
                        <a:pt x="13000" y="8263"/>
                        <a:pt x="12923" y="8217"/>
                      </a:cubicBezTo>
                      <a:lnTo>
                        <a:pt x="11951" y="7653"/>
                      </a:lnTo>
                      <a:cubicBezTo>
                        <a:pt x="11874" y="7608"/>
                        <a:pt x="11747" y="7608"/>
                        <a:pt x="11668" y="7653"/>
                      </a:cubicBezTo>
                      <a:close/>
                      <a:moveTo>
                        <a:pt x="12311" y="8893"/>
                      </a:moveTo>
                      <a:cubicBezTo>
                        <a:pt x="12232" y="8938"/>
                        <a:pt x="12232" y="9012"/>
                        <a:pt x="12310" y="9056"/>
                      </a:cubicBezTo>
                      <a:lnTo>
                        <a:pt x="13280" y="9620"/>
                      </a:lnTo>
                      <a:cubicBezTo>
                        <a:pt x="13357" y="9665"/>
                        <a:pt x="13485" y="9665"/>
                        <a:pt x="13562" y="9620"/>
                      </a:cubicBezTo>
                      <a:lnTo>
                        <a:pt x="14310" y="9189"/>
                      </a:lnTo>
                      <a:cubicBezTo>
                        <a:pt x="14388" y="9144"/>
                        <a:pt x="14390" y="9069"/>
                        <a:pt x="14312" y="9024"/>
                      </a:cubicBezTo>
                      <a:lnTo>
                        <a:pt x="13341" y="8461"/>
                      </a:lnTo>
                      <a:cubicBezTo>
                        <a:pt x="13263" y="8416"/>
                        <a:pt x="13137" y="8416"/>
                        <a:pt x="13058" y="8462"/>
                      </a:cubicBezTo>
                      <a:close/>
                      <a:moveTo>
                        <a:pt x="13699" y="9700"/>
                      </a:moveTo>
                      <a:cubicBezTo>
                        <a:pt x="13622" y="9745"/>
                        <a:pt x="13620" y="9818"/>
                        <a:pt x="13698" y="9864"/>
                      </a:cubicBezTo>
                      <a:lnTo>
                        <a:pt x="14668" y="10427"/>
                      </a:lnTo>
                      <a:cubicBezTo>
                        <a:pt x="14746" y="10474"/>
                        <a:pt x="14873" y="10472"/>
                        <a:pt x="14951" y="10427"/>
                      </a:cubicBezTo>
                      <a:lnTo>
                        <a:pt x="15699" y="9996"/>
                      </a:lnTo>
                      <a:cubicBezTo>
                        <a:pt x="15777" y="9950"/>
                        <a:pt x="15778" y="9877"/>
                        <a:pt x="15701" y="9831"/>
                      </a:cubicBezTo>
                      <a:lnTo>
                        <a:pt x="14730" y="9267"/>
                      </a:lnTo>
                      <a:cubicBezTo>
                        <a:pt x="14652" y="9222"/>
                        <a:pt x="14525" y="9222"/>
                        <a:pt x="14447" y="9267"/>
                      </a:cubicBezTo>
                      <a:close/>
                      <a:moveTo>
                        <a:pt x="15091" y="10509"/>
                      </a:moveTo>
                      <a:cubicBezTo>
                        <a:pt x="15013" y="10553"/>
                        <a:pt x="15013" y="10628"/>
                        <a:pt x="15091" y="10674"/>
                      </a:cubicBezTo>
                      <a:lnTo>
                        <a:pt x="16060" y="11236"/>
                      </a:lnTo>
                      <a:cubicBezTo>
                        <a:pt x="16139" y="11282"/>
                        <a:pt x="16266" y="11282"/>
                        <a:pt x="16343" y="11236"/>
                      </a:cubicBezTo>
                      <a:lnTo>
                        <a:pt x="17091" y="10805"/>
                      </a:lnTo>
                      <a:cubicBezTo>
                        <a:pt x="17170" y="10760"/>
                        <a:pt x="17171" y="10686"/>
                        <a:pt x="17092" y="10642"/>
                      </a:cubicBezTo>
                      <a:lnTo>
                        <a:pt x="16123" y="10078"/>
                      </a:lnTo>
                      <a:cubicBezTo>
                        <a:pt x="16045" y="10032"/>
                        <a:pt x="15917" y="10032"/>
                        <a:pt x="15838" y="10078"/>
                      </a:cubicBezTo>
                      <a:close/>
                      <a:moveTo>
                        <a:pt x="16481" y="11316"/>
                      </a:moveTo>
                      <a:cubicBezTo>
                        <a:pt x="16403" y="11361"/>
                        <a:pt x="16402" y="11434"/>
                        <a:pt x="16478" y="11480"/>
                      </a:cubicBezTo>
                      <a:lnTo>
                        <a:pt x="17449" y="12043"/>
                      </a:lnTo>
                      <a:cubicBezTo>
                        <a:pt x="17527" y="12089"/>
                        <a:pt x="17654" y="12089"/>
                        <a:pt x="17732" y="12044"/>
                      </a:cubicBezTo>
                      <a:lnTo>
                        <a:pt x="18480" y="11612"/>
                      </a:lnTo>
                      <a:cubicBezTo>
                        <a:pt x="18559" y="11567"/>
                        <a:pt x="18559" y="11493"/>
                        <a:pt x="18482" y="11447"/>
                      </a:cubicBezTo>
                      <a:lnTo>
                        <a:pt x="17510" y="10884"/>
                      </a:lnTo>
                      <a:cubicBezTo>
                        <a:pt x="17433" y="10840"/>
                        <a:pt x="17306" y="10840"/>
                        <a:pt x="17227" y="10884"/>
                      </a:cubicBezTo>
                      <a:close/>
                      <a:moveTo>
                        <a:pt x="17870" y="12124"/>
                      </a:moveTo>
                      <a:cubicBezTo>
                        <a:pt x="17792" y="12168"/>
                        <a:pt x="17791" y="12242"/>
                        <a:pt x="17870" y="12288"/>
                      </a:cubicBezTo>
                      <a:lnTo>
                        <a:pt x="18839" y="12851"/>
                      </a:lnTo>
                      <a:cubicBezTo>
                        <a:pt x="18917" y="12896"/>
                        <a:pt x="19045" y="12896"/>
                        <a:pt x="19122" y="12851"/>
                      </a:cubicBezTo>
                      <a:lnTo>
                        <a:pt x="19870" y="12419"/>
                      </a:lnTo>
                      <a:cubicBezTo>
                        <a:pt x="19948" y="12374"/>
                        <a:pt x="19950" y="12300"/>
                        <a:pt x="19871" y="12255"/>
                      </a:cubicBezTo>
                      <a:lnTo>
                        <a:pt x="18902" y="11692"/>
                      </a:lnTo>
                      <a:cubicBezTo>
                        <a:pt x="18823" y="11646"/>
                        <a:pt x="18697" y="11646"/>
                        <a:pt x="18618" y="11692"/>
                      </a:cubicBezTo>
                      <a:close/>
                      <a:moveTo>
                        <a:pt x="19257" y="12930"/>
                      </a:moveTo>
                      <a:cubicBezTo>
                        <a:pt x="19180" y="12975"/>
                        <a:pt x="19180" y="13048"/>
                        <a:pt x="19257" y="13094"/>
                      </a:cubicBezTo>
                      <a:lnTo>
                        <a:pt x="20229" y="13658"/>
                      </a:lnTo>
                      <a:cubicBezTo>
                        <a:pt x="20305" y="13703"/>
                        <a:pt x="20433" y="13703"/>
                        <a:pt x="20511" y="13658"/>
                      </a:cubicBezTo>
                      <a:lnTo>
                        <a:pt x="21259" y="13227"/>
                      </a:lnTo>
                      <a:cubicBezTo>
                        <a:pt x="21337" y="13181"/>
                        <a:pt x="21337" y="13107"/>
                        <a:pt x="21261" y="13062"/>
                      </a:cubicBezTo>
                      <a:lnTo>
                        <a:pt x="20291" y="12498"/>
                      </a:lnTo>
                      <a:cubicBezTo>
                        <a:pt x="20212" y="12452"/>
                        <a:pt x="20085" y="12452"/>
                        <a:pt x="20006" y="12498"/>
                      </a:cubicBezTo>
                      <a:close/>
                      <a:moveTo>
                        <a:pt x="20667" y="13749"/>
                      </a:moveTo>
                      <a:cubicBezTo>
                        <a:pt x="20591" y="13794"/>
                        <a:pt x="20589" y="13867"/>
                        <a:pt x="20667" y="13913"/>
                      </a:cubicBezTo>
                      <a:lnTo>
                        <a:pt x="22789" y="15145"/>
                      </a:lnTo>
                      <a:cubicBezTo>
                        <a:pt x="22865" y="15190"/>
                        <a:pt x="22994" y="15190"/>
                        <a:pt x="23072" y="15145"/>
                      </a:cubicBezTo>
                      <a:lnTo>
                        <a:pt x="23819" y="14713"/>
                      </a:lnTo>
                      <a:cubicBezTo>
                        <a:pt x="23897" y="14669"/>
                        <a:pt x="23897" y="14595"/>
                        <a:pt x="23821" y="14549"/>
                      </a:cubicBezTo>
                      <a:lnTo>
                        <a:pt x="21699" y="13316"/>
                      </a:lnTo>
                      <a:cubicBezTo>
                        <a:pt x="21620" y="13272"/>
                        <a:pt x="21495" y="13273"/>
                        <a:pt x="21416" y="13317"/>
                      </a:cubicBezTo>
                      <a:close/>
                      <a:moveTo>
                        <a:pt x="80" y="4455"/>
                      </a:moveTo>
                      <a:cubicBezTo>
                        <a:pt x="1" y="4501"/>
                        <a:pt x="0" y="4574"/>
                        <a:pt x="78" y="4619"/>
                      </a:cubicBezTo>
                      <a:lnTo>
                        <a:pt x="812" y="5046"/>
                      </a:lnTo>
                      <a:cubicBezTo>
                        <a:pt x="891" y="5091"/>
                        <a:pt x="1017" y="5091"/>
                        <a:pt x="1096" y="5045"/>
                      </a:cubicBezTo>
                      <a:lnTo>
                        <a:pt x="2991" y="3952"/>
                      </a:lnTo>
                      <a:cubicBezTo>
                        <a:pt x="3070" y="3906"/>
                        <a:pt x="3071" y="3832"/>
                        <a:pt x="2993" y="3788"/>
                      </a:cubicBezTo>
                      <a:lnTo>
                        <a:pt x="2259" y="3360"/>
                      </a:lnTo>
                      <a:cubicBezTo>
                        <a:pt x="2180" y="3315"/>
                        <a:pt x="2054" y="3316"/>
                        <a:pt x="1974" y="3361"/>
                      </a:cubicBezTo>
                      <a:close/>
                      <a:moveTo>
                        <a:pt x="2354" y="4446"/>
                      </a:moveTo>
                      <a:cubicBezTo>
                        <a:pt x="2275" y="4491"/>
                        <a:pt x="2274" y="4564"/>
                        <a:pt x="2352" y="4610"/>
                      </a:cubicBezTo>
                      <a:lnTo>
                        <a:pt x="3458" y="5253"/>
                      </a:lnTo>
                      <a:cubicBezTo>
                        <a:pt x="3537" y="5299"/>
                        <a:pt x="3663" y="5299"/>
                        <a:pt x="3741" y="5253"/>
                      </a:cubicBezTo>
                      <a:lnTo>
                        <a:pt x="4490" y="4823"/>
                      </a:lnTo>
                      <a:cubicBezTo>
                        <a:pt x="4569" y="4777"/>
                        <a:pt x="4569" y="4703"/>
                        <a:pt x="4490" y="4657"/>
                      </a:cubicBezTo>
                      <a:lnTo>
                        <a:pt x="3384" y="4014"/>
                      </a:lnTo>
                      <a:cubicBezTo>
                        <a:pt x="3305" y="3969"/>
                        <a:pt x="3178" y="3970"/>
                        <a:pt x="3101" y="4014"/>
                      </a:cubicBezTo>
                      <a:close/>
                      <a:moveTo>
                        <a:pt x="3884" y="5337"/>
                      </a:moveTo>
                      <a:cubicBezTo>
                        <a:pt x="3806" y="5382"/>
                        <a:pt x="3806" y="5455"/>
                        <a:pt x="3884" y="5501"/>
                      </a:cubicBezTo>
                      <a:lnTo>
                        <a:pt x="4432" y="5820"/>
                      </a:lnTo>
                      <a:cubicBezTo>
                        <a:pt x="4509" y="5865"/>
                        <a:pt x="4637" y="5865"/>
                        <a:pt x="4715" y="5821"/>
                      </a:cubicBezTo>
                      <a:lnTo>
                        <a:pt x="5464" y="5388"/>
                      </a:lnTo>
                      <a:cubicBezTo>
                        <a:pt x="5542" y="5343"/>
                        <a:pt x="5542" y="5269"/>
                        <a:pt x="5464" y="5224"/>
                      </a:cubicBezTo>
                      <a:lnTo>
                        <a:pt x="4916" y="4905"/>
                      </a:lnTo>
                      <a:cubicBezTo>
                        <a:pt x="4838" y="4860"/>
                        <a:pt x="4710" y="4860"/>
                        <a:pt x="4632" y="4905"/>
                      </a:cubicBezTo>
                      <a:close/>
                      <a:moveTo>
                        <a:pt x="4899" y="5926"/>
                      </a:moveTo>
                      <a:cubicBezTo>
                        <a:pt x="4821" y="5971"/>
                        <a:pt x="4820" y="6044"/>
                        <a:pt x="4898" y="6090"/>
                      </a:cubicBezTo>
                      <a:lnTo>
                        <a:pt x="5472" y="6423"/>
                      </a:lnTo>
                      <a:cubicBezTo>
                        <a:pt x="5550" y="6469"/>
                        <a:pt x="5677" y="6469"/>
                        <a:pt x="5755" y="6423"/>
                      </a:cubicBezTo>
                      <a:lnTo>
                        <a:pt x="6503" y="5992"/>
                      </a:lnTo>
                      <a:cubicBezTo>
                        <a:pt x="6582" y="5946"/>
                        <a:pt x="6582" y="5872"/>
                        <a:pt x="6504" y="5827"/>
                      </a:cubicBezTo>
                      <a:lnTo>
                        <a:pt x="5930" y="5494"/>
                      </a:lnTo>
                      <a:cubicBezTo>
                        <a:pt x="5852" y="5449"/>
                        <a:pt x="5725" y="5450"/>
                        <a:pt x="5647" y="5495"/>
                      </a:cubicBezTo>
                      <a:close/>
                      <a:moveTo>
                        <a:pt x="5911" y="6515"/>
                      </a:moveTo>
                      <a:cubicBezTo>
                        <a:pt x="5834" y="6560"/>
                        <a:pt x="5834" y="6634"/>
                        <a:pt x="5910" y="6678"/>
                      </a:cubicBezTo>
                      <a:lnTo>
                        <a:pt x="7501" y="7602"/>
                      </a:lnTo>
                      <a:cubicBezTo>
                        <a:pt x="7579" y="7648"/>
                        <a:pt x="7706" y="7648"/>
                        <a:pt x="7784" y="7602"/>
                      </a:cubicBezTo>
                      <a:lnTo>
                        <a:pt x="8532" y="7171"/>
                      </a:lnTo>
                      <a:cubicBezTo>
                        <a:pt x="8611" y="7125"/>
                        <a:pt x="8612" y="7051"/>
                        <a:pt x="8532" y="7006"/>
                      </a:cubicBezTo>
                      <a:lnTo>
                        <a:pt x="6942" y="6082"/>
                      </a:lnTo>
                      <a:cubicBezTo>
                        <a:pt x="6866" y="6037"/>
                        <a:pt x="6737" y="6037"/>
                        <a:pt x="6659" y="6083"/>
                      </a:cubicBezTo>
                      <a:close/>
                      <a:moveTo>
                        <a:pt x="7921" y="7683"/>
                      </a:moveTo>
                      <a:cubicBezTo>
                        <a:pt x="7844" y="7727"/>
                        <a:pt x="7843" y="7801"/>
                        <a:pt x="7920" y="7847"/>
                      </a:cubicBezTo>
                      <a:lnTo>
                        <a:pt x="8890" y="8409"/>
                      </a:lnTo>
                      <a:cubicBezTo>
                        <a:pt x="8968" y="8455"/>
                        <a:pt x="9096" y="8454"/>
                        <a:pt x="9172" y="8409"/>
                      </a:cubicBezTo>
                      <a:lnTo>
                        <a:pt x="9920" y="7979"/>
                      </a:lnTo>
                      <a:cubicBezTo>
                        <a:pt x="9999" y="7933"/>
                        <a:pt x="10000" y="7858"/>
                        <a:pt x="9923" y="7815"/>
                      </a:cubicBezTo>
                      <a:lnTo>
                        <a:pt x="8952" y="7252"/>
                      </a:lnTo>
                      <a:cubicBezTo>
                        <a:pt x="8875" y="7206"/>
                        <a:pt x="8748" y="7207"/>
                        <a:pt x="8669" y="7252"/>
                      </a:cubicBezTo>
                      <a:close/>
                      <a:moveTo>
                        <a:pt x="9309" y="8488"/>
                      </a:moveTo>
                      <a:cubicBezTo>
                        <a:pt x="9232" y="8534"/>
                        <a:pt x="9231" y="8608"/>
                        <a:pt x="9309" y="8654"/>
                      </a:cubicBezTo>
                      <a:lnTo>
                        <a:pt x="10279" y="9217"/>
                      </a:lnTo>
                      <a:cubicBezTo>
                        <a:pt x="10357" y="9262"/>
                        <a:pt x="10484" y="9262"/>
                        <a:pt x="10561" y="9217"/>
                      </a:cubicBezTo>
                      <a:lnTo>
                        <a:pt x="11309" y="8785"/>
                      </a:lnTo>
                      <a:cubicBezTo>
                        <a:pt x="11388" y="8740"/>
                        <a:pt x="11389" y="8666"/>
                        <a:pt x="11311" y="8621"/>
                      </a:cubicBezTo>
                      <a:lnTo>
                        <a:pt x="10341" y="8057"/>
                      </a:lnTo>
                      <a:cubicBezTo>
                        <a:pt x="10262" y="8013"/>
                        <a:pt x="10135" y="8013"/>
                        <a:pt x="10057" y="8057"/>
                      </a:cubicBezTo>
                      <a:close/>
                      <a:moveTo>
                        <a:pt x="10699" y="9297"/>
                      </a:moveTo>
                      <a:cubicBezTo>
                        <a:pt x="10622" y="9341"/>
                        <a:pt x="10620" y="9416"/>
                        <a:pt x="10698" y="9461"/>
                      </a:cubicBezTo>
                      <a:lnTo>
                        <a:pt x="11668" y="10023"/>
                      </a:lnTo>
                      <a:cubicBezTo>
                        <a:pt x="11746" y="10069"/>
                        <a:pt x="11874" y="10069"/>
                        <a:pt x="11951" y="10026"/>
                      </a:cubicBezTo>
                      <a:lnTo>
                        <a:pt x="12699" y="9594"/>
                      </a:lnTo>
                      <a:cubicBezTo>
                        <a:pt x="12779" y="9548"/>
                        <a:pt x="12779" y="9473"/>
                        <a:pt x="12700" y="9429"/>
                      </a:cubicBezTo>
                      <a:lnTo>
                        <a:pt x="11730" y="8865"/>
                      </a:lnTo>
                      <a:cubicBezTo>
                        <a:pt x="11652" y="8820"/>
                        <a:pt x="11525" y="8820"/>
                        <a:pt x="11446" y="8866"/>
                      </a:cubicBezTo>
                      <a:close/>
                      <a:moveTo>
                        <a:pt x="12088" y="10104"/>
                      </a:moveTo>
                      <a:cubicBezTo>
                        <a:pt x="12011" y="10149"/>
                        <a:pt x="12009" y="10222"/>
                        <a:pt x="12088" y="10267"/>
                      </a:cubicBezTo>
                      <a:lnTo>
                        <a:pt x="13057" y="10831"/>
                      </a:lnTo>
                      <a:cubicBezTo>
                        <a:pt x="13136" y="10877"/>
                        <a:pt x="13262" y="10876"/>
                        <a:pt x="13340" y="10831"/>
                      </a:cubicBezTo>
                      <a:lnTo>
                        <a:pt x="14087" y="10400"/>
                      </a:lnTo>
                      <a:cubicBezTo>
                        <a:pt x="14167" y="10354"/>
                        <a:pt x="14168" y="10281"/>
                        <a:pt x="14089" y="10235"/>
                      </a:cubicBezTo>
                      <a:lnTo>
                        <a:pt x="13119" y="9672"/>
                      </a:lnTo>
                      <a:cubicBezTo>
                        <a:pt x="13041" y="9627"/>
                        <a:pt x="12914" y="9627"/>
                        <a:pt x="12836" y="9672"/>
                      </a:cubicBezTo>
                      <a:close/>
                      <a:moveTo>
                        <a:pt x="13480" y="10914"/>
                      </a:moveTo>
                      <a:cubicBezTo>
                        <a:pt x="13403" y="10958"/>
                        <a:pt x="13402" y="11032"/>
                        <a:pt x="13480" y="11077"/>
                      </a:cubicBezTo>
                      <a:lnTo>
                        <a:pt x="14450" y="11642"/>
                      </a:lnTo>
                      <a:cubicBezTo>
                        <a:pt x="14527" y="11686"/>
                        <a:pt x="14655" y="11686"/>
                        <a:pt x="14733" y="11642"/>
                      </a:cubicBezTo>
                      <a:lnTo>
                        <a:pt x="15480" y="11210"/>
                      </a:lnTo>
                      <a:cubicBezTo>
                        <a:pt x="15559" y="11164"/>
                        <a:pt x="15560" y="11090"/>
                        <a:pt x="15483" y="11045"/>
                      </a:cubicBezTo>
                      <a:lnTo>
                        <a:pt x="14512" y="10482"/>
                      </a:lnTo>
                      <a:cubicBezTo>
                        <a:pt x="14434" y="10436"/>
                        <a:pt x="14306" y="10436"/>
                        <a:pt x="14228" y="10482"/>
                      </a:cubicBezTo>
                      <a:close/>
                      <a:moveTo>
                        <a:pt x="14869" y="11720"/>
                      </a:moveTo>
                      <a:cubicBezTo>
                        <a:pt x="14792" y="11765"/>
                        <a:pt x="14789" y="11839"/>
                        <a:pt x="14869" y="11884"/>
                      </a:cubicBezTo>
                      <a:lnTo>
                        <a:pt x="15838" y="12447"/>
                      </a:lnTo>
                      <a:cubicBezTo>
                        <a:pt x="15916" y="12493"/>
                        <a:pt x="16042" y="12493"/>
                        <a:pt x="16120" y="12447"/>
                      </a:cubicBezTo>
                      <a:lnTo>
                        <a:pt x="16868" y="12015"/>
                      </a:lnTo>
                      <a:cubicBezTo>
                        <a:pt x="16947" y="11970"/>
                        <a:pt x="16949" y="11897"/>
                        <a:pt x="16870" y="11852"/>
                      </a:cubicBezTo>
                      <a:lnTo>
                        <a:pt x="15900" y="11287"/>
                      </a:lnTo>
                      <a:cubicBezTo>
                        <a:pt x="15822" y="11243"/>
                        <a:pt x="15695" y="11243"/>
                        <a:pt x="15617" y="11288"/>
                      </a:cubicBezTo>
                      <a:close/>
                      <a:moveTo>
                        <a:pt x="16257" y="12528"/>
                      </a:moveTo>
                      <a:cubicBezTo>
                        <a:pt x="16181" y="12573"/>
                        <a:pt x="16179" y="12646"/>
                        <a:pt x="16258" y="12691"/>
                      </a:cubicBezTo>
                      <a:lnTo>
                        <a:pt x="17227" y="13256"/>
                      </a:lnTo>
                      <a:cubicBezTo>
                        <a:pt x="17306" y="13301"/>
                        <a:pt x="17433" y="13300"/>
                        <a:pt x="17509" y="13256"/>
                      </a:cubicBezTo>
                      <a:lnTo>
                        <a:pt x="18258" y="12824"/>
                      </a:lnTo>
                      <a:cubicBezTo>
                        <a:pt x="18337" y="12778"/>
                        <a:pt x="18338" y="12705"/>
                        <a:pt x="18259" y="12659"/>
                      </a:cubicBezTo>
                      <a:lnTo>
                        <a:pt x="17290" y="12096"/>
                      </a:lnTo>
                      <a:cubicBezTo>
                        <a:pt x="17211" y="12050"/>
                        <a:pt x="17084" y="12050"/>
                        <a:pt x="17005" y="12096"/>
                      </a:cubicBezTo>
                      <a:close/>
                      <a:moveTo>
                        <a:pt x="17647" y="13334"/>
                      </a:moveTo>
                      <a:cubicBezTo>
                        <a:pt x="17569" y="13379"/>
                        <a:pt x="17569" y="13454"/>
                        <a:pt x="17646" y="13498"/>
                      </a:cubicBezTo>
                      <a:lnTo>
                        <a:pt x="18616" y="14062"/>
                      </a:lnTo>
                      <a:cubicBezTo>
                        <a:pt x="18694" y="14108"/>
                        <a:pt x="18821" y="14108"/>
                        <a:pt x="18899" y="14062"/>
                      </a:cubicBezTo>
                      <a:lnTo>
                        <a:pt x="19647" y="13630"/>
                      </a:lnTo>
                      <a:cubicBezTo>
                        <a:pt x="19726" y="13586"/>
                        <a:pt x="19726" y="13511"/>
                        <a:pt x="19649" y="13466"/>
                      </a:cubicBezTo>
                      <a:lnTo>
                        <a:pt x="18678" y="12902"/>
                      </a:lnTo>
                      <a:cubicBezTo>
                        <a:pt x="18600" y="12857"/>
                        <a:pt x="18473" y="12857"/>
                        <a:pt x="18395" y="12902"/>
                      </a:cubicBezTo>
                      <a:close/>
                      <a:moveTo>
                        <a:pt x="19037" y="14142"/>
                      </a:moveTo>
                      <a:cubicBezTo>
                        <a:pt x="18960" y="14188"/>
                        <a:pt x="18957" y="14260"/>
                        <a:pt x="19037" y="14306"/>
                      </a:cubicBezTo>
                      <a:lnTo>
                        <a:pt x="20006" y="14871"/>
                      </a:lnTo>
                      <a:cubicBezTo>
                        <a:pt x="20085" y="14914"/>
                        <a:pt x="20212" y="14914"/>
                        <a:pt x="20288" y="14871"/>
                      </a:cubicBezTo>
                      <a:lnTo>
                        <a:pt x="21036" y="14438"/>
                      </a:lnTo>
                      <a:cubicBezTo>
                        <a:pt x="21115" y="14392"/>
                        <a:pt x="21116" y="14319"/>
                        <a:pt x="21038" y="14274"/>
                      </a:cubicBezTo>
                      <a:lnTo>
                        <a:pt x="20068" y="13710"/>
                      </a:lnTo>
                      <a:cubicBezTo>
                        <a:pt x="19990" y="13664"/>
                        <a:pt x="19864" y="13665"/>
                        <a:pt x="19785" y="13710"/>
                      </a:cubicBezTo>
                      <a:close/>
                      <a:moveTo>
                        <a:pt x="20426" y="14949"/>
                      </a:moveTo>
                      <a:cubicBezTo>
                        <a:pt x="20348" y="14994"/>
                        <a:pt x="20347" y="15068"/>
                        <a:pt x="20426" y="15113"/>
                      </a:cubicBezTo>
                      <a:lnTo>
                        <a:pt x="21395" y="15677"/>
                      </a:lnTo>
                      <a:cubicBezTo>
                        <a:pt x="21473" y="15722"/>
                        <a:pt x="21600" y="15722"/>
                        <a:pt x="21678" y="15677"/>
                      </a:cubicBezTo>
                      <a:lnTo>
                        <a:pt x="22426" y="15245"/>
                      </a:lnTo>
                      <a:cubicBezTo>
                        <a:pt x="22503" y="15201"/>
                        <a:pt x="22505" y="15126"/>
                        <a:pt x="22427" y="15081"/>
                      </a:cubicBezTo>
                      <a:lnTo>
                        <a:pt x="21457" y="14518"/>
                      </a:lnTo>
                      <a:cubicBezTo>
                        <a:pt x="21379" y="14473"/>
                        <a:pt x="21252" y="14473"/>
                        <a:pt x="21174" y="14518"/>
                      </a:cubicBezTo>
                      <a:close/>
                      <a:moveTo>
                        <a:pt x="1658" y="5373"/>
                      </a:moveTo>
                      <a:cubicBezTo>
                        <a:pt x="1579" y="5418"/>
                        <a:pt x="1578" y="5491"/>
                        <a:pt x="1657" y="5537"/>
                      </a:cubicBezTo>
                      <a:lnTo>
                        <a:pt x="2626" y="6100"/>
                      </a:lnTo>
                      <a:cubicBezTo>
                        <a:pt x="2704" y="6146"/>
                        <a:pt x="2830" y="6145"/>
                        <a:pt x="2909" y="6100"/>
                      </a:cubicBezTo>
                      <a:lnTo>
                        <a:pt x="3658" y="5668"/>
                      </a:lnTo>
                      <a:cubicBezTo>
                        <a:pt x="3735" y="5624"/>
                        <a:pt x="3738" y="5550"/>
                        <a:pt x="3658" y="5505"/>
                      </a:cubicBezTo>
                      <a:lnTo>
                        <a:pt x="2688" y="4941"/>
                      </a:lnTo>
                      <a:cubicBezTo>
                        <a:pt x="2609" y="4895"/>
                        <a:pt x="2482" y="4896"/>
                        <a:pt x="2406" y="4941"/>
                      </a:cubicBezTo>
                      <a:close/>
                      <a:moveTo>
                        <a:pt x="3046" y="6179"/>
                      </a:moveTo>
                      <a:cubicBezTo>
                        <a:pt x="2968" y="6225"/>
                        <a:pt x="2967" y="6299"/>
                        <a:pt x="3045" y="6343"/>
                      </a:cubicBezTo>
                      <a:lnTo>
                        <a:pt x="4014" y="6907"/>
                      </a:lnTo>
                      <a:cubicBezTo>
                        <a:pt x="4092" y="6952"/>
                        <a:pt x="4220" y="6952"/>
                        <a:pt x="4299" y="6906"/>
                      </a:cubicBezTo>
                      <a:lnTo>
                        <a:pt x="5045" y="6475"/>
                      </a:lnTo>
                      <a:cubicBezTo>
                        <a:pt x="5123" y="6431"/>
                        <a:pt x="5123" y="6356"/>
                        <a:pt x="5047" y="6311"/>
                      </a:cubicBezTo>
                      <a:lnTo>
                        <a:pt x="4077" y="5749"/>
                      </a:lnTo>
                      <a:cubicBezTo>
                        <a:pt x="3999" y="5704"/>
                        <a:pt x="3871" y="5704"/>
                        <a:pt x="3793" y="5748"/>
                      </a:cubicBezTo>
                      <a:close/>
                      <a:moveTo>
                        <a:pt x="4450" y="6994"/>
                      </a:moveTo>
                      <a:cubicBezTo>
                        <a:pt x="4370" y="7040"/>
                        <a:pt x="4369" y="7114"/>
                        <a:pt x="4448" y="7158"/>
                      </a:cubicBezTo>
                      <a:lnTo>
                        <a:pt x="5418" y="7723"/>
                      </a:lnTo>
                      <a:cubicBezTo>
                        <a:pt x="5497" y="7768"/>
                        <a:pt x="5622" y="7767"/>
                        <a:pt x="5702" y="7722"/>
                      </a:cubicBezTo>
                      <a:lnTo>
                        <a:pt x="6448" y="7291"/>
                      </a:lnTo>
                      <a:cubicBezTo>
                        <a:pt x="6525" y="7246"/>
                        <a:pt x="6528" y="7173"/>
                        <a:pt x="6450" y="7127"/>
                      </a:cubicBezTo>
                      <a:lnTo>
                        <a:pt x="5478" y="6564"/>
                      </a:lnTo>
                      <a:cubicBezTo>
                        <a:pt x="5401" y="6519"/>
                        <a:pt x="5274" y="6519"/>
                        <a:pt x="5197" y="6564"/>
                      </a:cubicBezTo>
                      <a:close/>
                      <a:moveTo>
                        <a:pt x="5837" y="7801"/>
                      </a:moveTo>
                      <a:cubicBezTo>
                        <a:pt x="5759" y="7847"/>
                        <a:pt x="5758" y="7920"/>
                        <a:pt x="5837" y="7966"/>
                      </a:cubicBezTo>
                      <a:lnTo>
                        <a:pt x="6806" y="8530"/>
                      </a:lnTo>
                      <a:cubicBezTo>
                        <a:pt x="6884" y="8574"/>
                        <a:pt x="7011" y="8574"/>
                        <a:pt x="7090" y="8530"/>
                      </a:cubicBezTo>
                      <a:lnTo>
                        <a:pt x="7838" y="8097"/>
                      </a:lnTo>
                      <a:cubicBezTo>
                        <a:pt x="7916" y="8052"/>
                        <a:pt x="7916" y="7979"/>
                        <a:pt x="7838" y="7934"/>
                      </a:cubicBezTo>
                      <a:lnTo>
                        <a:pt x="6868" y="7370"/>
                      </a:lnTo>
                      <a:cubicBezTo>
                        <a:pt x="6791" y="7325"/>
                        <a:pt x="6664" y="7325"/>
                        <a:pt x="6585" y="7370"/>
                      </a:cubicBezTo>
                      <a:close/>
                      <a:moveTo>
                        <a:pt x="7228" y="8609"/>
                      </a:moveTo>
                      <a:cubicBezTo>
                        <a:pt x="7148" y="8654"/>
                        <a:pt x="7148" y="8728"/>
                        <a:pt x="7225" y="8773"/>
                      </a:cubicBezTo>
                      <a:lnTo>
                        <a:pt x="13755" y="12568"/>
                      </a:lnTo>
                      <a:cubicBezTo>
                        <a:pt x="13834" y="12613"/>
                        <a:pt x="13960" y="12612"/>
                        <a:pt x="14038" y="12568"/>
                      </a:cubicBezTo>
                      <a:lnTo>
                        <a:pt x="14786" y="12136"/>
                      </a:lnTo>
                      <a:cubicBezTo>
                        <a:pt x="14864" y="12091"/>
                        <a:pt x="14866" y="12017"/>
                        <a:pt x="14788" y="11973"/>
                      </a:cubicBezTo>
                      <a:lnTo>
                        <a:pt x="8257" y="8178"/>
                      </a:lnTo>
                      <a:cubicBezTo>
                        <a:pt x="8179" y="8133"/>
                        <a:pt x="8052" y="8133"/>
                        <a:pt x="7974" y="8178"/>
                      </a:cubicBezTo>
                      <a:close/>
                      <a:moveTo>
                        <a:pt x="14175" y="12646"/>
                      </a:moveTo>
                      <a:cubicBezTo>
                        <a:pt x="14096" y="12692"/>
                        <a:pt x="14096" y="12766"/>
                        <a:pt x="14173" y="12811"/>
                      </a:cubicBezTo>
                      <a:lnTo>
                        <a:pt x="15143" y="13375"/>
                      </a:lnTo>
                      <a:cubicBezTo>
                        <a:pt x="15221" y="13420"/>
                        <a:pt x="15349" y="13420"/>
                        <a:pt x="15427" y="13375"/>
                      </a:cubicBezTo>
                      <a:lnTo>
                        <a:pt x="16175" y="12944"/>
                      </a:lnTo>
                      <a:cubicBezTo>
                        <a:pt x="16253" y="12899"/>
                        <a:pt x="16253" y="12824"/>
                        <a:pt x="16175" y="12779"/>
                      </a:cubicBezTo>
                      <a:lnTo>
                        <a:pt x="15205" y="12215"/>
                      </a:lnTo>
                      <a:cubicBezTo>
                        <a:pt x="15128" y="12170"/>
                        <a:pt x="15001" y="12170"/>
                        <a:pt x="14922" y="12215"/>
                      </a:cubicBezTo>
                      <a:close/>
                      <a:moveTo>
                        <a:pt x="15565" y="13455"/>
                      </a:moveTo>
                      <a:cubicBezTo>
                        <a:pt x="15486" y="13500"/>
                        <a:pt x="15485" y="13573"/>
                        <a:pt x="15562" y="13618"/>
                      </a:cubicBezTo>
                      <a:lnTo>
                        <a:pt x="16533" y="14182"/>
                      </a:lnTo>
                      <a:cubicBezTo>
                        <a:pt x="16611" y="14228"/>
                        <a:pt x="16738" y="14227"/>
                        <a:pt x="16817" y="14182"/>
                      </a:cubicBezTo>
                      <a:lnTo>
                        <a:pt x="17565" y="13750"/>
                      </a:lnTo>
                      <a:cubicBezTo>
                        <a:pt x="17642" y="13705"/>
                        <a:pt x="17642" y="13632"/>
                        <a:pt x="17565" y="13587"/>
                      </a:cubicBezTo>
                      <a:lnTo>
                        <a:pt x="16593" y="13023"/>
                      </a:lnTo>
                      <a:cubicBezTo>
                        <a:pt x="16516" y="12977"/>
                        <a:pt x="16389" y="12978"/>
                        <a:pt x="16311" y="13023"/>
                      </a:cubicBezTo>
                      <a:close/>
                      <a:moveTo>
                        <a:pt x="16953" y="14261"/>
                      </a:moveTo>
                      <a:cubicBezTo>
                        <a:pt x="16874" y="14306"/>
                        <a:pt x="16874" y="14380"/>
                        <a:pt x="16953" y="14426"/>
                      </a:cubicBezTo>
                      <a:lnTo>
                        <a:pt x="17922" y="14990"/>
                      </a:lnTo>
                      <a:cubicBezTo>
                        <a:pt x="18000" y="15035"/>
                        <a:pt x="18126" y="15035"/>
                        <a:pt x="18205" y="14988"/>
                      </a:cubicBezTo>
                      <a:lnTo>
                        <a:pt x="18953" y="14557"/>
                      </a:lnTo>
                      <a:cubicBezTo>
                        <a:pt x="19031" y="14512"/>
                        <a:pt x="19031" y="14439"/>
                        <a:pt x="18954" y="14393"/>
                      </a:cubicBezTo>
                      <a:lnTo>
                        <a:pt x="17984" y="13830"/>
                      </a:lnTo>
                      <a:cubicBezTo>
                        <a:pt x="17906" y="13784"/>
                        <a:pt x="17779" y="13784"/>
                        <a:pt x="17701" y="13830"/>
                      </a:cubicBezTo>
                      <a:close/>
                      <a:moveTo>
                        <a:pt x="18342" y="15069"/>
                      </a:moveTo>
                      <a:cubicBezTo>
                        <a:pt x="18264" y="15114"/>
                        <a:pt x="18264" y="15189"/>
                        <a:pt x="18340" y="15232"/>
                      </a:cubicBezTo>
                      <a:lnTo>
                        <a:pt x="19311" y="15796"/>
                      </a:lnTo>
                      <a:cubicBezTo>
                        <a:pt x="19389" y="15842"/>
                        <a:pt x="19516" y="15842"/>
                        <a:pt x="19595" y="15796"/>
                      </a:cubicBezTo>
                      <a:lnTo>
                        <a:pt x="20343" y="15365"/>
                      </a:lnTo>
                      <a:cubicBezTo>
                        <a:pt x="20420" y="15320"/>
                        <a:pt x="20420" y="15246"/>
                        <a:pt x="20343" y="15201"/>
                      </a:cubicBezTo>
                      <a:lnTo>
                        <a:pt x="19372" y="14637"/>
                      </a:lnTo>
                      <a:cubicBezTo>
                        <a:pt x="19296" y="14592"/>
                        <a:pt x="19168" y="14592"/>
                        <a:pt x="19090" y="14637"/>
                      </a:cubicBezTo>
                      <a:close/>
                      <a:moveTo>
                        <a:pt x="19731" y="15875"/>
                      </a:moveTo>
                      <a:cubicBezTo>
                        <a:pt x="19652" y="15921"/>
                        <a:pt x="19651" y="15995"/>
                        <a:pt x="19731" y="16040"/>
                      </a:cubicBezTo>
                      <a:lnTo>
                        <a:pt x="20483" y="16477"/>
                      </a:lnTo>
                      <a:cubicBezTo>
                        <a:pt x="20559" y="16522"/>
                        <a:pt x="20687" y="16522"/>
                        <a:pt x="20766" y="16477"/>
                      </a:cubicBezTo>
                      <a:lnTo>
                        <a:pt x="21513" y="16045"/>
                      </a:lnTo>
                      <a:cubicBezTo>
                        <a:pt x="21591" y="16001"/>
                        <a:pt x="21592" y="15926"/>
                        <a:pt x="21514" y="15883"/>
                      </a:cubicBezTo>
                      <a:lnTo>
                        <a:pt x="20762" y="15444"/>
                      </a:lnTo>
                      <a:cubicBezTo>
                        <a:pt x="20683" y="15398"/>
                        <a:pt x="20555" y="15398"/>
                        <a:pt x="20478" y="154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11372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86274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30"/>
                <p:cNvSpPr/>
                <p:nvPr/>
              </p:nvSpPr>
              <p:spPr>
                <a:xfrm>
                  <a:off x="4129975" y="2963975"/>
                  <a:ext cx="4065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" h="1729" extrusionOk="0">
                      <a:moveTo>
                        <a:pt x="944" y="1"/>
                      </a:moveTo>
                      <a:cubicBezTo>
                        <a:pt x="944" y="46"/>
                        <a:pt x="946" y="90"/>
                        <a:pt x="952" y="134"/>
                      </a:cubicBezTo>
                      <a:cubicBezTo>
                        <a:pt x="956" y="166"/>
                        <a:pt x="961" y="198"/>
                        <a:pt x="968" y="229"/>
                      </a:cubicBezTo>
                      <a:cubicBezTo>
                        <a:pt x="974" y="254"/>
                        <a:pt x="980" y="281"/>
                        <a:pt x="987" y="307"/>
                      </a:cubicBezTo>
                      <a:cubicBezTo>
                        <a:pt x="995" y="330"/>
                        <a:pt x="1001" y="353"/>
                        <a:pt x="1009" y="377"/>
                      </a:cubicBezTo>
                      <a:cubicBezTo>
                        <a:pt x="1016" y="400"/>
                        <a:pt x="1024" y="419"/>
                        <a:pt x="1031" y="440"/>
                      </a:cubicBezTo>
                      <a:cubicBezTo>
                        <a:pt x="1040" y="462"/>
                        <a:pt x="1048" y="482"/>
                        <a:pt x="1057" y="502"/>
                      </a:cubicBezTo>
                      <a:cubicBezTo>
                        <a:pt x="1066" y="521"/>
                        <a:pt x="1075" y="541"/>
                        <a:pt x="1083" y="562"/>
                      </a:cubicBezTo>
                      <a:cubicBezTo>
                        <a:pt x="1093" y="582"/>
                        <a:pt x="1102" y="601"/>
                        <a:pt x="1113" y="620"/>
                      </a:cubicBezTo>
                      <a:cubicBezTo>
                        <a:pt x="1123" y="638"/>
                        <a:pt x="1134" y="658"/>
                        <a:pt x="1145" y="678"/>
                      </a:cubicBezTo>
                      <a:cubicBezTo>
                        <a:pt x="1157" y="697"/>
                        <a:pt x="1168" y="717"/>
                        <a:pt x="1180" y="736"/>
                      </a:cubicBezTo>
                      <a:cubicBezTo>
                        <a:pt x="1193" y="754"/>
                        <a:pt x="1207" y="776"/>
                        <a:pt x="1220" y="795"/>
                      </a:cubicBezTo>
                      <a:cubicBezTo>
                        <a:pt x="1233" y="814"/>
                        <a:pt x="1251" y="836"/>
                        <a:pt x="1266" y="856"/>
                      </a:cubicBezTo>
                      <a:cubicBezTo>
                        <a:pt x="1284" y="880"/>
                        <a:pt x="1302" y="902"/>
                        <a:pt x="1321" y="924"/>
                      </a:cubicBezTo>
                      <a:cubicBezTo>
                        <a:pt x="1346" y="952"/>
                        <a:pt x="1370" y="979"/>
                        <a:pt x="1397" y="1004"/>
                      </a:cubicBezTo>
                      <a:cubicBezTo>
                        <a:pt x="1465" y="1072"/>
                        <a:pt x="1542" y="1132"/>
                        <a:pt x="1626" y="1182"/>
                      </a:cubicBezTo>
                      <a:lnTo>
                        <a:pt x="683" y="1729"/>
                      </a:lnTo>
                      <a:cubicBezTo>
                        <a:pt x="600" y="1680"/>
                        <a:pt x="524" y="1620"/>
                        <a:pt x="454" y="1552"/>
                      </a:cubicBezTo>
                      <a:cubicBezTo>
                        <a:pt x="429" y="1527"/>
                        <a:pt x="404" y="1500"/>
                        <a:pt x="380" y="1472"/>
                      </a:cubicBezTo>
                      <a:cubicBezTo>
                        <a:pt x="361" y="1451"/>
                        <a:pt x="342" y="1429"/>
                        <a:pt x="325" y="1405"/>
                      </a:cubicBezTo>
                      <a:cubicBezTo>
                        <a:pt x="309" y="1384"/>
                        <a:pt x="294" y="1364"/>
                        <a:pt x="278" y="1344"/>
                      </a:cubicBezTo>
                      <a:cubicBezTo>
                        <a:pt x="263" y="1322"/>
                        <a:pt x="251" y="1304"/>
                        <a:pt x="238" y="1284"/>
                      </a:cubicBezTo>
                      <a:cubicBezTo>
                        <a:pt x="225" y="1264"/>
                        <a:pt x="215" y="1245"/>
                        <a:pt x="203" y="1226"/>
                      </a:cubicBezTo>
                      <a:cubicBezTo>
                        <a:pt x="192" y="1207"/>
                        <a:pt x="181" y="1187"/>
                        <a:pt x="170" y="1168"/>
                      </a:cubicBezTo>
                      <a:cubicBezTo>
                        <a:pt x="160" y="1149"/>
                        <a:pt x="150" y="1130"/>
                        <a:pt x="142" y="1110"/>
                      </a:cubicBezTo>
                      <a:cubicBezTo>
                        <a:pt x="132" y="1090"/>
                        <a:pt x="122" y="1070"/>
                        <a:pt x="115" y="1050"/>
                      </a:cubicBezTo>
                      <a:cubicBezTo>
                        <a:pt x="106" y="1031"/>
                        <a:pt x="97" y="1010"/>
                        <a:pt x="89" y="989"/>
                      </a:cubicBezTo>
                      <a:cubicBezTo>
                        <a:pt x="82" y="968"/>
                        <a:pt x="74" y="946"/>
                        <a:pt x="66" y="924"/>
                      </a:cubicBezTo>
                      <a:cubicBezTo>
                        <a:pt x="60" y="903"/>
                        <a:pt x="51" y="878"/>
                        <a:pt x="45" y="855"/>
                      </a:cubicBezTo>
                      <a:cubicBezTo>
                        <a:pt x="37" y="829"/>
                        <a:pt x="32" y="802"/>
                        <a:pt x="26" y="777"/>
                      </a:cubicBezTo>
                      <a:cubicBezTo>
                        <a:pt x="19" y="745"/>
                        <a:pt x="14" y="714"/>
                        <a:pt x="10" y="682"/>
                      </a:cubicBezTo>
                      <a:cubicBezTo>
                        <a:pt x="3" y="637"/>
                        <a:pt x="0" y="594"/>
                        <a:pt x="1" y="549"/>
                      </a:cubicBez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30"/>
                <p:cNvSpPr/>
                <p:nvPr/>
              </p:nvSpPr>
              <p:spPr>
                <a:xfrm>
                  <a:off x="4130000" y="2605075"/>
                  <a:ext cx="24575" cy="37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14905" extrusionOk="0">
                      <a:moveTo>
                        <a:pt x="0" y="14905"/>
                      </a:moveTo>
                      <a:lnTo>
                        <a:pt x="943" y="14357"/>
                      </a:lnTo>
                      <a:lnTo>
                        <a:pt x="982" y="3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30"/>
                <p:cNvSpPr/>
                <p:nvPr/>
              </p:nvSpPr>
              <p:spPr>
                <a:xfrm>
                  <a:off x="4147075" y="2993500"/>
                  <a:ext cx="552300" cy="3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92" h="13104" extrusionOk="0">
                      <a:moveTo>
                        <a:pt x="21532" y="13103"/>
                      </a:moveTo>
                      <a:lnTo>
                        <a:pt x="22092" y="12212"/>
                      </a:lnTo>
                      <a:lnTo>
                        <a:pt x="942" y="1"/>
                      </a:lnTo>
                      <a:lnTo>
                        <a:pt x="0" y="549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0"/>
                <p:cNvSpPr/>
                <p:nvPr/>
              </p:nvSpPr>
              <p:spPr>
                <a:xfrm>
                  <a:off x="4705225" y="2911875"/>
                  <a:ext cx="32550" cy="46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18646" extrusionOk="0">
                      <a:moveTo>
                        <a:pt x="1" y="18645"/>
                      </a:moveTo>
                      <a:lnTo>
                        <a:pt x="1168" y="17813"/>
                      </a:lnTo>
                      <a:cubicBezTo>
                        <a:pt x="1168" y="17813"/>
                        <a:pt x="1245" y="17721"/>
                        <a:pt x="1264" y="17685"/>
                      </a:cubicBezTo>
                      <a:cubicBezTo>
                        <a:pt x="1302" y="17614"/>
                        <a:pt x="1302" y="17400"/>
                        <a:pt x="1302" y="17400"/>
                      </a:cubicBezTo>
                      <a:lnTo>
                        <a:pt x="1302" y="1"/>
                      </a:lnTo>
                      <a:lnTo>
                        <a:pt x="120" y="565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30"/>
                <p:cNvSpPr/>
                <p:nvPr/>
              </p:nvSpPr>
              <p:spPr>
                <a:xfrm>
                  <a:off x="4121700" y="2557600"/>
                  <a:ext cx="598975" cy="3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59" h="13731" extrusionOk="0">
                      <a:moveTo>
                        <a:pt x="23017" y="13730"/>
                      </a:moveTo>
                      <a:lnTo>
                        <a:pt x="23959" y="13183"/>
                      </a:lnTo>
                      <a:lnTo>
                        <a:pt x="1144" y="0"/>
                      </a:lnTo>
                      <a:lnTo>
                        <a:pt x="0" y="511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0"/>
                <p:cNvSpPr/>
                <p:nvPr/>
              </p:nvSpPr>
              <p:spPr>
                <a:xfrm>
                  <a:off x="4697125" y="2887175"/>
                  <a:ext cx="40700" cy="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" h="1561" extrusionOk="0">
                      <a:moveTo>
                        <a:pt x="942" y="0"/>
                      </a:moveTo>
                      <a:cubicBezTo>
                        <a:pt x="1266" y="188"/>
                        <a:pt x="1627" y="616"/>
                        <a:pt x="1626" y="989"/>
                      </a:cubicBezTo>
                      <a:lnTo>
                        <a:pt x="585" y="1560"/>
                      </a:lnTo>
                      <a:cubicBezTo>
                        <a:pt x="584" y="1504"/>
                        <a:pt x="579" y="1446"/>
                        <a:pt x="568" y="1391"/>
                      </a:cubicBezTo>
                      <a:cubicBezTo>
                        <a:pt x="567" y="1386"/>
                        <a:pt x="567" y="1381"/>
                        <a:pt x="566" y="1376"/>
                      </a:cubicBezTo>
                      <a:cubicBezTo>
                        <a:pt x="554" y="1316"/>
                        <a:pt x="537" y="1257"/>
                        <a:pt x="516" y="1199"/>
                      </a:cubicBezTo>
                      <a:lnTo>
                        <a:pt x="516" y="1199"/>
                      </a:lnTo>
                      <a:cubicBezTo>
                        <a:pt x="469" y="1077"/>
                        <a:pt x="407" y="961"/>
                        <a:pt x="330" y="856"/>
                      </a:cubicBezTo>
                      <a:cubicBezTo>
                        <a:pt x="329" y="853"/>
                        <a:pt x="327" y="850"/>
                        <a:pt x="325" y="849"/>
                      </a:cubicBezTo>
                      <a:cubicBezTo>
                        <a:pt x="298" y="812"/>
                        <a:pt x="268" y="777"/>
                        <a:pt x="238" y="744"/>
                      </a:cubicBezTo>
                      <a:cubicBezTo>
                        <a:pt x="231" y="737"/>
                        <a:pt x="225" y="729"/>
                        <a:pt x="217" y="722"/>
                      </a:cubicBezTo>
                      <a:cubicBezTo>
                        <a:pt x="194" y="698"/>
                        <a:pt x="169" y="676"/>
                        <a:pt x="146" y="656"/>
                      </a:cubicBezTo>
                      <a:cubicBezTo>
                        <a:pt x="134" y="645"/>
                        <a:pt x="123" y="633"/>
                        <a:pt x="110" y="624"/>
                      </a:cubicBezTo>
                      <a:cubicBezTo>
                        <a:pt x="76" y="595"/>
                        <a:pt x="39" y="570"/>
                        <a:pt x="0" y="547"/>
                      </a:cubicBez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30"/>
                <p:cNvSpPr/>
                <p:nvPr/>
              </p:nvSpPr>
              <p:spPr>
                <a:xfrm>
                  <a:off x="4112175" y="2567700"/>
                  <a:ext cx="599600" cy="8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4" h="32543" extrusionOk="0">
                      <a:moveTo>
                        <a:pt x="23398" y="13326"/>
                      </a:moveTo>
                      <a:cubicBezTo>
                        <a:pt x="23723" y="13513"/>
                        <a:pt x="23983" y="13967"/>
                        <a:pt x="23983" y="14340"/>
                      </a:cubicBezTo>
                      <a:lnTo>
                        <a:pt x="23933" y="32021"/>
                      </a:lnTo>
                      <a:cubicBezTo>
                        <a:pt x="23932" y="32393"/>
                        <a:pt x="23669" y="32543"/>
                        <a:pt x="23345" y="32356"/>
                      </a:cubicBezTo>
                      <a:lnTo>
                        <a:pt x="587" y="19216"/>
                      </a:lnTo>
                      <a:cubicBezTo>
                        <a:pt x="262" y="19029"/>
                        <a:pt x="0" y="18576"/>
                        <a:pt x="1" y="18203"/>
                      </a:cubicBezTo>
                      <a:lnTo>
                        <a:pt x="50" y="523"/>
                      </a:lnTo>
                      <a:cubicBezTo>
                        <a:pt x="52" y="150"/>
                        <a:pt x="315" y="0"/>
                        <a:pt x="640" y="188"/>
                      </a:cubicBezTo>
                      <a:close/>
                      <a:moveTo>
                        <a:pt x="713" y="16400"/>
                      </a:moveTo>
                      <a:cubicBezTo>
                        <a:pt x="712" y="16833"/>
                        <a:pt x="1019" y="17363"/>
                        <a:pt x="1396" y="17581"/>
                      </a:cubicBezTo>
                      <a:lnTo>
                        <a:pt x="22546" y="29792"/>
                      </a:lnTo>
                      <a:cubicBezTo>
                        <a:pt x="22924" y="30010"/>
                        <a:pt x="23231" y="29834"/>
                        <a:pt x="23232" y="29401"/>
                      </a:cubicBezTo>
                      <a:lnTo>
                        <a:pt x="23272" y="15424"/>
                      </a:lnTo>
                      <a:cubicBezTo>
                        <a:pt x="23274" y="14989"/>
                        <a:pt x="22968" y="14460"/>
                        <a:pt x="22591" y="14242"/>
                      </a:cubicBezTo>
                      <a:lnTo>
                        <a:pt x="1440" y="2032"/>
                      </a:lnTo>
                      <a:cubicBezTo>
                        <a:pt x="1063" y="1813"/>
                        <a:pt x="755" y="1988"/>
                        <a:pt x="753" y="2423"/>
                      </a:cubicBezTo>
                      <a:lnTo>
                        <a:pt x="713" y="16400"/>
                      </a:lnTo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30"/>
                <p:cNvSpPr/>
                <p:nvPr/>
              </p:nvSpPr>
              <p:spPr>
                <a:xfrm>
                  <a:off x="4128025" y="2609175"/>
                  <a:ext cx="567900" cy="7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6" h="28388" extrusionOk="0">
                      <a:moveTo>
                        <a:pt x="3" y="14683"/>
                      </a:moveTo>
                      <a:cubicBezTo>
                        <a:pt x="0" y="15121"/>
                        <a:pt x="310" y="15655"/>
                        <a:pt x="691" y="15873"/>
                      </a:cubicBezTo>
                      <a:lnTo>
                        <a:pt x="13612" y="23333"/>
                      </a:lnTo>
                      <a:lnTo>
                        <a:pt x="21984" y="28168"/>
                      </a:lnTo>
                      <a:cubicBezTo>
                        <a:pt x="22363" y="28388"/>
                        <a:pt x="22673" y="28211"/>
                        <a:pt x="22676" y="27774"/>
                      </a:cubicBezTo>
                      <a:lnTo>
                        <a:pt x="22714" y="13704"/>
                      </a:lnTo>
                      <a:cubicBezTo>
                        <a:pt x="22715" y="13265"/>
                        <a:pt x="22409" y="12733"/>
                        <a:pt x="22028" y="12513"/>
                      </a:cubicBezTo>
                      <a:lnTo>
                        <a:pt x="11533" y="6454"/>
                      </a:lnTo>
                      <a:lnTo>
                        <a:pt x="735" y="218"/>
                      </a:lnTo>
                      <a:cubicBezTo>
                        <a:pt x="355" y="0"/>
                        <a:pt x="43" y="175"/>
                        <a:pt x="43" y="614"/>
                      </a:cubicBezTo>
                      <a:close/>
                    </a:path>
                  </a:pathLst>
                </a:custGeom>
                <a:solidFill>
                  <a:srgbClr val="10ECFF">
                    <a:alpha val="1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30"/>
                <p:cNvSpPr/>
                <p:nvPr/>
              </p:nvSpPr>
              <p:spPr>
                <a:xfrm>
                  <a:off x="4461725" y="2910500"/>
                  <a:ext cx="177200" cy="25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8" h="10069" extrusionOk="0">
                      <a:moveTo>
                        <a:pt x="2191" y="87"/>
                      </a:moveTo>
                      <a:cubicBezTo>
                        <a:pt x="2608" y="87"/>
                        <a:pt x="3065" y="212"/>
                        <a:pt x="3546" y="478"/>
                      </a:cubicBezTo>
                      <a:cubicBezTo>
                        <a:pt x="5466" y="1541"/>
                        <a:pt x="7029" y="4451"/>
                        <a:pt x="7029" y="6965"/>
                      </a:cubicBezTo>
                      <a:cubicBezTo>
                        <a:pt x="7029" y="8850"/>
                        <a:pt x="6151" y="9984"/>
                        <a:pt x="4901" y="9984"/>
                      </a:cubicBezTo>
                      <a:cubicBezTo>
                        <a:pt x="4484" y="9984"/>
                        <a:pt x="4026" y="9858"/>
                        <a:pt x="3546" y="9592"/>
                      </a:cubicBezTo>
                      <a:cubicBezTo>
                        <a:pt x="1623" y="8527"/>
                        <a:pt x="61" y="5617"/>
                        <a:pt x="61" y="3104"/>
                      </a:cubicBezTo>
                      <a:cubicBezTo>
                        <a:pt x="61" y="1219"/>
                        <a:pt x="941" y="87"/>
                        <a:pt x="2191" y="87"/>
                      </a:cubicBezTo>
                      <a:close/>
                      <a:moveTo>
                        <a:pt x="2167" y="0"/>
                      </a:moveTo>
                      <a:cubicBezTo>
                        <a:pt x="895" y="0"/>
                        <a:pt x="1" y="1154"/>
                        <a:pt x="1" y="3070"/>
                      </a:cubicBezTo>
                      <a:cubicBezTo>
                        <a:pt x="1" y="5626"/>
                        <a:pt x="1591" y="8587"/>
                        <a:pt x="3544" y="9669"/>
                      </a:cubicBezTo>
                      <a:cubicBezTo>
                        <a:pt x="4033" y="9940"/>
                        <a:pt x="4499" y="10069"/>
                        <a:pt x="4923" y="10069"/>
                      </a:cubicBezTo>
                      <a:cubicBezTo>
                        <a:pt x="6194" y="10069"/>
                        <a:pt x="7087" y="8916"/>
                        <a:pt x="7087" y="6998"/>
                      </a:cubicBezTo>
                      <a:cubicBezTo>
                        <a:pt x="7087" y="4441"/>
                        <a:pt x="5500" y="1480"/>
                        <a:pt x="3544" y="398"/>
                      </a:cubicBezTo>
                      <a:cubicBezTo>
                        <a:pt x="3056" y="128"/>
                        <a:pt x="2591" y="0"/>
                        <a:pt x="21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30"/>
                <p:cNvSpPr/>
                <p:nvPr/>
              </p:nvSpPr>
              <p:spPr>
                <a:xfrm>
                  <a:off x="4452025" y="2877700"/>
                  <a:ext cx="100075" cy="28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" h="11528" extrusionOk="0">
                      <a:moveTo>
                        <a:pt x="3932" y="1202"/>
                      </a:moveTo>
                      <a:cubicBezTo>
                        <a:pt x="3957" y="1215"/>
                        <a:pt x="3980" y="1229"/>
                        <a:pt x="4003" y="1243"/>
                      </a:cubicBezTo>
                      <a:lnTo>
                        <a:pt x="4003" y="2340"/>
                      </a:lnTo>
                      <a:cubicBezTo>
                        <a:pt x="3980" y="2326"/>
                        <a:pt x="3957" y="2311"/>
                        <a:pt x="3932" y="2298"/>
                      </a:cubicBezTo>
                      <a:cubicBezTo>
                        <a:pt x="2226" y="1353"/>
                        <a:pt x="837" y="2399"/>
                        <a:pt x="837" y="4631"/>
                      </a:cubicBezTo>
                      <a:cubicBezTo>
                        <a:pt x="837" y="6863"/>
                        <a:pt x="2226" y="9448"/>
                        <a:pt x="3932" y="10394"/>
                      </a:cubicBezTo>
                      <a:cubicBezTo>
                        <a:pt x="3957" y="10407"/>
                        <a:pt x="3980" y="10418"/>
                        <a:pt x="4003" y="10431"/>
                      </a:cubicBezTo>
                      <a:lnTo>
                        <a:pt x="4003" y="11527"/>
                      </a:lnTo>
                      <a:cubicBezTo>
                        <a:pt x="3980" y="11514"/>
                        <a:pt x="3957" y="11503"/>
                        <a:pt x="3932" y="11491"/>
                      </a:cubicBezTo>
                      <a:cubicBezTo>
                        <a:pt x="1764" y="10289"/>
                        <a:pt x="0" y="7003"/>
                        <a:pt x="0" y="4166"/>
                      </a:cubicBezTo>
                      <a:cubicBezTo>
                        <a:pt x="0" y="1329"/>
                        <a:pt x="1764" y="1"/>
                        <a:pt x="3932" y="12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30"/>
                <p:cNvSpPr/>
                <p:nvPr/>
              </p:nvSpPr>
              <p:spPr>
                <a:xfrm>
                  <a:off x="4277725" y="2861875"/>
                  <a:ext cx="120825" cy="17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3" h="6867" extrusionOk="0">
                      <a:moveTo>
                        <a:pt x="1493" y="60"/>
                      </a:moveTo>
                      <a:cubicBezTo>
                        <a:pt x="1777" y="60"/>
                        <a:pt x="2089" y="146"/>
                        <a:pt x="2416" y="327"/>
                      </a:cubicBezTo>
                      <a:cubicBezTo>
                        <a:pt x="3726" y="1052"/>
                        <a:pt x="4791" y="3036"/>
                        <a:pt x="4791" y="4750"/>
                      </a:cubicBezTo>
                      <a:cubicBezTo>
                        <a:pt x="4791" y="6035"/>
                        <a:pt x="4193" y="6809"/>
                        <a:pt x="3340" y="6809"/>
                      </a:cubicBezTo>
                      <a:cubicBezTo>
                        <a:pt x="3056" y="6809"/>
                        <a:pt x="2744" y="6723"/>
                        <a:pt x="2416" y="6542"/>
                      </a:cubicBezTo>
                      <a:cubicBezTo>
                        <a:pt x="1107" y="5816"/>
                        <a:pt x="41" y="3831"/>
                        <a:pt x="41" y="2118"/>
                      </a:cubicBezTo>
                      <a:cubicBezTo>
                        <a:pt x="41" y="832"/>
                        <a:pt x="640" y="60"/>
                        <a:pt x="1493" y="60"/>
                      </a:cubicBezTo>
                      <a:close/>
                      <a:moveTo>
                        <a:pt x="1477" y="1"/>
                      </a:moveTo>
                      <a:cubicBezTo>
                        <a:pt x="610" y="1"/>
                        <a:pt x="0" y="788"/>
                        <a:pt x="0" y="2095"/>
                      </a:cubicBezTo>
                      <a:cubicBezTo>
                        <a:pt x="0" y="3838"/>
                        <a:pt x="1084" y="5856"/>
                        <a:pt x="2416" y="6595"/>
                      </a:cubicBezTo>
                      <a:cubicBezTo>
                        <a:pt x="2749" y="6779"/>
                        <a:pt x="3067" y="6867"/>
                        <a:pt x="3356" y="6867"/>
                      </a:cubicBezTo>
                      <a:cubicBezTo>
                        <a:pt x="4223" y="6867"/>
                        <a:pt x="4833" y="6080"/>
                        <a:pt x="4833" y="4773"/>
                      </a:cubicBezTo>
                      <a:cubicBezTo>
                        <a:pt x="4833" y="3030"/>
                        <a:pt x="3750" y="1011"/>
                        <a:pt x="2416" y="273"/>
                      </a:cubicBezTo>
                      <a:cubicBezTo>
                        <a:pt x="2083" y="88"/>
                        <a:pt x="1766" y="1"/>
                        <a:pt x="1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30"/>
                <p:cNvSpPr/>
                <p:nvPr/>
              </p:nvSpPr>
              <p:spPr>
                <a:xfrm>
                  <a:off x="4271075" y="2839525"/>
                  <a:ext cx="68275" cy="19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7863" extrusionOk="0">
                      <a:moveTo>
                        <a:pt x="2682" y="820"/>
                      </a:moveTo>
                      <a:cubicBezTo>
                        <a:pt x="2698" y="829"/>
                        <a:pt x="2714" y="839"/>
                        <a:pt x="2730" y="848"/>
                      </a:cubicBezTo>
                      <a:lnTo>
                        <a:pt x="2730" y="1596"/>
                      </a:lnTo>
                      <a:cubicBezTo>
                        <a:pt x="2714" y="1586"/>
                        <a:pt x="2698" y="1578"/>
                        <a:pt x="2682" y="1568"/>
                      </a:cubicBezTo>
                      <a:cubicBezTo>
                        <a:pt x="1520" y="923"/>
                        <a:pt x="572" y="1636"/>
                        <a:pt x="572" y="3159"/>
                      </a:cubicBezTo>
                      <a:cubicBezTo>
                        <a:pt x="572" y="4681"/>
                        <a:pt x="1520" y="6444"/>
                        <a:pt x="2682" y="7089"/>
                      </a:cubicBezTo>
                      <a:cubicBezTo>
                        <a:pt x="2698" y="7097"/>
                        <a:pt x="2714" y="7105"/>
                        <a:pt x="2730" y="7114"/>
                      </a:cubicBezTo>
                      <a:lnTo>
                        <a:pt x="2730" y="7862"/>
                      </a:lnTo>
                      <a:cubicBezTo>
                        <a:pt x="2714" y="7853"/>
                        <a:pt x="2698" y="7845"/>
                        <a:pt x="2682" y="7837"/>
                      </a:cubicBezTo>
                      <a:cubicBezTo>
                        <a:pt x="1204" y="7016"/>
                        <a:pt x="0" y="4777"/>
                        <a:pt x="0" y="2843"/>
                      </a:cubicBezTo>
                      <a:cubicBezTo>
                        <a:pt x="0" y="909"/>
                        <a:pt x="1204" y="1"/>
                        <a:pt x="2682" y="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30"/>
                <p:cNvSpPr/>
                <p:nvPr/>
              </p:nvSpPr>
              <p:spPr>
                <a:xfrm>
                  <a:off x="4160650" y="2798450"/>
                  <a:ext cx="93025" cy="13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5288" extrusionOk="0">
                      <a:moveTo>
                        <a:pt x="1149" y="47"/>
                      </a:moveTo>
                      <a:cubicBezTo>
                        <a:pt x="1368" y="47"/>
                        <a:pt x="1609" y="113"/>
                        <a:pt x="1861" y="252"/>
                      </a:cubicBezTo>
                      <a:cubicBezTo>
                        <a:pt x="2869" y="810"/>
                        <a:pt x="3690" y="2338"/>
                        <a:pt x="3690" y="3657"/>
                      </a:cubicBezTo>
                      <a:cubicBezTo>
                        <a:pt x="3690" y="4647"/>
                        <a:pt x="3229" y="5243"/>
                        <a:pt x="2572" y="5243"/>
                      </a:cubicBezTo>
                      <a:cubicBezTo>
                        <a:pt x="2354" y="5243"/>
                        <a:pt x="2113" y="5177"/>
                        <a:pt x="1861" y="5037"/>
                      </a:cubicBezTo>
                      <a:cubicBezTo>
                        <a:pt x="852" y="4478"/>
                        <a:pt x="32" y="2950"/>
                        <a:pt x="32" y="1631"/>
                      </a:cubicBezTo>
                      <a:cubicBezTo>
                        <a:pt x="32" y="642"/>
                        <a:pt x="493" y="47"/>
                        <a:pt x="1149" y="47"/>
                      </a:cubicBezTo>
                      <a:close/>
                      <a:moveTo>
                        <a:pt x="1136" y="1"/>
                      </a:moveTo>
                      <a:cubicBezTo>
                        <a:pt x="469" y="1"/>
                        <a:pt x="1" y="606"/>
                        <a:pt x="1" y="1613"/>
                      </a:cubicBezTo>
                      <a:cubicBezTo>
                        <a:pt x="1" y="2957"/>
                        <a:pt x="835" y="4509"/>
                        <a:pt x="1861" y="5078"/>
                      </a:cubicBezTo>
                      <a:cubicBezTo>
                        <a:pt x="2117" y="5220"/>
                        <a:pt x="2361" y="5287"/>
                        <a:pt x="2583" y="5287"/>
                      </a:cubicBezTo>
                      <a:cubicBezTo>
                        <a:pt x="3251" y="5287"/>
                        <a:pt x="3720" y="4681"/>
                        <a:pt x="3720" y="3675"/>
                      </a:cubicBezTo>
                      <a:cubicBezTo>
                        <a:pt x="3720" y="2333"/>
                        <a:pt x="2887" y="780"/>
                        <a:pt x="1861" y="211"/>
                      </a:cubicBezTo>
                      <a:cubicBezTo>
                        <a:pt x="1604" y="68"/>
                        <a:pt x="1359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30"/>
                <p:cNvSpPr/>
                <p:nvPr/>
              </p:nvSpPr>
              <p:spPr>
                <a:xfrm>
                  <a:off x="4155525" y="2781250"/>
                  <a:ext cx="52575" cy="15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3" h="6054" extrusionOk="0">
                      <a:moveTo>
                        <a:pt x="2066" y="631"/>
                      </a:moveTo>
                      <a:cubicBezTo>
                        <a:pt x="2078" y="638"/>
                        <a:pt x="2090" y="646"/>
                        <a:pt x="2103" y="653"/>
                      </a:cubicBezTo>
                      <a:lnTo>
                        <a:pt x="2103" y="1230"/>
                      </a:lnTo>
                      <a:lnTo>
                        <a:pt x="2066" y="1207"/>
                      </a:lnTo>
                      <a:cubicBezTo>
                        <a:pt x="1170" y="710"/>
                        <a:pt x="441" y="1260"/>
                        <a:pt x="441" y="2432"/>
                      </a:cubicBezTo>
                      <a:cubicBezTo>
                        <a:pt x="441" y="3603"/>
                        <a:pt x="1170" y="4961"/>
                        <a:pt x="2066" y="5458"/>
                      </a:cubicBezTo>
                      <a:cubicBezTo>
                        <a:pt x="2078" y="5464"/>
                        <a:pt x="2090" y="5470"/>
                        <a:pt x="2103" y="5478"/>
                      </a:cubicBezTo>
                      <a:lnTo>
                        <a:pt x="2103" y="6053"/>
                      </a:lnTo>
                      <a:cubicBezTo>
                        <a:pt x="2090" y="6046"/>
                        <a:pt x="2078" y="6041"/>
                        <a:pt x="2066" y="6033"/>
                      </a:cubicBezTo>
                      <a:cubicBezTo>
                        <a:pt x="927" y="5402"/>
                        <a:pt x="1" y="3678"/>
                        <a:pt x="1" y="2188"/>
                      </a:cubicBezTo>
                      <a:cubicBezTo>
                        <a:pt x="1" y="699"/>
                        <a:pt x="927" y="1"/>
                        <a:pt x="2066" y="6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" name="Google Shape;229;p30"/>
              <p:cNvGrpSpPr/>
              <p:nvPr/>
            </p:nvGrpSpPr>
            <p:grpSpPr>
              <a:xfrm>
                <a:off x="3427050" y="3494700"/>
                <a:ext cx="1602000" cy="1298025"/>
                <a:chOff x="3427050" y="3494700"/>
                <a:chExt cx="1602000" cy="1298025"/>
              </a:xfrm>
            </p:grpSpPr>
            <p:sp>
              <p:nvSpPr>
                <p:cNvPr id="230" name="Google Shape;230;p30"/>
                <p:cNvSpPr/>
                <p:nvPr/>
              </p:nvSpPr>
              <p:spPr>
                <a:xfrm>
                  <a:off x="4385725" y="4014375"/>
                  <a:ext cx="633975" cy="77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9" h="31134" extrusionOk="0">
                      <a:moveTo>
                        <a:pt x="22564" y="19610"/>
                      </a:moveTo>
                      <a:cubicBezTo>
                        <a:pt x="23939" y="17729"/>
                        <a:pt x="24636" y="15758"/>
                        <a:pt x="24636" y="13750"/>
                      </a:cubicBezTo>
                      <a:cubicBezTo>
                        <a:pt x="24636" y="9637"/>
                        <a:pt x="21627" y="5627"/>
                        <a:pt x="16164" y="2457"/>
                      </a:cubicBezTo>
                      <a:cubicBezTo>
                        <a:pt x="15131" y="1858"/>
                        <a:pt x="14025" y="1298"/>
                        <a:pt x="12852" y="773"/>
                      </a:cubicBezTo>
                      <a:lnTo>
                        <a:pt x="12852" y="1"/>
                      </a:lnTo>
                      <a:cubicBezTo>
                        <a:pt x="14160" y="572"/>
                        <a:pt x="15391" y="1189"/>
                        <a:pt x="16533" y="1851"/>
                      </a:cubicBezTo>
                      <a:cubicBezTo>
                        <a:pt x="22224" y="5152"/>
                        <a:pt x="25359" y="9378"/>
                        <a:pt x="25359" y="13750"/>
                      </a:cubicBezTo>
                      <a:cubicBezTo>
                        <a:pt x="25359" y="15907"/>
                        <a:pt x="24616" y="18016"/>
                        <a:pt x="23152" y="20020"/>
                      </a:cubicBezTo>
                      <a:cubicBezTo>
                        <a:pt x="21978" y="21624"/>
                        <a:pt x="20353" y="23140"/>
                        <a:pt x="18323" y="24524"/>
                      </a:cubicBezTo>
                      <a:cubicBezTo>
                        <a:pt x="13763" y="27632"/>
                        <a:pt x="7469" y="29917"/>
                        <a:pt x="121" y="31134"/>
                      </a:cubicBezTo>
                      <a:lnTo>
                        <a:pt x="1" y="30440"/>
                      </a:lnTo>
                      <a:cubicBezTo>
                        <a:pt x="7140" y="29257"/>
                        <a:pt x="13500" y="26950"/>
                        <a:pt x="17909" y="23946"/>
                      </a:cubicBezTo>
                      <a:cubicBezTo>
                        <a:pt x="19873" y="22608"/>
                        <a:pt x="21438" y="21149"/>
                        <a:pt x="22564" y="196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30"/>
                <p:cNvSpPr/>
                <p:nvPr/>
              </p:nvSpPr>
              <p:spPr>
                <a:xfrm>
                  <a:off x="3443925" y="4043300"/>
                  <a:ext cx="1409000" cy="6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60" h="26066" extrusionOk="0">
                      <a:moveTo>
                        <a:pt x="14591" y="0"/>
                      </a:moveTo>
                      <a:lnTo>
                        <a:pt x="14591" y="357"/>
                      </a:lnTo>
                      <a:cubicBezTo>
                        <a:pt x="6108" y="2680"/>
                        <a:pt x="361" y="7103"/>
                        <a:pt x="361" y="12170"/>
                      </a:cubicBezTo>
                      <a:cubicBezTo>
                        <a:pt x="361" y="19638"/>
                        <a:pt x="12841" y="25714"/>
                        <a:pt x="28180" y="25714"/>
                      </a:cubicBezTo>
                      <a:cubicBezTo>
                        <a:pt x="43520" y="25714"/>
                        <a:pt x="55999" y="19638"/>
                        <a:pt x="55999" y="12170"/>
                      </a:cubicBezTo>
                      <a:cubicBezTo>
                        <a:pt x="55999" y="9153"/>
                        <a:pt x="53962" y="6365"/>
                        <a:pt x="50524" y="4110"/>
                      </a:cubicBezTo>
                      <a:lnTo>
                        <a:pt x="50524" y="3715"/>
                      </a:lnTo>
                      <a:cubicBezTo>
                        <a:pt x="54179" y="6059"/>
                        <a:pt x="56360" y="8990"/>
                        <a:pt x="56360" y="12170"/>
                      </a:cubicBezTo>
                      <a:cubicBezTo>
                        <a:pt x="56360" y="19832"/>
                        <a:pt x="43719" y="26066"/>
                        <a:pt x="28180" y="26066"/>
                      </a:cubicBezTo>
                      <a:cubicBezTo>
                        <a:pt x="12642" y="26066"/>
                        <a:pt x="0" y="19832"/>
                        <a:pt x="0" y="12170"/>
                      </a:cubicBezTo>
                      <a:cubicBezTo>
                        <a:pt x="1" y="6936"/>
                        <a:pt x="5901" y="2370"/>
                        <a:pt x="1459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30"/>
                <p:cNvSpPr/>
                <p:nvPr/>
              </p:nvSpPr>
              <p:spPr>
                <a:xfrm>
                  <a:off x="3427050" y="3494700"/>
                  <a:ext cx="644500" cy="80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0" h="32287" extrusionOk="0">
                      <a:moveTo>
                        <a:pt x="12715" y="1"/>
                      </a:moveTo>
                      <a:cubicBezTo>
                        <a:pt x="11385" y="593"/>
                        <a:pt x="10133" y="1233"/>
                        <a:pt x="8972" y="1920"/>
                      </a:cubicBezTo>
                      <a:cubicBezTo>
                        <a:pt x="3187" y="5344"/>
                        <a:pt x="1" y="9726"/>
                        <a:pt x="1" y="14259"/>
                      </a:cubicBezTo>
                      <a:cubicBezTo>
                        <a:pt x="1" y="16496"/>
                        <a:pt x="755" y="18683"/>
                        <a:pt x="2244" y="20761"/>
                      </a:cubicBezTo>
                      <a:cubicBezTo>
                        <a:pt x="3437" y="22425"/>
                        <a:pt x="5088" y="23997"/>
                        <a:pt x="7152" y="25432"/>
                      </a:cubicBezTo>
                      <a:cubicBezTo>
                        <a:pt x="11789" y="28654"/>
                        <a:pt x="18187" y="31025"/>
                        <a:pt x="25657" y="32287"/>
                      </a:cubicBezTo>
                      <a:lnTo>
                        <a:pt x="25780" y="31566"/>
                      </a:lnTo>
                      <a:cubicBezTo>
                        <a:pt x="18523" y="30340"/>
                        <a:pt x="12056" y="27949"/>
                        <a:pt x="7574" y="24833"/>
                      </a:cubicBezTo>
                      <a:cubicBezTo>
                        <a:pt x="5578" y="23445"/>
                        <a:pt x="3986" y="21931"/>
                        <a:pt x="2841" y="20337"/>
                      </a:cubicBezTo>
                      <a:cubicBezTo>
                        <a:pt x="1443" y="18386"/>
                        <a:pt x="735" y="16342"/>
                        <a:pt x="735" y="14259"/>
                      </a:cubicBezTo>
                      <a:cubicBezTo>
                        <a:pt x="735" y="9994"/>
                        <a:pt x="3794" y="5835"/>
                        <a:pt x="9348" y="2549"/>
                      </a:cubicBezTo>
                      <a:cubicBezTo>
                        <a:pt x="10397" y="1926"/>
                        <a:pt x="11520" y="1344"/>
                        <a:pt x="12715" y="802"/>
                      </a:cubicBezTo>
                      <a:lnTo>
                        <a:pt x="127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30"/>
                <p:cNvSpPr/>
                <p:nvPr/>
              </p:nvSpPr>
              <p:spPr>
                <a:xfrm>
                  <a:off x="3596575" y="3524675"/>
                  <a:ext cx="1432475" cy="67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99" h="27033" extrusionOk="0">
                      <a:moveTo>
                        <a:pt x="42465" y="1"/>
                      </a:moveTo>
                      <a:lnTo>
                        <a:pt x="42465" y="371"/>
                      </a:lnTo>
                      <a:cubicBezTo>
                        <a:pt x="51089" y="2780"/>
                        <a:pt x="56931" y="7366"/>
                        <a:pt x="56931" y="12620"/>
                      </a:cubicBezTo>
                      <a:cubicBezTo>
                        <a:pt x="56931" y="20365"/>
                        <a:pt x="44245" y="26667"/>
                        <a:pt x="28648" y="26667"/>
                      </a:cubicBezTo>
                      <a:cubicBezTo>
                        <a:pt x="13053" y="26667"/>
                        <a:pt x="367" y="20365"/>
                        <a:pt x="367" y="12621"/>
                      </a:cubicBezTo>
                      <a:cubicBezTo>
                        <a:pt x="367" y="9493"/>
                        <a:pt x="2439" y="6601"/>
                        <a:pt x="5934" y="4265"/>
                      </a:cubicBezTo>
                      <a:lnTo>
                        <a:pt x="5934" y="3854"/>
                      </a:lnTo>
                      <a:cubicBezTo>
                        <a:pt x="2218" y="6285"/>
                        <a:pt x="0" y="9325"/>
                        <a:pt x="0" y="12621"/>
                      </a:cubicBezTo>
                      <a:cubicBezTo>
                        <a:pt x="0" y="20568"/>
                        <a:pt x="12852" y="27032"/>
                        <a:pt x="28648" y="27032"/>
                      </a:cubicBezTo>
                      <a:cubicBezTo>
                        <a:pt x="44446" y="27032"/>
                        <a:pt x="57298" y="20568"/>
                        <a:pt x="57298" y="12621"/>
                      </a:cubicBezTo>
                      <a:cubicBezTo>
                        <a:pt x="57298" y="7193"/>
                        <a:pt x="51300" y="2458"/>
                        <a:pt x="4246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4" name="Google Shape;234;p30"/>
            <p:cNvGrpSpPr/>
            <p:nvPr/>
          </p:nvGrpSpPr>
          <p:grpSpPr>
            <a:xfrm>
              <a:off x="8548285" y="1658995"/>
              <a:ext cx="464530" cy="4075476"/>
              <a:chOff x="5279175" y="1799875"/>
              <a:chExt cx="419100" cy="3676900"/>
            </a:xfrm>
          </p:grpSpPr>
          <p:sp>
            <p:nvSpPr>
              <p:cNvPr id="235" name="Google Shape;235;p30"/>
              <p:cNvSpPr/>
              <p:nvPr/>
            </p:nvSpPr>
            <p:spPr>
              <a:xfrm>
                <a:off x="5279175" y="2183750"/>
                <a:ext cx="209575" cy="329302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1" extrusionOk="0">
                    <a:moveTo>
                      <a:pt x="8383" y="131721"/>
                    </a:moveTo>
                    <a:lnTo>
                      <a:pt x="8383" y="4874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>
                <a:off x="5488750" y="2183750"/>
                <a:ext cx="209525" cy="3284125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131365" extrusionOk="0">
                    <a:moveTo>
                      <a:pt x="0" y="131364"/>
                    </a:moveTo>
                    <a:lnTo>
                      <a:pt x="8381" y="126522"/>
                    </a:lnTo>
                    <a:lnTo>
                      <a:pt x="8381" y="1"/>
                    </a:lnTo>
                    <a:lnTo>
                      <a:pt x="0" y="487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5279175" y="2063575"/>
                <a:ext cx="419100" cy="242050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2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1"/>
                    </a:lnTo>
                    <a:lnTo>
                      <a:pt x="0" y="480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>
                <a:off x="5538225" y="2470800"/>
                <a:ext cx="123450" cy="14631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58526" extrusionOk="0">
                    <a:moveTo>
                      <a:pt x="513" y="595"/>
                    </a:moveTo>
                    <a:lnTo>
                      <a:pt x="1535" y="1"/>
                    </a:lnTo>
                    <a:lnTo>
                      <a:pt x="1535" y="9039"/>
                    </a:lnTo>
                    <a:lnTo>
                      <a:pt x="513" y="9630"/>
                    </a:lnTo>
                    <a:close/>
                    <a:moveTo>
                      <a:pt x="3914" y="18167"/>
                    </a:moveTo>
                    <a:lnTo>
                      <a:pt x="4938" y="17577"/>
                    </a:lnTo>
                    <a:lnTo>
                      <a:pt x="4938" y="8538"/>
                    </a:lnTo>
                    <a:lnTo>
                      <a:pt x="3914" y="9132"/>
                    </a:lnTo>
                    <a:close/>
                    <a:moveTo>
                      <a:pt x="1" y="27329"/>
                    </a:moveTo>
                    <a:lnTo>
                      <a:pt x="1023" y="26738"/>
                    </a:lnTo>
                    <a:lnTo>
                      <a:pt x="1023" y="17699"/>
                    </a:lnTo>
                    <a:lnTo>
                      <a:pt x="1" y="18294"/>
                    </a:lnTo>
                    <a:close/>
                    <a:moveTo>
                      <a:pt x="1" y="37518"/>
                    </a:moveTo>
                    <a:lnTo>
                      <a:pt x="1023" y="36926"/>
                    </a:lnTo>
                    <a:lnTo>
                      <a:pt x="1023" y="27888"/>
                    </a:lnTo>
                    <a:lnTo>
                      <a:pt x="1" y="28484"/>
                    </a:lnTo>
                    <a:close/>
                    <a:moveTo>
                      <a:pt x="2210" y="32703"/>
                    </a:moveTo>
                    <a:lnTo>
                      <a:pt x="3232" y="32112"/>
                    </a:lnTo>
                    <a:lnTo>
                      <a:pt x="3232" y="23073"/>
                    </a:lnTo>
                    <a:lnTo>
                      <a:pt x="2210" y="23668"/>
                    </a:lnTo>
                    <a:close/>
                    <a:moveTo>
                      <a:pt x="1" y="48896"/>
                    </a:moveTo>
                    <a:lnTo>
                      <a:pt x="1023" y="48305"/>
                    </a:lnTo>
                    <a:lnTo>
                      <a:pt x="1023" y="39266"/>
                    </a:lnTo>
                    <a:lnTo>
                      <a:pt x="1" y="39861"/>
                    </a:lnTo>
                    <a:close/>
                    <a:moveTo>
                      <a:pt x="2210" y="58525"/>
                    </a:moveTo>
                    <a:lnTo>
                      <a:pt x="3232" y="57935"/>
                    </a:lnTo>
                    <a:lnTo>
                      <a:pt x="3232" y="48896"/>
                    </a:lnTo>
                    <a:lnTo>
                      <a:pt x="2210" y="494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5293375" y="193742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6"/>
                      <a:pt x="102" y="3949"/>
                    </a:cubicBezTo>
                    <a:cubicBezTo>
                      <a:pt x="102" y="6071"/>
                      <a:pt x="3560" y="7798"/>
                      <a:pt x="7814" y="7798"/>
                    </a:cubicBezTo>
                    <a:cubicBezTo>
                      <a:pt x="12066" y="7798"/>
                      <a:pt x="15527" y="6071"/>
                      <a:pt x="15527" y="3949"/>
                    </a:cubicBezTo>
                    <a:cubicBezTo>
                      <a:pt x="15527" y="1827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0"/>
              <p:cNvSpPr/>
              <p:nvPr/>
            </p:nvSpPr>
            <p:spPr>
              <a:xfrm>
                <a:off x="5293375" y="179987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8"/>
                      <a:pt x="102" y="3949"/>
                    </a:cubicBezTo>
                    <a:cubicBezTo>
                      <a:pt x="102" y="6072"/>
                      <a:pt x="3560" y="7798"/>
                      <a:pt x="7814" y="7798"/>
                    </a:cubicBezTo>
                    <a:cubicBezTo>
                      <a:pt x="12066" y="7798"/>
                      <a:pt x="15527" y="6072"/>
                      <a:pt x="15527" y="3949"/>
                    </a:cubicBezTo>
                    <a:cubicBezTo>
                      <a:pt x="15527" y="1828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1033525" y="1221925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title" idx="8"/>
          </p:nvPr>
        </p:nvSpPr>
        <p:spPr>
          <a:xfrm>
            <a:off x="1126225" y="1512588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4" name="Google Shape;254;p32"/>
          <p:cNvSpPr/>
          <p:nvPr/>
        </p:nvSpPr>
        <p:spPr>
          <a:xfrm>
            <a:off x="3768750" y="1221925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6411275" y="1221925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1055875" y="333297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</a:t>
            </a:r>
            <a:endParaRPr dirty="0"/>
          </a:p>
        </p:txBody>
      </p:sp>
      <p:sp>
        <p:nvSpPr>
          <p:cNvPr id="259" name="Google Shape;259;p32"/>
          <p:cNvSpPr txBox="1">
            <a:spLocks noGrp="1"/>
          </p:cNvSpPr>
          <p:nvPr>
            <p:ph type="title" idx="2"/>
          </p:nvPr>
        </p:nvSpPr>
        <p:spPr>
          <a:xfrm>
            <a:off x="3791100" y="333297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SERVICES</a:t>
            </a:r>
            <a:endParaRPr dirty="0"/>
          </a:p>
        </p:txBody>
      </p:sp>
      <p:sp>
        <p:nvSpPr>
          <p:cNvPr id="263" name="Google Shape;263;p32"/>
          <p:cNvSpPr txBox="1">
            <a:spLocks noGrp="1"/>
          </p:cNvSpPr>
          <p:nvPr>
            <p:ph type="title" idx="6"/>
          </p:nvPr>
        </p:nvSpPr>
        <p:spPr>
          <a:xfrm>
            <a:off x="6433625" y="3326674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 idx="9"/>
          </p:nvPr>
        </p:nvSpPr>
        <p:spPr>
          <a:xfrm>
            <a:off x="3861462" y="1520023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7" name="Google Shape;267;p32"/>
          <p:cNvSpPr txBox="1">
            <a:spLocks noGrp="1"/>
          </p:cNvSpPr>
          <p:nvPr>
            <p:ph type="title" idx="14"/>
          </p:nvPr>
        </p:nvSpPr>
        <p:spPr>
          <a:xfrm>
            <a:off x="6503975" y="1520023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animBg="1"/>
      <p:bldP spid="253" grpId="0"/>
      <p:bldP spid="254" grpId="0" animBg="1"/>
      <p:bldP spid="256" grpId="0" animBg="1"/>
      <p:bldP spid="257" grpId="0"/>
      <p:bldP spid="259" grpId="0"/>
      <p:bldP spid="263" grpId="0"/>
      <p:bldP spid="265" grpId="0"/>
      <p:bldP spid="2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4"/>
          <p:cNvSpPr/>
          <p:nvPr/>
        </p:nvSpPr>
        <p:spPr>
          <a:xfrm rot="5400000">
            <a:off x="489950" y="794350"/>
            <a:ext cx="2442600" cy="4256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body" idx="1"/>
          </p:nvPr>
        </p:nvSpPr>
        <p:spPr>
          <a:xfrm>
            <a:off x="639950" y="2225650"/>
            <a:ext cx="2321700" cy="13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We constructed our team on the idea of making a platform for people to securely store and bequeath their digital will.</a:t>
            </a:r>
            <a:endParaRPr dirty="0"/>
          </a:p>
        </p:txBody>
      </p:sp>
      <p:sp>
        <p:nvSpPr>
          <p:cNvPr id="786" name="Google Shape;786;p34"/>
          <p:cNvSpPr txBox="1">
            <a:spLocks noGrp="1"/>
          </p:cNvSpPr>
          <p:nvPr>
            <p:ph type="title"/>
          </p:nvPr>
        </p:nvSpPr>
        <p:spPr>
          <a:xfrm>
            <a:off x="5671073" y="3435525"/>
            <a:ext cx="18831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The Bankers</a:t>
            </a:r>
            <a:endParaRPr sz="3000" dirty="0"/>
          </a:p>
        </p:txBody>
      </p:sp>
      <p:pic>
        <p:nvPicPr>
          <p:cNvPr id="3" name="Picture 2" descr="A bank building with columns and coins in the background&#10;&#10;Description automatically generated">
            <a:extLst>
              <a:ext uri="{FF2B5EF4-FFF2-40B4-BE49-F238E27FC236}">
                <a16:creationId xmlns:a16="http://schemas.microsoft.com/office/drawing/2014/main" id="{AED7BDF4-8171-14DA-2746-E95060D11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061" y="116647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6B11A0-42F7-D5B6-BF6D-4247F51F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970" y="2150850"/>
            <a:ext cx="2404310" cy="841800"/>
          </a:xfrm>
        </p:spPr>
        <p:txBody>
          <a:bodyPr/>
          <a:lstStyle/>
          <a:p>
            <a:r>
              <a:rPr lang="en-US" dirty="0"/>
              <a:t>Our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A0E1A-8666-A756-A654-E0DD918161B3}"/>
              </a:ext>
            </a:extLst>
          </p:cNvPr>
          <p:cNvSpPr txBox="1"/>
          <p:nvPr/>
        </p:nvSpPr>
        <p:spPr>
          <a:xfrm>
            <a:off x="774165" y="1823099"/>
            <a:ext cx="38603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jalla One" panose="02000506040000020004" pitchFamily="2" charset="0"/>
              </a:rPr>
              <a:t>Our services include:</a:t>
            </a:r>
          </a:p>
          <a:p>
            <a:endParaRPr lang="en-US" dirty="0">
              <a:solidFill>
                <a:schemeClr val="bg1"/>
              </a:solidFill>
              <a:latin typeface="Fjalla One" panose="02000506040000020004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Fjalla One" panose="02000506040000020004" pitchFamily="2" charset="0"/>
              </a:rPr>
              <a:t>Secure storage of digital assets and valuables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Fjalla One" panose="02000506040000020004" pitchFamily="2" charset="0"/>
              </a:rPr>
              <a:t>Transfer of digital affiliation to designated users</a:t>
            </a:r>
            <a:endParaRPr lang="en-US" dirty="0">
              <a:solidFill>
                <a:schemeClr val="bg1"/>
              </a:solidFill>
              <a:latin typeface="Fjalla One" panose="02000506040000020004" pitchFamily="2" charset="0"/>
            </a:endParaRPr>
          </a:p>
          <a:p>
            <a:endParaRPr lang="en-US" dirty="0">
              <a:solidFill>
                <a:schemeClr val="bg1"/>
              </a:solidFill>
              <a:latin typeface="Fjalla One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1481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1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used</a:t>
            </a:r>
            <a:endParaRPr dirty="0"/>
          </a:p>
        </p:txBody>
      </p:sp>
      <p:sp>
        <p:nvSpPr>
          <p:cNvPr id="1128" name="Google Shape;1128;p41"/>
          <p:cNvSpPr txBox="1">
            <a:spLocks noGrp="1"/>
          </p:cNvSpPr>
          <p:nvPr>
            <p:ph type="title" idx="2"/>
          </p:nvPr>
        </p:nvSpPr>
        <p:spPr>
          <a:xfrm>
            <a:off x="2294492" y="235800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 Teams</a:t>
            </a:r>
            <a:endParaRPr dirty="0"/>
          </a:p>
        </p:txBody>
      </p:sp>
      <p:sp>
        <p:nvSpPr>
          <p:cNvPr id="1132" name="Google Shape;1132;p41"/>
          <p:cNvSpPr txBox="1">
            <a:spLocks noGrp="1"/>
          </p:cNvSpPr>
          <p:nvPr>
            <p:ph type="title" idx="5"/>
          </p:nvPr>
        </p:nvSpPr>
        <p:spPr>
          <a:xfrm>
            <a:off x="4932560" y="235800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Studio Code</a:t>
            </a:r>
            <a:endParaRPr dirty="0"/>
          </a:p>
        </p:txBody>
      </p:sp>
      <p:sp>
        <p:nvSpPr>
          <p:cNvPr id="1134" name="Google Shape;1134;p41"/>
          <p:cNvSpPr txBox="1">
            <a:spLocks noGrp="1"/>
          </p:cNvSpPr>
          <p:nvPr>
            <p:ph type="title" idx="7"/>
          </p:nvPr>
        </p:nvSpPr>
        <p:spPr>
          <a:xfrm>
            <a:off x="1239050" y="3885778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 Word</a:t>
            </a:r>
            <a:endParaRPr dirty="0"/>
          </a:p>
        </p:txBody>
      </p:sp>
      <p:sp>
        <p:nvSpPr>
          <p:cNvPr id="1136" name="Google Shape;1136;p41"/>
          <p:cNvSpPr txBox="1">
            <a:spLocks noGrp="1"/>
          </p:cNvSpPr>
          <p:nvPr>
            <p:ph type="title" idx="9"/>
          </p:nvPr>
        </p:nvSpPr>
        <p:spPr>
          <a:xfrm>
            <a:off x="3636300" y="3883718"/>
            <a:ext cx="2199505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 PowerPoing</a:t>
            </a:r>
            <a:endParaRPr dirty="0"/>
          </a:p>
        </p:txBody>
      </p:sp>
      <p:sp>
        <p:nvSpPr>
          <p:cNvPr id="1138" name="Google Shape;1138;p41"/>
          <p:cNvSpPr txBox="1">
            <a:spLocks noGrp="1"/>
          </p:cNvSpPr>
          <p:nvPr>
            <p:ph type="title" idx="14"/>
          </p:nvPr>
        </p:nvSpPr>
        <p:spPr>
          <a:xfrm>
            <a:off x="6033550" y="3883718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3C6EDB-6442-FBBC-06E3-28A477A12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012" y="1332675"/>
            <a:ext cx="966360" cy="9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AC2D24-8D99-836B-0C2A-7B84B969E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805" y="1332675"/>
            <a:ext cx="900000" cy="900000"/>
          </a:xfrm>
          <a:prstGeom prst="rect">
            <a:avLst/>
          </a:prstGeom>
        </p:spPr>
      </p:pic>
      <p:pic>
        <p:nvPicPr>
          <p:cNvPr id="21" name="Picture 20" descr="A blue and black logo&#10;&#10;Description automatically generated">
            <a:extLst>
              <a:ext uri="{FF2B5EF4-FFF2-40B4-BE49-F238E27FC236}">
                <a16:creationId xmlns:a16="http://schemas.microsoft.com/office/drawing/2014/main" id="{34A34566-82F0-1B76-BA46-46E2E5E8E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833" y="2910825"/>
            <a:ext cx="970833" cy="900000"/>
          </a:xfrm>
          <a:prstGeom prst="rect">
            <a:avLst/>
          </a:prstGeom>
        </p:spPr>
      </p:pic>
      <p:pic>
        <p:nvPicPr>
          <p:cNvPr id="1034" name="Picture 10" descr="Microsoft PowerPoint - Wikipedia">
            <a:extLst>
              <a:ext uri="{FF2B5EF4-FFF2-40B4-BE49-F238E27FC236}">
                <a16:creationId xmlns:a16="http://schemas.microsoft.com/office/drawing/2014/main" id="{097DD578-8952-44D4-14F4-53E8CA8FB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111" y="2910825"/>
            <a:ext cx="967778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1BC6C0-C415-4B87-1C34-99C3DEBBAB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9250" y="2983718"/>
            <a:ext cx="900000" cy="90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940850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282612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4711400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659667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Valentin Lazarov</a:t>
            </a:r>
            <a:endParaRPr dirty="0"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1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Scrum Trainer</a:t>
            </a:r>
            <a:endParaRPr dirty="0"/>
          </a:p>
        </p:txBody>
      </p:sp>
      <p:sp>
        <p:nvSpPr>
          <p:cNvPr id="259" name="Google Shape;259;p32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Gabriel Dimitrov</a:t>
            </a:r>
            <a:endParaRPr dirty="0"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3"/>
          </p:nvPr>
        </p:nvSpPr>
        <p:spPr>
          <a:xfrm>
            <a:off x="284847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Backend Developer</a:t>
            </a:r>
            <a:endParaRPr dirty="0"/>
          </a:p>
        </p:txBody>
      </p:sp>
      <p:sp>
        <p:nvSpPr>
          <p:cNvPr id="261" name="Google Shape;261;p32"/>
          <p:cNvSpPr txBox="1">
            <a:spLocks noGrp="1"/>
          </p:cNvSpPr>
          <p:nvPr>
            <p:ph type="title" idx="4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Alexander Sivkov</a:t>
            </a:r>
            <a:endParaRPr dirty="0"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5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Backend Developer</a:t>
            </a:r>
            <a:endParaRPr dirty="0"/>
          </a:p>
        </p:txBody>
      </p:sp>
      <p:sp>
        <p:nvSpPr>
          <p:cNvPr id="263" name="Google Shape;263;p32"/>
          <p:cNvSpPr txBox="1">
            <a:spLocks noGrp="1"/>
          </p:cNvSpPr>
          <p:nvPr>
            <p:ph type="title" idx="6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Daniel Stefanov</a:t>
            </a:r>
            <a:endParaRPr dirty="0"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7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Backend Developer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85DF10-720B-8A02-C3BF-0084075F8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00" y="1144675"/>
            <a:ext cx="1260000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ew GGDimitrov21's full-sized avatar">
            <a:extLst>
              <a:ext uri="{FF2B5EF4-FFF2-40B4-BE49-F238E27FC236}">
                <a16:creationId xmlns:a16="http://schemas.microsoft.com/office/drawing/2014/main" id="{1988DB4A-7A9D-2A7A-C140-A7F790174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375" y="1144675"/>
            <a:ext cx="1260000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ew ATSivkov21's full-sized avatar">
            <a:extLst>
              <a:ext uri="{FF2B5EF4-FFF2-40B4-BE49-F238E27FC236}">
                <a16:creationId xmlns:a16="http://schemas.microsoft.com/office/drawing/2014/main" id="{80D8F0B2-B502-32D0-A7C9-DF6D2FE1D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650" y="1144675"/>
            <a:ext cx="1260000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ew DanielStefanov's full-sized avatar">
            <a:extLst>
              <a:ext uri="{FF2B5EF4-FFF2-40B4-BE49-F238E27FC236}">
                <a16:creationId xmlns:a16="http://schemas.microsoft.com/office/drawing/2014/main" id="{C17471D1-1B03-8140-4C5B-DBE1CA094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00" y="1139158"/>
            <a:ext cx="1260000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D9B5E3-1E27-62BD-9F54-1E627DEB7D81}"/>
              </a:ext>
            </a:extLst>
          </p:cNvPr>
          <p:cNvSpPr txBox="1"/>
          <p:nvPr/>
        </p:nvSpPr>
        <p:spPr>
          <a:xfrm>
            <a:off x="4129925" y="241072"/>
            <a:ext cx="884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jalla One" panose="02000506040000020004" pitchFamily="2" charset="0"/>
              </a:rPr>
              <a:t>Our Team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92F5-377F-7D9A-7442-1279940F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857" y="2150850"/>
            <a:ext cx="6644286" cy="841800"/>
          </a:xfrm>
        </p:spPr>
        <p:txBody>
          <a:bodyPr/>
          <a:lstStyle/>
          <a:p>
            <a:r>
              <a:rPr lang="en-US" sz="4400" dirty="0"/>
              <a:t>Now let's continue to the site</a:t>
            </a:r>
          </a:p>
        </p:txBody>
      </p:sp>
    </p:spTree>
    <p:extLst>
      <p:ext uri="{BB962C8B-B14F-4D97-AF65-F5344CB8AC3E}">
        <p14:creationId xmlns:p14="http://schemas.microsoft.com/office/powerpoint/2010/main" val="5333682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gital Marketing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0ECFF"/>
      </a:accent1>
      <a:accent2>
        <a:srgbClr val="E354F7"/>
      </a:accent2>
      <a:accent3>
        <a:srgbClr val="FFFFFF"/>
      </a:accent3>
      <a:accent4>
        <a:srgbClr val="3E22BC"/>
      </a:accent4>
      <a:accent5>
        <a:srgbClr val="80E0FF"/>
      </a:accent5>
      <a:accent6>
        <a:srgbClr val="CFE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93</Words>
  <Application>Microsoft Office PowerPoint</Application>
  <PresentationFormat>On-screen Show (16:9)</PresentationFormat>
  <Paragraphs>31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Abel</vt:lpstr>
      <vt:lpstr>Arial</vt:lpstr>
      <vt:lpstr>Fjalla One</vt:lpstr>
      <vt:lpstr>Digital Marketing Agency by Slidesgo</vt:lpstr>
      <vt:lpstr>The Bankers</vt:lpstr>
      <vt:lpstr>01</vt:lpstr>
      <vt:lpstr>ABOUT US</vt:lpstr>
      <vt:lpstr>Our services</vt:lpstr>
      <vt:lpstr>Software used</vt:lpstr>
      <vt:lpstr>Valentin Lazarov</vt:lpstr>
      <vt:lpstr>Now let's continue to the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Bankers</dc:title>
  <cp:lastModifiedBy>Александър Тодоров Сивков</cp:lastModifiedBy>
  <cp:revision>5</cp:revision>
  <dcterms:modified xsi:type="dcterms:W3CDTF">2024-01-15T08:06:39Z</dcterms:modified>
</cp:coreProperties>
</file>