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8" r:id="rId3"/>
    <p:sldId id="260" r:id="rId4"/>
    <p:sldId id="298" r:id="rId5"/>
    <p:sldId id="267" r:id="rId6"/>
    <p:sldId id="297" r:id="rId7"/>
    <p:sldId id="296" r:id="rId8"/>
  </p:sldIdLst>
  <p:sldSz cx="9144000" cy="5143500" type="screen16x9"/>
  <p:notesSz cx="6858000" cy="9144000"/>
  <p:embeddedFontLst>
    <p:embeddedFont>
      <p:font typeface="Abel" panose="02000506030000020004" pitchFamily="2" charset="0"/>
      <p:regular r:id="rId10"/>
    </p:embeddedFont>
    <p:embeddedFont>
      <p:font typeface="Fjalla One" panose="02000506040000020004" pitchFamily="2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2F435-217A-49D3-A15E-0BEC1B44781D}" v="53" dt="2024-01-14T22:03:58.071"/>
  </p1510:revLst>
</p1510:revInfo>
</file>

<file path=ppt/tableStyles.xml><?xml version="1.0" encoding="utf-8"?>
<a:tblStyleLst xmlns:a="http://schemas.openxmlformats.org/drawingml/2006/main" def="{BD61818D-B6CA-471A-849A-0BB4CDB59B13}">
  <a:tblStyle styleId="{BD61818D-B6CA-471A-849A-0BB4CDB59B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нтин Лазаров" userId="b0fbb1962f87a12b" providerId="LiveId" clId="{9232F435-217A-49D3-A15E-0BEC1B44781D}"/>
    <pc:docChg chg="undo custSel addSld delSld modSld sldOrd delMainMaster">
      <pc:chgData name="Валентин Лазаров" userId="b0fbb1962f87a12b" providerId="LiveId" clId="{9232F435-217A-49D3-A15E-0BEC1B44781D}" dt="2024-01-14T22:04:19.971" v="563" actId="1076"/>
      <pc:docMkLst>
        <pc:docMk/>
      </pc:docMkLst>
      <pc:sldChg chg="addSp delSp modSp mod">
        <pc:chgData name="Валентин Лазаров" userId="b0fbb1962f87a12b" providerId="LiveId" clId="{9232F435-217A-49D3-A15E-0BEC1B44781D}" dt="2024-01-14T21:17:35.548" v="9" actId="1076"/>
        <pc:sldMkLst>
          <pc:docMk/>
          <pc:sldMk cId="0" sldId="258"/>
        </pc:sldMkLst>
        <pc:spChg chg="add del mod">
          <ac:chgData name="Валентин Лазаров" userId="b0fbb1962f87a12b" providerId="LiveId" clId="{9232F435-217A-49D3-A15E-0BEC1B44781D}" dt="2024-01-14T21:16:47.724" v="2" actId="478"/>
          <ac:spMkLst>
            <pc:docMk/>
            <pc:sldMk cId="0" sldId="258"/>
            <ac:spMk id="7" creationId="{460939F5-DF5A-6EC9-6DEC-11F44793ABD1}"/>
          </ac:spMkLst>
        </pc:spChg>
        <pc:spChg chg="add del mod">
          <ac:chgData name="Валентин Лазаров" userId="b0fbb1962f87a12b" providerId="LiveId" clId="{9232F435-217A-49D3-A15E-0BEC1B44781D}" dt="2024-01-14T21:16:55.793" v="4" actId="478"/>
          <ac:spMkLst>
            <pc:docMk/>
            <pc:sldMk cId="0" sldId="258"/>
            <ac:spMk id="9" creationId="{3F9A9952-8030-FA03-BD91-6635F46772EF}"/>
          </ac:spMkLst>
        </pc:spChg>
        <pc:spChg chg="add del mod">
          <ac:chgData name="Валентин Лазаров" userId="b0fbb1962f87a12b" providerId="LiveId" clId="{9232F435-217A-49D3-A15E-0BEC1B44781D}" dt="2024-01-14T21:17:00.973" v="6" actId="478"/>
          <ac:spMkLst>
            <pc:docMk/>
            <pc:sldMk cId="0" sldId="258"/>
            <ac:spMk id="11" creationId="{9258BB2B-F7C8-21E7-E589-F51058509EFB}"/>
          </ac:spMkLst>
        </pc:spChg>
        <pc:spChg chg="mod">
          <ac:chgData name="Валентин Лазаров" userId="b0fbb1962f87a12b" providerId="LiveId" clId="{9232F435-217A-49D3-A15E-0BEC1B44781D}" dt="2024-01-14T21:17:21.463" v="7" actId="1076"/>
          <ac:spMkLst>
            <pc:docMk/>
            <pc:sldMk cId="0" sldId="258"/>
            <ac:spMk id="257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16:58.410" v="5" actId="478"/>
          <ac:spMkLst>
            <pc:docMk/>
            <pc:sldMk cId="0" sldId="258"/>
            <ac:spMk id="258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17:31.643" v="8" actId="1076"/>
          <ac:spMkLst>
            <pc:docMk/>
            <pc:sldMk cId="0" sldId="258"/>
            <ac:spMk id="259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16:53.870" v="3" actId="478"/>
          <ac:spMkLst>
            <pc:docMk/>
            <pc:sldMk cId="0" sldId="258"/>
            <ac:spMk id="260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17:35.548" v="9" actId="1076"/>
          <ac:spMkLst>
            <pc:docMk/>
            <pc:sldMk cId="0" sldId="258"/>
            <ac:spMk id="263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16:42.115" v="1" actId="478"/>
          <ac:spMkLst>
            <pc:docMk/>
            <pc:sldMk cId="0" sldId="258"/>
            <ac:spMk id="264" creationId="{00000000-0000-0000-0000-000000000000}"/>
          </ac:spMkLst>
        </pc:spChg>
      </pc:sldChg>
      <pc:sldChg chg="del">
        <pc:chgData name="Валентин Лазаров" userId="b0fbb1962f87a12b" providerId="LiveId" clId="{9232F435-217A-49D3-A15E-0BEC1B44781D}" dt="2024-01-14T21:41:16.393" v="229" actId="2696"/>
        <pc:sldMkLst>
          <pc:docMk/>
          <pc:sldMk cId="0" sldId="259"/>
        </pc:sldMkLst>
      </pc:sldChg>
      <pc:sldChg chg="ord">
        <pc:chgData name="Валентин Лазаров" userId="b0fbb1962f87a12b" providerId="LiveId" clId="{9232F435-217A-49D3-A15E-0BEC1B44781D}" dt="2024-01-14T21:41:19.939" v="231"/>
        <pc:sldMkLst>
          <pc:docMk/>
          <pc:sldMk cId="0" sldId="260"/>
        </pc:sldMkLst>
      </pc:sldChg>
      <pc:sldChg chg="del">
        <pc:chgData name="Валентин Лазаров" userId="b0fbb1962f87a12b" providerId="LiveId" clId="{9232F435-217A-49D3-A15E-0BEC1B44781D}" dt="2024-01-14T21:48:49.458" v="381" actId="47"/>
        <pc:sldMkLst>
          <pc:docMk/>
          <pc:sldMk cId="0" sldId="265"/>
        </pc:sldMkLst>
      </pc:sldChg>
      <pc:sldChg chg="del">
        <pc:chgData name="Валентин Лазаров" userId="b0fbb1962f87a12b" providerId="LiveId" clId="{9232F435-217A-49D3-A15E-0BEC1B44781D}" dt="2024-01-14T21:48:47.854" v="380" actId="47"/>
        <pc:sldMkLst>
          <pc:docMk/>
          <pc:sldMk cId="0" sldId="266"/>
        </pc:sldMkLst>
      </pc:sldChg>
      <pc:sldChg chg="addSp delSp modSp mod ord">
        <pc:chgData name="Валентин Лазаров" userId="b0fbb1962f87a12b" providerId="LiveId" clId="{9232F435-217A-49D3-A15E-0BEC1B44781D}" dt="2024-01-14T22:04:19.971" v="563" actId="1076"/>
        <pc:sldMkLst>
          <pc:docMk/>
          <pc:sldMk cId="0" sldId="267"/>
        </pc:sldMkLst>
        <pc:spChg chg="add del mod">
          <ac:chgData name="Валентин Лазаров" userId="b0fbb1962f87a12b" providerId="LiveId" clId="{9232F435-217A-49D3-A15E-0BEC1B44781D}" dt="2024-01-14T21:51:49.028" v="506" actId="478"/>
          <ac:spMkLst>
            <pc:docMk/>
            <pc:sldMk cId="0" sldId="267"/>
            <ac:spMk id="3" creationId="{8F116225-B0EF-F05F-B254-FC48F4FA3787}"/>
          </ac:spMkLst>
        </pc:spChg>
        <pc:spChg chg="add del mod">
          <ac:chgData name="Валентин Лазаров" userId="b0fbb1962f87a12b" providerId="LiveId" clId="{9232F435-217A-49D3-A15E-0BEC1B44781D}" dt="2024-01-14T21:51:59.836" v="510" actId="478"/>
          <ac:spMkLst>
            <pc:docMk/>
            <pc:sldMk cId="0" sldId="267"/>
            <ac:spMk id="5" creationId="{46B9D8AF-782C-7BDF-2908-FAD17449AA96}"/>
          </ac:spMkLst>
        </pc:spChg>
        <pc:spChg chg="add del mod">
          <ac:chgData name="Валентин Лазаров" userId="b0fbb1962f87a12b" providerId="LiveId" clId="{9232F435-217A-49D3-A15E-0BEC1B44781D}" dt="2024-01-14T21:52:06.515" v="512" actId="478"/>
          <ac:spMkLst>
            <pc:docMk/>
            <pc:sldMk cId="0" sldId="267"/>
            <ac:spMk id="7" creationId="{25D8CBB5-181C-3E44-EA0C-6F6CF79280E7}"/>
          </ac:spMkLst>
        </pc:spChg>
        <pc:spChg chg="add del mod">
          <ac:chgData name="Валентин Лазаров" userId="b0fbb1962f87a12b" providerId="LiveId" clId="{9232F435-217A-49D3-A15E-0BEC1B44781D}" dt="2024-01-14T21:52:13.249" v="514" actId="478"/>
          <ac:spMkLst>
            <pc:docMk/>
            <pc:sldMk cId="0" sldId="267"/>
            <ac:spMk id="9" creationId="{8A9F292E-85E8-9FA8-1BB7-27280830E9A8}"/>
          </ac:spMkLst>
        </pc:spChg>
        <pc:spChg chg="add del mod">
          <ac:chgData name="Валентин Лазаров" userId="b0fbb1962f87a12b" providerId="LiveId" clId="{9232F435-217A-49D3-A15E-0BEC1B44781D}" dt="2024-01-14T21:52:18.075" v="516" actId="478"/>
          <ac:spMkLst>
            <pc:docMk/>
            <pc:sldMk cId="0" sldId="267"/>
            <ac:spMk id="11" creationId="{A29D4498-984F-FEFD-0AE6-7C1AEF63A4AE}"/>
          </ac:spMkLst>
        </pc:spChg>
        <pc:spChg chg="add">
          <ac:chgData name="Валентин Лазаров" userId="b0fbb1962f87a12b" providerId="LiveId" clId="{9232F435-217A-49D3-A15E-0BEC1B44781D}" dt="2024-01-14T22:03:49.408" v="558"/>
          <ac:spMkLst>
            <pc:docMk/>
            <pc:sldMk cId="0" sldId="267"/>
            <ac:spMk id="22" creationId="{1208EB72-7F64-2EF8-5B26-AA0408228132}"/>
          </ac:spMkLst>
        </pc:spChg>
        <pc:spChg chg="mod">
          <ac:chgData name="Валентин Лазаров" userId="b0fbb1962f87a12b" providerId="LiveId" clId="{9232F435-217A-49D3-A15E-0BEC1B44781D}" dt="2024-01-14T21:43:43.068" v="270" actId="20577"/>
          <ac:spMkLst>
            <pc:docMk/>
            <pc:sldMk cId="0" sldId="267"/>
            <ac:spMk id="1127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3:33.547" v="523" actId="1076"/>
          <ac:spMkLst>
            <pc:docMk/>
            <pc:sldMk cId="0" sldId="267"/>
            <ac:spMk id="1128" creationId="{00000000-0000-0000-0000-000000000000}"/>
          </ac:spMkLst>
        </pc:spChg>
        <pc:spChg chg="del mod">
          <ac:chgData name="Валентин Лазаров" userId="b0fbb1962f87a12b" providerId="LiveId" clId="{9232F435-217A-49D3-A15E-0BEC1B44781D}" dt="2024-01-14T21:51:47.474" v="505" actId="478"/>
          <ac:spMkLst>
            <pc:docMk/>
            <pc:sldMk cId="0" sldId="267"/>
            <ac:spMk id="1129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3:28.608" v="522" actId="1076"/>
          <ac:spMkLst>
            <pc:docMk/>
            <pc:sldMk cId="0" sldId="267"/>
            <ac:spMk id="1130" creationId="{00000000-0000-0000-0000-000000000000}"/>
          </ac:spMkLst>
        </pc:spChg>
        <pc:spChg chg="del mod">
          <ac:chgData name="Валентин Лазаров" userId="b0fbb1962f87a12b" providerId="LiveId" clId="{9232F435-217A-49D3-A15E-0BEC1B44781D}" dt="2024-01-14T21:51:55.108" v="508" actId="478"/>
          <ac:spMkLst>
            <pc:docMk/>
            <pc:sldMk cId="0" sldId="267"/>
            <ac:spMk id="1131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3:24.107" v="521" actId="1076"/>
          <ac:spMkLst>
            <pc:docMk/>
            <pc:sldMk cId="0" sldId="267"/>
            <ac:spMk id="1132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1:58.757" v="509" actId="478"/>
          <ac:spMkLst>
            <pc:docMk/>
            <pc:sldMk cId="0" sldId="267"/>
            <ac:spMk id="1133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2:54.619" v="517" actId="1076"/>
          <ac:spMkLst>
            <pc:docMk/>
            <pc:sldMk cId="0" sldId="267"/>
            <ac:spMk id="1134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2:02.791" v="511" actId="478"/>
          <ac:spMkLst>
            <pc:docMk/>
            <pc:sldMk cId="0" sldId="267"/>
            <ac:spMk id="1135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3:02.955" v="519" actId="1076"/>
          <ac:spMkLst>
            <pc:docMk/>
            <pc:sldMk cId="0" sldId="267"/>
            <ac:spMk id="1136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2:09.192" v="513" actId="478"/>
          <ac:spMkLst>
            <pc:docMk/>
            <pc:sldMk cId="0" sldId="267"/>
            <ac:spMk id="1137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3:07.221" v="520" actId="1076"/>
          <ac:spMkLst>
            <pc:docMk/>
            <pc:sldMk cId="0" sldId="267"/>
            <ac:spMk id="1138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2:16.659" v="515" actId="478"/>
          <ac:spMkLst>
            <pc:docMk/>
            <pc:sldMk cId="0" sldId="267"/>
            <ac:spMk id="1139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1:24.135" v="499" actId="478"/>
          <ac:spMkLst>
            <pc:docMk/>
            <pc:sldMk cId="0" sldId="267"/>
            <ac:spMk id="1140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1:22.293" v="498" actId="478"/>
          <ac:spMkLst>
            <pc:docMk/>
            <pc:sldMk cId="0" sldId="267"/>
            <ac:spMk id="1141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1:29.353" v="502" actId="478"/>
          <ac:spMkLst>
            <pc:docMk/>
            <pc:sldMk cId="0" sldId="267"/>
            <ac:spMk id="1157" creationId="{00000000-0000-0000-0000-000000000000}"/>
          </ac:spMkLst>
        </pc:spChg>
        <pc:grpChg chg="del">
          <ac:chgData name="Валентин Лазаров" userId="b0fbb1962f87a12b" providerId="LiveId" clId="{9232F435-217A-49D3-A15E-0BEC1B44781D}" dt="2024-01-14T21:51:20.332" v="497" actId="478"/>
          <ac:grpSpMkLst>
            <pc:docMk/>
            <pc:sldMk cId="0" sldId="267"/>
            <ac:grpSpMk id="1142" creationId="{00000000-0000-0000-0000-000000000000}"/>
          </ac:grpSpMkLst>
        </pc:grpChg>
        <pc:grpChg chg="del">
          <ac:chgData name="Валентин Лазаров" userId="b0fbb1962f87a12b" providerId="LiveId" clId="{9232F435-217A-49D3-A15E-0BEC1B44781D}" dt="2024-01-14T21:51:27.732" v="501" actId="478"/>
          <ac:grpSpMkLst>
            <pc:docMk/>
            <pc:sldMk cId="0" sldId="267"/>
            <ac:grpSpMk id="1145" creationId="{00000000-0000-0000-0000-000000000000}"/>
          </ac:grpSpMkLst>
        </pc:grpChg>
        <pc:grpChg chg="del">
          <ac:chgData name="Валентин Лазаров" userId="b0fbb1962f87a12b" providerId="LiveId" clId="{9232F435-217A-49D3-A15E-0BEC1B44781D}" dt="2024-01-14T21:51:25.776" v="500" actId="478"/>
          <ac:grpSpMkLst>
            <pc:docMk/>
            <pc:sldMk cId="0" sldId="267"/>
            <ac:grpSpMk id="1149" creationId="{00000000-0000-0000-0000-000000000000}"/>
          </ac:grpSpMkLst>
        </pc:grpChg>
        <pc:picChg chg="add del mod">
          <ac:chgData name="Валентин Лазаров" userId="b0fbb1962f87a12b" providerId="LiveId" clId="{9232F435-217A-49D3-A15E-0BEC1B44781D}" dt="2024-01-14T21:56:49.028" v="529" actId="22"/>
          <ac:picMkLst>
            <pc:docMk/>
            <pc:sldMk cId="0" sldId="267"/>
            <ac:picMk id="13" creationId="{EF8E677B-9EB5-2EE7-F12C-0AC56636113C}"/>
          </ac:picMkLst>
        </pc:picChg>
        <pc:picChg chg="add mod">
          <ac:chgData name="Валентин Лазаров" userId="b0fbb1962f87a12b" providerId="LiveId" clId="{9232F435-217A-49D3-A15E-0BEC1B44781D}" dt="2024-01-14T21:58:16.370" v="536" actId="1076"/>
          <ac:picMkLst>
            <pc:docMk/>
            <pc:sldMk cId="0" sldId="267"/>
            <ac:picMk id="15" creationId="{B43C6EDB-6442-FBBC-06E3-28A477A126EB}"/>
          </ac:picMkLst>
        </pc:picChg>
        <pc:picChg chg="add mod">
          <ac:chgData name="Валентин Лазаров" userId="b0fbb1962f87a12b" providerId="LiveId" clId="{9232F435-217A-49D3-A15E-0BEC1B44781D}" dt="2024-01-14T21:59:41.780" v="541" actId="1076"/>
          <ac:picMkLst>
            <pc:docMk/>
            <pc:sldMk cId="0" sldId="267"/>
            <ac:picMk id="17" creationId="{269AEE16-ABDF-93C7-8844-00F55C6637AB}"/>
          </ac:picMkLst>
        </pc:picChg>
        <pc:picChg chg="add mod">
          <ac:chgData name="Валентин Лазаров" userId="b0fbb1962f87a12b" providerId="LiveId" clId="{9232F435-217A-49D3-A15E-0BEC1B44781D}" dt="2024-01-14T22:00:23.572" v="546" actId="1076"/>
          <ac:picMkLst>
            <pc:docMk/>
            <pc:sldMk cId="0" sldId="267"/>
            <ac:picMk id="19" creationId="{3CAC2D24-8D99-836B-0C2A-7B84B969E872}"/>
          </ac:picMkLst>
        </pc:picChg>
        <pc:picChg chg="add mod">
          <ac:chgData name="Валентин Лазаров" userId="b0fbb1962f87a12b" providerId="LiveId" clId="{9232F435-217A-49D3-A15E-0BEC1B44781D}" dt="2024-01-14T22:02:12.536" v="554" actId="1076"/>
          <ac:picMkLst>
            <pc:docMk/>
            <pc:sldMk cId="0" sldId="267"/>
            <ac:picMk id="21" creationId="{34A34566-82F0-1B76-BA46-46E2E5E8E63C}"/>
          </ac:picMkLst>
        </pc:picChg>
        <pc:picChg chg="add mod">
          <ac:chgData name="Валентин Лазаров" userId="b0fbb1962f87a12b" providerId="LiveId" clId="{9232F435-217A-49D3-A15E-0BEC1B44781D}" dt="2024-01-14T22:04:19.971" v="563" actId="1076"/>
          <ac:picMkLst>
            <pc:docMk/>
            <pc:sldMk cId="0" sldId="267"/>
            <ac:picMk id="24" creationId="{791BC6C0-C415-4B87-1C34-99C3DEBBAB7F}"/>
          </ac:picMkLst>
        </pc:picChg>
        <pc:picChg chg="add del">
          <ac:chgData name="Валентин Лазаров" userId="b0fbb1962f87a12b" providerId="LiveId" clId="{9232F435-217A-49D3-A15E-0BEC1B44781D}" dt="2024-01-14T21:56:20.035" v="525" actId="478"/>
          <ac:picMkLst>
            <pc:docMk/>
            <pc:sldMk cId="0" sldId="267"/>
            <ac:picMk id="1026" creationId="{720B3070-1283-11C2-C634-63EAFE67A98F}"/>
          </ac:picMkLst>
        </pc:picChg>
        <pc:picChg chg="add">
          <ac:chgData name="Валентин Лазаров" userId="b0fbb1962f87a12b" providerId="LiveId" clId="{9232F435-217A-49D3-A15E-0BEC1B44781D}" dt="2024-01-14T21:57:02.084" v="530"/>
          <ac:picMkLst>
            <pc:docMk/>
            <pc:sldMk cId="0" sldId="267"/>
            <ac:picMk id="1028" creationId="{DB19E32D-BB79-1608-ADC6-5589B7757C22}"/>
          </ac:picMkLst>
        </pc:picChg>
        <pc:picChg chg="add">
          <ac:chgData name="Валентин Лазаров" userId="b0fbb1962f87a12b" providerId="LiveId" clId="{9232F435-217A-49D3-A15E-0BEC1B44781D}" dt="2024-01-14T22:00:00.742" v="542"/>
          <ac:picMkLst>
            <pc:docMk/>
            <pc:sldMk cId="0" sldId="267"/>
            <ac:picMk id="1030" creationId="{8B17164E-27DB-71F7-1F06-98FB01875A86}"/>
          </ac:picMkLst>
        </pc:picChg>
        <pc:picChg chg="add del mod">
          <ac:chgData name="Валентин Лазаров" userId="b0fbb1962f87a12b" providerId="LiveId" clId="{9232F435-217A-49D3-A15E-0BEC1B44781D}" dt="2024-01-14T22:00:53.645" v="549" actId="478"/>
          <ac:picMkLst>
            <pc:docMk/>
            <pc:sldMk cId="0" sldId="267"/>
            <ac:picMk id="1032" creationId="{EF5DDE8D-720D-5156-6B2C-D78674879133}"/>
          </ac:picMkLst>
        </pc:picChg>
        <pc:picChg chg="add mod">
          <ac:chgData name="Валентин Лазаров" userId="b0fbb1962f87a12b" providerId="LiveId" clId="{9232F435-217A-49D3-A15E-0BEC1B44781D}" dt="2024-01-14T22:02:46.831" v="557" actId="1076"/>
          <ac:picMkLst>
            <pc:docMk/>
            <pc:sldMk cId="0" sldId="267"/>
            <ac:picMk id="1034" creationId="{097DD578-8952-44D4-14F4-53E8CA8FB8C2}"/>
          </ac:picMkLst>
        </pc:picChg>
        <pc:picChg chg="add">
          <ac:chgData name="Валентин Лазаров" userId="b0fbb1962f87a12b" providerId="LiveId" clId="{9232F435-217A-49D3-A15E-0BEC1B44781D}" dt="2024-01-14T22:03:57.133" v="559"/>
          <ac:picMkLst>
            <pc:docMk/>
            <pc:sldMk cId="0" sldId="267"/>
            <ac:picMk id="1038" creationId="{58CE3889-620D-3FED-E36C-C932071D6299}"/>
          </ac:picMkLst>
        </pc:picChg>
      </pc:sldChg>
      <pc:sldChg chg="del">
        <pc:chgData name="Валентин Лазаров" userId="b0fbb1962f87a12b" providerId="LiveId" clId="{9232F435-217A-49D3-A15E-0BEC1B44781D}" dt="2024-01-14T21:48:47.350" v="379" actId="47"/>
        <pc:sldMkLst>
          <pc:docMk/>
          <pc:sldMk cId="0" sldId="268"/>
        </pc:sldMkLst>
      </pc:sldChg>
      <pc:sldChg chg="del">
        <pc:chgData name="Валентин Лазаров" userId="b0fbb1962f87a12b" providerId="LiveId" clId="{9232F435-217A-49D3-A15E-0BEC1B44781D}" dt="2024-01-14T21:48:46.526" v="378" actId="47"/>
        <pc:sldMkLst>
          <pc:docMk/>
          <pc:sldMk cId="0" sldId="269"/>
        </pc:sldMkLst>
      </pc:sldChg>
      <pc:sldChg chg="del">
        <pc:chgData name="Валентин Лазаров" userId="b0fbb1962f87a12b" providerId="LiveId" clId="{9232F435-217A-49D3-A15E-0BEC1B44781D}" dt="2024-01-14T21:48:29.629" v="354" actId="47"/>
        <pc:sldMkLst>
          <pc:docMk/>
          <pc:sldMk cId="0" sldId="270"/>
        </pc:sldMkLst>
      </pc:sldChg>
      <pc:sldChg chg="del">
        <pc:chgData name="Валентин Лазаров" userId="b0fbb1962f87a12b" providerId="LiveId" clId="{9232F435-217A-49D3-A15E-0BEC1B44781D}" dt="2024-01-14T21:48:30.638" v="355" actId="47"/>
        <pc:sldMkLst>
          <pc:docMk/>
          <pc:sldMk cId="0" sldId="271"/>
        </pc:sldMkLst>
      </pc:sldChg>
      <pc:sldChg chg="del">
        <pc:chgData name="Валентин Лазаров" userId="b0fbb1962f87a12b" providerId="LiveId" clId="{9232F435-217A-49D3-A15E-0BEC1B44781D}" dt="2024-01-14T21:48:31.915" v="356" actId="47"/>
        <pc:sldMkLst>
          <pc:docMk/>
          <pc:sldMk cId="0" sldId="272"/>
        </pc:sldMkLst>
      </pc:sldChg>
      <pc:sldChg chg="del">
        <pc:chgData name="Валентин Лазаров" userId="b0fbb1962f87a12b" providerId="LiveId" clId="{9232F435-217A-49D3-A15E-0BEC1B44781D}" dt="2024-01-14T21:48:32.557" v="357" actId="47"/>
        <pc:sldMkLst>
          <pc:docMk/>
          <pc:sldMk cId="0" sldId="273"/>
        </pc:sldMkLst>
      </pc:sldChg>
      <pc:sldChg chg="del">
        <pc:chgData name="Валентин Лазаров" userId="b0fbb1962f87a12b" providerId="LiveId" clId="{9232F435-217A-49D3-A15E-0BEC1B44781D}" dt="2024-01-14T21:48:01.691" v="353" actId="2696"/>
        <pc:sldMkLst>
          <pc:docMk/>
          <pc:sldMk cId="0" sldId="274"/>
        </pc:sldMkLst>
      </pc:sldChg>
      <pc:sldChg chg="del">
        <pc:chgData name="Валентин Лазаров" userId="b0fbb1962f87a12b" providerId="LiveId" clId="{9232F435-217A-49D3-A15E-0BEC1B44781D}" dt="2024-01-14T21:48:33.202" v="358" actId="47"/>
        <pc:sldMkLst>
          <pc:docMk/>
          <pc:sldMk cId="0" sldId="275"/>
        </pc:sldMkLst>
      </pc:sldChg>
      <pc:sldChg chg="del">
        <pc:chgData name="Валентин Лазаров" userId="b0fbb1962f87a12b" providerId="LiveId" clId="{9232F435-217A-49D3-A15E-0BEC1B44781D}" dt="2024-01-14T21:48:33.925" v="359" actId="47"/>
        <pc:sldMkLst>
          <pc:docMk/>
          <pc:sldMk cId="0" sldId="277"/>
        </pc:sldMkLst>
      </pc:sldChg>
      <pc:sldChg chg="del">
        <pc:chgData name="Валентин Лазаров" userId="b0fbb1962f87a12b" providerId="LiveId" clId="{9232F435-217A-49D3-A15E-0BEC1B44781D}" dt="2024-01-14T21:48:35.136" v="360" actId="47"/>
        <pc:sldMkLst>
          <pc:docMk/>
          <pc:sldMk cId="0" sldId="278"/>
        </pc:sldMkLst>
      </pc:sldChg>
      <pc:sldChg chg="del">
        <pc:chgData name="Валентин Лазаров" userId="b0fbb1962f87a12b" providerId="LiveId" clId="{9232F435-217A-49D3-A15E-0BEC1B44781D}" dt="2024-01-14T21:48:35.966" v="361" actId="47"/>
        <pc:sldMkLst>
          <pc:docMk/>
          <pc:sldMk cId="0" sldId="279"/>
        </pc:sldMkLst>
      </pc:sldChg>
      <pc:sldChg chg="del">
        <pc:chgData name="Валентин Лазаров" userId="b0fbb1962f87a12b" providerId="LiveId" clId="{9232F435-217A-49D3-A15E-0BEC1B44781D}" dt="2024-01-14T21:48:36.426" v="362" actId="47"/>
        <pc:sldMkLst>
          <pc:docMk/>
          <pc:sldMk cId="0" sldId="280"/>
        </pc:sldMkLst>
      </pc:sldChg>
      <pc:sldChg chg="del">
        <pc:chgData name="Валентин Лазаров" userId="b0fbb1962f87a12b" providerId="LiveId" clId="{9232F435-217A-49D3-A15E-0BEC1B44781D}" dt="2024-01-14T21:48:36.860" v="363" actId="47"/>
        <pc:sldMkLst>
          <pc:docMk/>
          <pc:sldMk cId="0" sldId="281"/>
        </pc:sldMkLst>
      </pc:sldChg>
      <pc:sldChg chg="del">
        <pc:chgData name="Валентин Лазаров" userId="b0fbb1962f87a12b" providerId="LiveId" clId="{9232F435-217A-49D3-A15E-0BEC1B44781D}" dt="2024-01-14T21:48:38.105" v="364" actId="47"/>
        <pc:sldMkLst>
          <pc:docMk/>
          <pc:sldMk cId="0" sldId="282"/>
        </pc:sldMkLst>
      </pc:sldChg>
      <pc:sldChg chg="del">
        <pc:chgData name="Валентин Лазаров" userId="b0fbb1962f87a12b" providerId="LiveId" clId="{9232F435-217A-49D3-A15E-0BEC1B44781D}" dt="2024-01-14T21:48:38.813" v="365" actId="47"/>
        <pc:sldMkLst>
          <pc:docMk/>
          <pc:sldMk cId="0" sldId="283"/>
        </pc:sldMkLst>
      </pc:sldChg>
      <pc:sldChg chg="del">
        <pc:chgData name="Валентин Лазаров" userId="b0fbb1962f87a12b" providerId="LiveId" clId="{9232F435-217A-49D3-A15E-0BEC1B44781D}" dt="2024-01-14T21:48:38.937" v="366" actId="47"/>
        <pc:sldMkLst>
          <pc:docMk/>
          <pc:sldMk cId="0" sldId="284"/>
        </pc:sldMkLst>
      </pc:sldChg>
      <pc:sldChg chg="del">
        <pc:chgData name="Валентин Лазаров" userId="b0fbb1962f87a12b" providerId="LiveId" clId="{9232F435-217A-49D3-A15E-0BEC1B44781D}" dt="2024-01-14T21:48:39.631" v="367" actId="47"/>
        <pc:sldMkLst>
          <pc:docMk/>
          <pc:sldMk cId="0" sldId="285"/>
        </pc:sldMkLst>
      </pc:sldChg>
      <pc:sldChg chg="del">
        <pc:chgData name="Валентин Лазаров" userId="b0fbb1962f87a12b" providerId="LiveId" clId="{9232F435-217A-49D3-A15E-0BEC1B44781D}" dt="2024-01-14T21:48:40.142" v="368" actId="47"/>
        <pc:sldMkLst>
          <pc:docMk/>
          <pc:sldMk cId="0" sldId="286"/>
        </pc:sldMkLst>
      </pc:sldChg>
      <pc:sldChg chg="del">
        <pc:chgData name="Валентин Лазаров" userId="b0fbb1962f87a12b" providerId="LiveId" clId="{9232F435-217A-49D3-A15E-0BEC1B44781D}" dt="2024-01-14T21:48:40.713" v="369" actId="47"/>
        <pc:sldMkLst>
          <pc:docMk/>
          <pc:sldMk cId="0" sldId="287"/>
        </pc:sldMkLst>
      </pc:sldChg>
      <pc:sldChg chg="del">
        <pc:chgData name="Валентин Лазаров" userId="b0fbb1962f87a12b" providerId="LiveId" clId="{9232F435-217A-49D3-A15E-0BEC1B44781D}" dt="2024-01-14T21:48:41.260" v="370" actId="47"/>
        <pc:sldMkLst>
          <pc:docMk/>
          <pc:sldMk cId="0" sldId="288"/>
        </pc:sldMkLst>
      </pc:sldChg>
      <pc:sldChg chg="del">
        <pc:chgData name="Валентин Лазаров" userId="b0fbb1962f87a12b" providerId="LiveId" clId="{9232F435-217A-49D3-A15E-0BEC1B44781D}" dt="2024-01-14T21:48:41.785" v="371" actId="47"/>
        <pc:sldMkLst>
          <pc:docMk/>
          <pc:sldMk cId="0" sldId="289"/>
        </pc:sldMkLst>
      </pc:sldChg>
      <pc:sldChg chg="del">
        <pc:chgData name="Валентин Лазаров" userId="b0fbb1962f87a12b" providerId="LiveId" clId="{9232F435-217A-49D3-A15E-0BEC1B44781D}" dt="2024-01-14T21:48:42.365" v="372" actId="47"/>
        <pc:sldMkLst>
          <pc:docMk/>
          <pc:sldMk cId="0" sldId="290"/>
        </pc:sldMkLst>
      </pc:sldChg>
      <pc:sldChg chg="del">
        <pc:chgData name="Валентин Лазаров" userId="b0fbb1962f87a12b" providerId="LiveId" clId="{9232F435-217A-49D3-A15E-0BEC1B44781D}" dt="2024-01-14T21:48:42.943" v="373" actId="47"/>
        <pc:sldMkLst>
          <pc:docMk/>
          <pc:sldMk cId="0" sldId="291"/>
        </pc:sldMkLst>
      </pc:sldChg>
      <pc:sldChg chg="del">
        <pc:chgData name="Валентин Лазаров" userId="b0fbb1962f87a12b" providerId="LiveId" clId="{9232F435-217A-49D3-A15E-0BEC1B44781D}" dt="2024-01-14T21:48:43.463" v="374" actId="47"/>
        <pc:sldMkLst>
          <pc:docMk/>
          <pc:sldMk cId="0" sldId="292"/>
        </pc:sldMkLst>
      </pc:sldChg>
      <pc:sldChg chg="del">
        <pc:chgData name="Валентин Лазаров" userId="b0fbb1962f87a12b" providerId="LiveId" clId="{9232F435-217A-49D3-A15E-0BEC1B44781D}" dt="2024-01-14T21:48:44.196" v="375" actId="47"/>
        <pc:sldMkLst>
          <pc:docMk/>
          <pc:sldMk cId="0" sldId="293"/>
        </pc:sldMkLst>
      </pc:sldChg>
      <pc:sldChg chg="del">
        <pc:chgData name="Валентин Лазаров" userId="b0fbb1962f87a12b" providerId="LiveId" clId="{9232F435-217A-49D3-A15E-0BEC1B44781D}" dt="2024-01-14T21:48:44.884" v="376" actId="47"/>
        <pc:sldMkLst>
          <pc:docMk/>
          <pc:sldMk cId="0" sldId="294"/>
        </pc:sldMkLst>
      </pc:sldChg>
      <pc:sldChg chg="del">
        <pc:chgData name="Валентин Лазаров" userId="b0fbb1962f87a12b" providerId="LiveId" clId="{9232F435-217A-49D3-A15E-0BEC1B44781D}" dt="2024-01-14T21:48:45.713" v="377" actId="47"/>
        <pc:sldMkLst>
          <pc:docMk/>
          <pc:sldMk cId="0" sldId="295"/>
        </pc:sldMkLst>
      </pc:sldChg>
      <pc:sldChg chg="ord">
        <pc:chgData name="Валентин Лазаров" userId="b0fbb1962f87a12b" providerId="LiveId" clId="{9232F435-217A-49D3-A15E-0BEC1B44781D}" dt="2024-01-14T21:47:46.194" v="352"/>
        <pc:sldMkLst>
          <pc:docMk/>
          <pc:sldMk cId="533368246" sldId="296"/>
        </pc:sldMkLst>
      </pc:sldChg>
      <pc:sldChg chg="addSp delSp modSp add mod ord">
        <pc:chgData name="Валентин Лазаров" userId="b0fbb1962f87a12b" providerId="LiveId" clId="{9232F435-217A-49D3-A15E-0BEC1B44781D}" dt="2024-01-14T21:43:10.564" v="262" actId="1076"/>
        <pc:sldMkLst>
          <pc:docMk/>
          <pc:sldMk cId="0" sldId="297"/>
        </pc:sldMkLst>
        <pc:spChg chg="add mod">
          <ac:chgData name="Валентин Лазаров" userId="b0fbb1962f87a12b" providerId="LiveId" clId="{9232F435-217A-49D3-A15E-0BEC1B44781D}" dt="2024-01-14T21:43:10.564" v="262" actId="1076"/>
          <ac:spMkLst>
            <pc:docMk/>
            <pc:sldMk cId="0" sldId="297"/>
            <ac:spMk id="2" creationId="{5FD9B5E3-1E27-62BD-9F54-1E627DEB7D81}"/>
          </ac:spMkLst>
        </pc:spChg>
        <pc:spChg chg="del mod">
          <ac:chgData name="Валентин Лазаров" userId="b0fbb1962f87a12b" providerId="LiveId" clId="{9232F435-217A-49D3-A15E-0BEC1B44781D}" dt="2024-01-14T21:31:51.603" v="173" actId="478"/>
          <ac:spMkLst>
            <pc:docMk/>
            <pc:sldMk cId="0" sldId="297"/>
            <ac:spMk id="253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4:06.418" v="186" actId="1076"/>
          <ac:spMkLst>
            <pc:docMk/>
            <pc:sldMk cId="0" sldId="297"/>
            <ac:spMk id="254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29:37.610" v="33" actId="20577"/>
          <ac:spMkLst>
            <pc:docMk/>
            <pc:sldMk cId="0" sldId="297"/>
            <ac:spMk id="257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29:48.418" v="49" actId="20577"/>
          <ac:spMkLst>
            <pc:docMk/>
            <pc:sldMk cId="0" sldId="297"/>
            <ac:spMk id="258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29:59.953" v="77" actId="20577"/>
          <ac:spMkLst>
            <pc:docMk/>
            <pc:sldMk cId="0" sldId="297"/>
            <ac:spMk id="259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0:11.017" v="96" actId="20577"/>
          <ac:spMkLst>
            <pc:docMk/>
            <pc:sldMk cId="0" sldId="297"/>
            <ac:spMk id="260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0:42.582" v="148" actId="20577"/>
          <ac:spMkLst>
            <pc:docMk/>
            <pc:sldMk cId="0" sldId="297"/>
            <ac:spMk id="261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0:23.454" v="113" actId="20577"/>
          <ac:spMkLst>
            <pc:docMk/>
            <pc:sldMk cId="0" sldId="297"/>
            <ac:spMk id="262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1:07.354" v="163" actId="20577"/>
          <ac:spMkLst>
            <pc:docMk/>
            <pc:sldMk cId="0" sldId="297"/>
            <ac:spMk id="263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0:31.832" v="130" actId="20577"/>
          <ac:spMkLst>
            <pc:docMk/>
            <pc:sldMk cId="0" sldId="297"/>
            <ac:spMk id="264" creationId="{00000000-0000-0000-0000-000000000000}"/>
          </ac:spMkLst>
        </pc:spChg>
        <pc:spChg chg="del mod">
          <ac:chgData name="Валентин Лазаров" userId="b0fbb1962f87a12b" providerId="LiveId" clId="{9232F435-217A-49D3-A15E-0BEC1B44781D}" dt="2024-01-14T21:34:01.704" v="183" actId="478"/>
          <ac:spMkLst>
            <pc:docMk/>
            <pc:sldMk cId="0" sldId="297"/>
            <ac:spMk id="265" creationId="{00000000-0000-0000-0000-000000000000}"/>
          </ac:spMkLst>
        </pc:spChg>
        <pc:spChg chg="del mod">
          <ac:chgData name="Валентин Лазаров" userId="b0fbb1962f87a12b" providerId="LiveId" clId="{9232F435-217A-49D3-A15E-0BEC1B44781D}" dt="2024-01-14T21:35:40.832" v="193" actId="478"/>
          <ac:spMkLst>
            <pc:docMk/>
            <pc:sldMk cId="0" sldId="297"/>
            <ac:spMk id="266" creationId="{00000000-0000-0000-0000-000000000000}"/>
          </ac:spMkLst>
        </pc:spChg>
        <pc:spChg chg="del mod">
          <ac:chgData name="Валентин Лазаров" userId="b0fbb1962f87a12b" providerId="LiveId" clId="{9232F435-217A-49D3-A15E-0BEC1B44781D}" dt="2024-01-14T21:36:06.182" v="200" actId="478"/>
          <ac:spMkLst>
            <pc:docMk/>
            <pc:sldMk cId="0" sldId="297"/>
            <ac:spMk id="267" creationId="{00000000-0000-0000-0000-000000000000}"/>
          </ac:spMkLst>
        </pc:spChg>
        <pc:picChg chg="add mod">
          <ac:chgData name="Валентин Лазаров" userId="b0fbb1962f87a12b" providerId="LiveId" clId="{9232F435-217A-49D3-A15E-0BEC1B44781D}" dt="2024-01-14T21:36:53.797" v="204" actId="1440"/>
          <ac:picMkLst>
            <pc:docMk/>
            <pc:sldMk cId="0" sldId="297"/>
            <ac:picMk id="1026" creationId="{4F85DF10-720B-8A02-C3BF-0084075F8757}"/>
          </ac:picMkLst>
        </pc:picChg>
        <pc:picChg chg="add mod">
          <ac:chgData name="Валентин Лазаров" userId="b0fbb1962f87a12b" providerId="LiveId" clId="{9232F435-217A-49D3-A15E-0BEC1B44781D}" dt="2024-01-14T21:34:06.418" v="186" actId="1076"/>
          <ac:picMkLst>
            <pc:docMk/>
            <pc:sldMk cId="0" sldId="297"/>
            <ac:picMk id="1028" creationId="{B9FC8FF7-7638-03AA-D893-BC9B461A376C}"/>
          </ac:picMkLst>
        </pc:picChg>
        <pc:picChg chg="add mod">
          <ac:chgData name="Валентин Лазаров" userId="b0fbb1962f87a12b" providerId="LiveId" clId="{9232F435-217A-49D3-A15E-0BEC1B44781D}" dt="2024-01-14T21:36:59.670" v="205" actId="1440"/>
          <ac:picMkLst>
            <pc:docMk/>
            <pc:sldMk cId="0" sldId="297"/>
            <ac:picMk id="1030" creationId="{1988DB4A-7A9D-2A7A-C140-A7F790174CC3}"/>
          </ac:picMkLst>
        </pc:picChg>
        <pc:picChg chg="add mod">
          <ac:chgData name="Валентин Лазаров" userId="b0fbb1962f87a12b" providerId="LiveId" clId="{9232F435-217A-49D3-A15E-0BEC1B44781D}" dt="2024-01-14T21:37:02.262" v="206" actId="1440"/>
          <ac:picMkLst>
            <pc:docMk/>
            <pc:sldMk cId="0" sldId="297"/>
            <ac:picMk id="1032" creationId="{80D8F0B2-B502-32D0-A7C9-DF6D2FE1D919}"/>
          </ac:picMkLst>
        </pc:picChg>
        <pc:picChg chg="add mod">
          <ac:chgData name="Валентин Лазаров" userId="b0fbb1962f87a12b" providerId="LiveId" clId="{9232F435-217A-49D3-A15E-0BEC1B44781D}" dt="2024-01-14T21:37:06.657" v="207" actId="1440"/>
          <ac:picMkLst>
            <pc:docMk/>
            <pc:sldMk cId="0" sldId="297"/>
            <ac:picMk id="1034" creationId="{C17471D1-1B03-8140-4C5B-DBE1CA094345}"/>
          </ac:picMkLst>
        </pc:picChg>
      </pc:sldChg>
      <pc:sldChg chg="addSp delSp modSp new mod modClrScheme chgLayout">
        <pc:chgData name="Валентин Лазаров" userId="b0fbb1962f87a12b" providerId="LiveId" clId="{9232F435-217A-49D3-A15E-0BEC1B44781D}" dt="2024-01-14T21:47:29.409" v="350" actId="12"/>
        <pc:sldMkLst>
          <pc:docMk/>
          <pc:sldMk cId="997814811" sldId="298"/>
        </pc:sldMkLst>
        <pc:spChg chg="del mod">
          <ac:chgData name="Валентин Лазаров" userId="b0fbb1962f87a12b" providerId="LiveId" clId="{9232F435-217A-49D3-A15E-0BEC1B44781D}" dt="2024-01-14T21:44:12.776" v="274" actId="26606"/>
          <ac:spMkLst>
            <pc:docMk/>
            <pc:sldMk cId="997814811" sldId="298"/>
            <ac:spMk id="2" creationId="{368F3A26-D736-2D4A-3969-EF5F7101B2EF}"/>
          </ac:spMkLst>
        </pc:spChg>
        <pc:spChg chg="del">
          <ac:chgData name="Валентин Лазаров" userId="b0fbb1962f87a12b" providerId="LiveId" clId="{9232F435-217A-49D3-A15E-0BEC1B44781D}" dt="2024-01-14T21:44:12.776" v="274" actId="26606"/>
          <ac:spMkLst>
            <pc:docMk/>
            <pc:sldMk cId="997814811" sldId="298"/>
            <ac:spMk id="3" creationId="{DC52D3A2-6FB2-2B2E-B97A-5140C418239A}"/>
          </ac:spMkLst>
        </pc:spChg>
        <pc:spChg chg="add mod">
          <ac:chgData name="Валентин Лазаров" userId="b0fbb1962f87a12b" providerId="LiveId" clId="{9232F435-217A-49D3-A15E-0BEC1B44781D}" dt="2024-01-14T21:47:29.409" v="350" actId="12"/>
          <ac:spMkLst>
            <pc:docMk/>
            <pc:sldMk cId="997814811" sldId="298"/>
            <ac:spMk id="4" creationId="{2F6A0E1A-8666-A756-A654-E0DD918161B3}"/>
          </ac:spMkLst>
        </pc:spChg>
        <pc:spChg chg="add mod">
          <ac:chgData name="Валентин Лазаров" userId="b0fbb1962f87a12b" providerId="LiveId" clId="{9232F435-217A-49D3-A15E-0BEC1B44781D}" dt="2024-01-14T21:44:49.091" v="290" actId="1076"/>
          <ac:spMkLst>
            <pc:docMk/>
            <pc:sldMk cId="997814811" sldId="298"/>
            <ac:spMk id="8" creationId="{C06B11A0-42F7-D5B6-BF6D-4247F51F4E80}"/>
          </ac:spMkLst>
        </pc:spChg>
        <pc:spChg chg="add del mod">
          <ac:chgData name="Валентин Лазаров" userId="b0fbb1962f87a12b" providerId="LiveId" clId="{9232F435-217A-49D3-A15E-0BEC1B44781D}" dt="2024-01-14T21:44:36.410" v="287" actId="478"/>
          <ac:spMkLst>
            <pc:docMk/>
            <pc:sldMk cId="997814811" sldId="298"/>
            <ac:spMk id="10" creationId="{E2D2AF52-88EB-B42C-AF62-6384BD7377D8}"/>
          </ac:spMkLst>
        </pc:spChg>
      </pc:sldChg>
      <pc:sldMasterChg chg="delSldLayout">
        <pc:chgData name="Валентин Лазаров" userId="b0fbb1962f87a12b" providerId="LiveId" clId="{9232F435-217A-49D3-A15E-0BEC1B44781D}" dt="2024-01-14T21:48:49.458" v="381" actId="47"/>
        <pc:sldMasterMkLst>
          <pc:docMk/>
          <pc:sldMasterMk cId="0" sldId="2147483675"/>
        </pc:sldMasterMkLst>
        <pc:sldLayoutChg chg="del">
          <pc:chgData name="Валентин Лазаров" userId="b0fbb1962f87a12b" providerId="LiveId" clId="{9232F435-217A-49D3-A15E-0BEC1B44781D}" dt="2024-01-14T21:48:35.966" v="361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Валентин Лазаров" userId="b0fbb1962f87a12b" providerId="LiveId" clId="{9232F435-217A-49D3-A15E-0BEC1B44781D}" dt="2024-01-14T21:48:47.854" v="380" actId="47"/>
          <pc:sldLayoutMkLst>
            <pc:docMk/>
            <pc:sldMasterMk cId="0" sldId="2147483675"/>
            <pc:sldLayoutMk cId="0" sldId="2147483652"/>
          </pc:sldLayoutMkLst>
        </pc:sldLayoutChg>
        <pc:sldLayoutChg chg="del">
          <pc:chgData name="Валентин Лазаров" userId="b0fbb1962f87a12b" providerId="LiveId" clId="{9232F435-217A-49D3-A15E-0BEC1B44781D}" dt="2024-01-14T21:48:30.638" v="355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Валентин Лазаров" userId="b0fbb1962f87a12b" providerId="LiveId" clId="{9232F435-217A-49D3-A15E-0BEC1B44781D}" dt="2024-01-14T21:48:49.458" v="381" actId="47"/>
          <pc:sldLayoutMkLst>
            <pc:docMk/>
            <pc:sldMasterMk cId="0" sldId="2147483675"/>
            <pc:sldLayoutMk cId="0" sldId="2147483655"/>
          </pc:sldLayoutMkLst>
        </pc:sldLayoutChg>
        <pc:sldLayoutChg chg="del">
          <pc:chgData name="Валентин Лазаров" userId="b0fbb1962f87a12b" providerId="LiveId" clId="{9232F435-217A-49D3-A15E-0BEC1B44781D}" dt="2024-01-14T21:48:35.136" v="360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Валентин Лазаров" userId="b0fbb1962f87a12b" providerId="LiveId" clId="{9232F435-217A-49D3-A15E-0BEC1B44781D}" dt="2024-01-14T21:48:29.629" v="354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Валентин Лазаров" userId="b0fbb1962f87a12b" providerId="LiveId" clId="{9232F435-217A-49D3-A15E-0BEC1B44781D}" dt="2024-01-14T21:48:47.350" v="379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Валентин Лазаров" userId="b0fbb1962f87a12b" providerId="LiveId" clId="{9232F435-217A-49D3-A15E-0BEC1B44781D}" dt="2024-01-14T21:48:46.526" v="378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Валентин Лазаров" userId="b0fbb1962f87a12b" providerId="LiveId" clId="{9232F435-217A-49D3-A15E-0BEC1B44781D}" dt="2024-01-14T21:48:31.915" v="356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Валентин Лазаров" userId="b0fbb1962f87a12b" providerId="LiveId" clId="{9232F435-217A-49D3-A15E-0BEC1B44781D}" dt="2024-01-14T21:48:01.691" v="353" actId="2696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Валентин Лазаров" userId="b0fbb1962f87a12b" providerId="LiveId" clId="{9232F435-217A-49D3-A15E-0BEC1B44781D}" dt="2024-01-14T21:48:33.202" v="358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Валентин Лазаров" userId="b0fbb1962f87a12b" providerId="LiveId" clId="{9232F435-217A-49D3-A15E-0BEC1B44781D}" dt="2024-01-14T21:48:33.925" v="359" actId="47"/>
          <pc:sldLayoutMkLst>
            <pc:docMk/>
            <pc:sldMasterMk cId="0" sldId="2147483675"/>
            <pc:sldLayoutMk cId="0" sldId="2147483670"/>
          </pc:sldLayoutMkLst>
        </pc:sldLayoutChg>
      </pc:sldMasterChg>
      <pc:sldMasterChg chg="del delSldLayout">
        <pc:chgData name="Валентин Лазаров" userId="b0fbb1962f87a12b" providerId="LiveId" clId="{9232F435-217A-49D3-A15E-0BEC1B44781D}" dt="2024-01-14T21:48:45.713" v="377" actId="47"/>
        <pc:sldMasterMkLst>
          <pc:docMk/>
          <pc:sldMasterMk cId="0" sldId="2147483676"/>
        </pc:sldMasterMkLst>
        <pc:sldLayoutChg chg="del">
          <pc:chgData name="Валентин Лазаров" userId="b0fbb1962f87a12b" providerId="LiveId" clId="{9232F435-217A-49D3-A15E-0BEC1B44781D}" dt="2024-01-14T21:48:45.713" v="377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d86e841f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d86e841f5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6da30fcb9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6da30fcb9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639950" y="2225650"/>
            <a:ext cx="2321700" cy="13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ONE_COLUMN_TEXT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 idx="2"/>
          </p:nvPr>
        </p:nvSpPr>
        <p:spPr>
          <a:xfrm>
            <a:off x="123905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123905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 idx="3"/>
          </p:nvPr>
        </p:nvSpPr>
        <p:spPr>
          <a:xfrm>
            <a:off x="363630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4"/>
          </p:nvPr>
        </p:nvSpPr>
        <p:spPr>
          <a:xfrm>
            <a:off x="363630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 idx="5"/>
          </p:nvPr>
        </p:nvSpPr>
        <p:spPr>
          <a:xfrm>
            <a:off x="603355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6"/>
          </p:nvPr>
        </p:nvSpPr>
        <p:spPr>
          <a:xfrm>
            <a:off x="603355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 idx="7"/>
          </p:nvPr>
        </p:nvSpPr>
        <p:spPr>
          <a:xfrm>
            <a:off x="123905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8"/>
          </p:nvPr>
        </p:nvSpPr>
        <p:spPr>
          <a:xfrm>
            <a:off x="123905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9"/>
          </p:nvPr>
        </p:nvSpPr>
        <p:spPr>
          <a:xfrm>
            <a:off x="363630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3"/>
          </p:nvPr>
        </p:nvSpPr>
        <p:spPr>
          <a:xfrm>
            <a:off x="363630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 idx="14"/>
          </p:nvPr>
        </p:nvSpPr>
        <p:spPr>
          <a:xfrm>
            <a:off x="603355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5"/>
          </p:nvPr>
        </p:nvSpPr>
        <p:spPr>
          <a:xfrm>
            <a:off x="603355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3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ctrTitle"/>
          </p:nvPr>
        </p:nvSpPr>
        <p:spPr>
          <a:xfrm>
            <a:off x="453731" y="1860514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Bankers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6" name="Google Shape;146;p30"/>
          <p:cNvGrpSpPr/>
          <p:nvPr/>
        </p:nvGrpSpPr>
        <p:grpSpPr>
          <a:xfrm>
            <a:off x="4355896" y="-72048"/>
            <a:ext cx="4882257" cy="5806520"/>
            <a:chOff x="4355896" y="-72048"/>
            <a:chExt cx="4882257" cy="5806520"/>
          </a:xfrm>
        </p:grpSpPr>
        <p:grpSp>
          <p:nvGrpSpPr>
            <p:cNvPr id="147" name="Google Shape;147;p30"/>
            <p:cNvGrpSpPr/>
            <p:nvPr/>
          </p:nvGrpSpPr>
          <p:grpSpPr>
            <a:xfrm>
              <a:off x="4706238" y="-72048"/>
              <a:ext cx="4531915" cy="5488741"/>
              <a:chOff x="1812875" y="238125"/>
              <a:chExt cx="4088700" cy="4951950"/>
            </a:xfrm>
          </p:grpSpPr>
          <p:sp>
            <p:nvSpPr>
              <p:cNvPr id="148" name="Google Shape;148;p30"/>
              <p:cNvSpPr/>
              <p:nvPr/>
            </p:nvSpPr>
            <p:spPr>
              <a:xfrm>
                <a:off x="1812875" y="726775"/>
                <a:ext cx="74482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3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0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31589" h="192416" extrusionOk="0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176883" extrusionOk="0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4" extrusionOk="0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192416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0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192416" extrusionOk="0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0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2" h="192416" extrusionOk="0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0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3" h="192416" extrusionOk="0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0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66677" h="192416" extrusionOk="0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30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8" name="Google Shape;158;p30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0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30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61" name="Google Shape;161;p30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0044" extrusionOk="0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7581" extrusionOk="0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0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7485" extrusionOk="0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0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7845" extrusionOk="0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5921" extrusionOk="0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5845" extrusionOk="0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30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8" name="Google Shape;168;p30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3" extrusionOk="0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31366" extrusionOk="0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3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8313" extrusionOk="0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2" extrusionOk="0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5" extrusionOk="0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10" extrusionOk="0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810" extrusionOk="0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4822" extrusionOk="0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2798" extrusionOk="0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3137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5882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30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9" name="Google Shape;179;p30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39006" extrusionOk="0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138643" extrusionOk="0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8309" extrusionOk="0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159" extrusionOk="0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30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4" name="Google Shape;184;p30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97984" extrusionOk="0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97543" extrusionOk="0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avLst/>
                <a:gdLst/>
                <a:ahLst/>
                <a:cxnLst/>
                <a:rect l="l" t="t" r="r" b="b"/>
                <a:pathLst>
                  <a:path w="20726" h="11972" extrusionOk="0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8091" h="10459" extrusionOk="0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9412" extrusionOk="0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417" extrusionOk="0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2" h="6050" extrusionOk="0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6050" extrusionOk="0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6066" extrusionOk="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73807" extrusionOk="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30"/>
            <p:cNvGrpSpPr/>
            <p:nvPr/>
          </p:nvGrpSpPr>
          <p:grpSpPr>
            <a:xfrm>
              <a:off x="4355896" y="3862903"/>
              <a:ext cx="595294" cy="1410162"/>
              <a:chOff x="1717700" y="3849300"/>
              <a:chExt cx="537075" cy="1272250"/>
            </a:xfrm>
          </p:grpSpPr>
          <p:sp>
            <p:nvSpPr>
              <p:cNvPr id="195" name="Google Shape;195;p30"/>
              <p:cNvSpPr/>
              <p:nvPr/>
            </p:nvSpPr>
            <p:spPr>
              <a:xfrm>
                <a:off x="1717700" y="4033725"/>
                <a:ext cx="2686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4" h="43513" extrusionOk="0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1986275" y="4033725"/>
                <a:ext cx="2685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43513" extrusionOk="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1717700" y="3879675"/>
                <a:ext cx="53707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12410" extrusionOk="0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1816275" y="3849300"/>
                <a:ext cx="339475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7850" extrusionOk="0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1918150" y="3888675"/>
                <a:ext cx="679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139" extrusionOk="0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1986000" y="3888675"/>
                <a:ext cx="6802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3139" extrusionOk="0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1918150" y="3849300"/>
                <a:ext cx="1358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3146" extrusionOk="0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1816275" y="3947475"/>
                <a:ext cx="170075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7066" extrusionOk="0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1986100" y="3947400"/>
                <a:ext cx="170050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7069" extrusionOk="0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30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5" name="Google Shape;205;p30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6" name="Google Shape;206;p30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74041" extrusionOk="0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74041" extrusionOk="0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5" h="21114" extrusionOk="0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" name="Google Shape;209;p30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10" name="Google Shape;210;p30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8" h="14728" extrusionOk="0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0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2" h="13318" extrusionOk="0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0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96" h="16880" extrusionOk="0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0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23075" extrusionOk="0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0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2" h="16522" extrusionOk="0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1372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8627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0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1729" extrusionOk="0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0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4905" extrusionOk="0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0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2" h="13104" extrusionOk="0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0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8646" extrusionOk="0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0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9" h="13731" extrusionOk="0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0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" h="1561" extrusionOk="0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0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4" h="32543" extrusionOk="0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0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6" h="28388" extrusionOk="0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0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10069" extrusionOk="0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0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" h="11528" extrusionOk="0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0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3" h="6867" extrusionOk="0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0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7863" extrusionOk="0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0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5288" extrusionOk="0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0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3" h="6054" extrusionOk="0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30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30" name="Google Shape;230;p30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9" h="31134" extrusionOk="0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0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60" h="26066" extrusionOk="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0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0" h="32287" extrusionOk="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30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9" h="27033" extrusionOk="0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" name="Google Shape;234;p30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5" name="Google Shape;235;p30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1" extrusionOk="0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131365" extrusionOk="0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2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58526" extrusionOk="0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1033525" y="1221925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 idx="8"/>
          </p:nvPr>
        </p:nvSpPr>
        <p:spPr>
          <a:xfrm>
            <a:off x="1126225" y="1512588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4" name="Google Shape;254;p32"/>
          <p:cNvSpPr/>
          <p:nvPr/>
        </p:nvSpPr>
        <p:spPr>
          <a:xfrm>
            <a:off x="3768750" y="1221925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6411275" y="1221925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1055875" y="333297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/>
          </p:nvPr>
        </p:nvSpPr>
        <p:spPr>
          <a:xfrm>
            <a:off x="3791100" y="333297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SERVICES</a:t>
            </a:r>
            <a:endParaRPr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6"/>
          </p:nvPr>
        </p:nvSpPr>
        <p:spPr>
          <a:xfrm>
            <a:off x="6433625" y="3326674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9"/>
          </p:nvPr>
        </p:nvSpPr>
        <p:spPr>
          <a:xfrm>
            <a:off x="3861462" y="1520023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 idx="14"/>
          </p:nvPr>
        </p:nvSpPr>
        <p:spPr>
          <a:xfrm>
            <a:off x="6503975" y="1520023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/>
          <p:nvPr/>
        </p:nvSpPr>
        <p:spPr>
          <a:xfrm rot="5400000">
            <a:off x="489950" y="794350"/>
            <a:ext cx="2442600" cy="4256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body" idx="1"/>
          </p:nvPr>
        </p:nvSpPr>
        <p:spPr>
          <a:xfrm>
            <a:off x="639950" y="2225650"/>
            <a:ext cx="2321700" cy="13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constructed our team on the idea of making a platform for people to securely store and bequeath their digital will.</a:t>
            </a:r>
            <a:endParaRPr dirty="0"/>
          </a:p>
        </p:txBody>
      </p:sp>
      <p:sp>
        <p:nvSpPr>
          <p:cNvPr id="786" name="Google Shape;786;p34"/>
          <p:cNvSpPr txBox="1">
            <a:spLocks noGrp="1"/>
          </p:cNvSpPr>
          <p:nvPr>
            <p:ph type="title"/>
          </p:nvPr>
        </p:nvSpPr>
        <p:spPr>
          <a:xfrm>
            <a:off x="5671073" y="3435525"/>
            <a:ext cx="18831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The Bankers</a:t>
            </a:r>
            <a:endParaRPr sz="3000" dirty="0"/>
          </a:p>
        </p:txBody>
      </p:sp>
      <p:pic>
        <p:nvPicPr>
          <p:cNvPr id="3" name="Picture 2" descr="A bank building with columns and coins in the background&#10;&#10;Description automatically generated">
            <a:extLst>
              <a:ext uri="{FF2B5EF4-FFF2-40B4-BE49-F238E27FC236}">
                <a16:creationId xmlns:a16="http://schemas.microsoft.com/office/drawing/2014/main" id="{AED7BDF4-8171-14DA-2746-E95060D11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061" y="1166475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6B11A0-42F7-D5B6-BF6D-4247F51F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970" y="2150850"/>
            <a:ext cx="2404310" cy="841800"/>
          </a:xfrm>
        </p:spPr>
        <p:txBody>
          <a:bodyPr/>
          <a:lstStyle/>
          <a:p>
            <a:r>
              <a:rPr lang="en-US" dirty="0"/>
              <a:t>Our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A0E1A-8666-A756-A654-E0DD918161B3}"/>
              </a:ext>
            </a:extLst>
          </p:cNvPr>
          <p:cNvSpPr txBox="1"/>
          <p:nvPr/>
        </p:nvSpPr>
        <p:spPr>
          <a:xfrm>
            <a:off x="774165" y="1823099"/>
            <a:ext cx="38603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jalla One" panose="02000506040000020004" pitchFamily="2" charset="0"/>
              </a:rPr>
              <a:t>Our services include:</a:t>
            </a:r>
          </a:p>
          <a:p>
            <a:endParaRPr lang="en-US" dirty="0">
              <a:solidFill>
                <a:schemeClr val="bg1"/>
              </a:solidFill>
              <a:latin typeface="Fjalla One" panose="02000506040000020004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Fjalla One" panose="02000506040000020004" pitchFamily="2" charset="0"/>
              </a:rPr>
              <a:t>Secure storage of digital assets and valuables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Fjalla One" panose="02000506040000020004" pitchFamily="2" charset="0"/>
              </a:rPr>
              <a:t>Transfer of digital affiliation to designated users</a:t>
            </a:r>
            <a:endParaRPr lang="en-US" dirty="0">
              <a:solidFill>
                <a:schemeClr val="bg1"/>
              </a:solidFill>
              <a:latin typeface="Fjalla One" panose="02000506040000020004" pitchFamily="2" charset="0"/>
            </a:endParaRPr>
          </a:p>
          <a:p>
            <a:endParaRPr lang="en-US" dirty="0">
              <a:solidFill>
                <a:schemeClr val="bg1"/>
              </a:solidFill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1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1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used</a:t>
            </a:r>
            <a:endParaRPr dirty="0"/>
          </a:p>
        </p:txBody>
      </p:sp>
      <p:sp>
        <p:nvSpPr>
          <p:cNvPr id="1128" name="Google Shape;1128;p41"/>
          <p:cNvSpPr txBox="1">
            <a:spLocks noGrp="1"/>
          </p:cNvSpPr>
          <p:nvPr>
            <p:ph type="title" idx="2"/>
          </p:nvPr>
        </p:nvSpPr>
        <p:spPr>
          <a:xfrm>
            <a:off x="1238325" y="235800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Teams</a:t>
            </a:r>
            <a:endParaRPr dirty="0"/>
          </a:p>
        </p:txBody>
      </p:sp>
      <p:sp>
        <p:nvSpPr>
          <p:cNvPr id="1130" name="Google Shape;1130;p41"/>
          <p:cNvSpPr txBox="1">
            <a:spLocks noGrp="1"/>
          </p:cNvSpPr>
          <p:nvPr>
            <p:ph type="title" idx="3"/>
          </p:nvPr>
        </p:nvSpPr>
        <p:spPr>
          <a:xfrm>
            <a:off x="3636300" y="235800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Discord</a:t>
            </a:r>
            <a:endParaRPr dirty="0"/>
          </a:p>
        </p:txBody>
      </p:sp>
      <p:sp>
        <p:nvSpPr>
          <p:cNvPr id="1132" name="Google Shape;1132;p41"/>
          <p:cNvSpPr txBox="1">
            <a:spLocks noGrp="1"/>
          </p:cNvSpPr>
          <p:nvPr>
            <p:ph type="title" idx="5"/>
          </p:nvPr>
        </p:nvSpPr>
        <p:spPr>
          <a:xfrm>
            <a:off x="6033550" y="235800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Studio Code</a:t>
            </a:r>
            <a:endParaRPr dirty="0"/>
          </a:p>
        </p:txBody>
      </p:sp>
      <p:sp>
        <p:nvSpPr>
          <p:cNvPr id="1134" name="Google Shape;1134;p41"/>
          <p:cNvSpPr txBox="1">
            <a:spLocks noGrp="1"/>
          </p:cNvSpPr>
          <p:nvPr>
            <p:ph type="title" idx="7"/>
          </p:nvPr>
        </p:nvSpPr>
        <p:spPr>
          <a:xfrm>
            <a:off x="1239050" y="3885778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Word</a:t>
            </a:r>
            <a:endParaRPr dirty="0"/>
          </a:p>
        </p:txBody>
      </p:sp>
      <p:sp>
        <p:nvSpPr>
          <p:cNvPr id="1136" name="Google Shape;1136;p41"/>
          <p:cNvSpPr txBox="1">
            <a:spLocks noGrp="1"/>
          </p:cNvSpPr>
          <p:nvPr>
            <p:ph type="title" idx="9"/>
          </p:nvPr>
        </p:nvSpPr>
        <p:spPr>
          <a:xfrm>
            <a:off x="3636300" y="3883718"/>
            <a:ext cx="2199505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PowerPoing</a:t>
            </a:r>
            <a:endParaRPr dirty="0"/>
          </a:p>
        </p:txBody>
      </p:sp>
      <p:sp>
        <p:nvSpPr>
          <p:cNvPr id="1138" name="Google Shape;1138;p41"/>
          <p:cNvSpPr txBox="1">
            <a:spLocks noGrp="1"/>
          </p:cNvSpPr>
          <p:nvPr>
            <p:ph type="title" idx="14"/>
          </p:nvPr>
        </p:nvSpPr>
        <p:spPr>
          <a:xfrm>
            <a:off x="6033550" y="3883718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3C6EDB-6442-FBBC-06E3-28A477A12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45" y="1332675"/>
            <a:ext cx="966360" cy="9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9AEE16-ABDF-93C7-8844-00F55C663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040" y="1077215"/>
            <a:ext cx="1365920" cy="13659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AC2D24-8D99-836B-0C2A-7B84B969E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95" y="1332675"/>
            <a:ext cx="900000" cy="900000"/>
          </a:xfrm>
          <a:prstGeom prst="rect">
            <a:avLst/>
          </a:prstGeom>
        </p:spPr>
      </p:pic>
      <p:pic>
        <p:nvPicPr>
          <p:cNvPr id="21" name="Picture 20" descr="A blue and black logo&#10;&#10;Description automatically generated">
            <a:extLst>
              <a:ext uri="{FF2B5EF4-FFF2-40B4-BE49-F238E27FC236}">
                <a16:creationId xmlns:a16="http://schemas.microsoft.com/office/drawing/2014/main" id="{34A34566-82F0-1B76-BA46-46E2E5E8E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5833" y="2910825"/>
            <a:ext cx="970833" cy="900000"/>
          </a:xfrm>
          <a:prstGeom prst="rect">
            <a:avLst/>
          </a:prstGeom>
        </p:spPr>
      </p:pic>
      <p:pic>
        <p:nvPicPr>
          <p:cNvPr id="1034" name="Picture 10" descr="Microsoft PowerPoint - Wikipedia">
            <a:extLst>
              <a:ext uri="{FF2B5EF4-FFF2-40B4-BE49-F238E27FC236}">
                <a16:creationId xmlns:a16="http://schemas.microsoft.com/office/drawing/2014/main" id="{097DD578-8952-44D4-14F4-53E8CA8FB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111" y="2910825"/>
            <a:ext cx="96777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1BC6C0-C415-4B87-1C34-99C3DEBBAB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9250" y="2983718"/>
            <a:ext cx="900000" cy="9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94085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282612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71140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659667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Valentin Lazarov</a:t>
            </a:r>
            <a:endParaRPr dirty="0"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Scrum Trainer</a:t>
            </a: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Gabriel Dimitrov</a:t>
            </a:r>
            <a:endParaRPr dirty="0"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Backend Developer</a:t>
            </a:r>
            <a:endParaRPr dirty="0"/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Alexander Sivkov</a:t>
            </a:r>
            <a:endParaRPr dirty="0"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Backend Developer</a:t>
            </a:r>
            <a:endParaRPr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 Stefanov</a:t>
            </a:r>
            <a:endParaRPr dirty="0"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Backend Developer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85DF10-720B-8A02-C3BF-0084075F8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00" y="1144675"/>
            <a:ext cx="126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ew GGDimitrov21's full-sized avatar">
            <a:extLst>
              <a:ext uri="{FF2B5EF4-FFF2-40B4-BE49-F238E27FC236}">
                <a16:creationId xmlns:a16="http://schemas.microsoft.com/office/drawing/2014/main" id="{1988DB4A-7A9D-2A7A-C140-A7F79017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375" y="1144675"/>
            <a:ext cx="126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ew ATSivkov21's full-sized avatar">
            <a:extLst>
              <a:ext uri="{FF2B5EF4-FFF2-40B4-BE49-F238E27FC236}">
                <a16:creationId xmlns:a16="http://schemas.microsoft.com/office/drawing/2014/main" id="{80D8F0B2-B502-32D0-A7C9-DF6D2FE1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650" y="1144675"/>
            <a:ext cx="126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ew DanielStefanov's full-sized avatar">
            <a:extLst>
              <a:ext uri="{FF2B5EF4-FFF2-40B4-BE49-F238E27FC236}">
                <a16:creationId xmlns:a16="http://schemas.microsoft.com/office/drawing/2014/main" id="{C17471D1-1B03-8140-4C5B-DBE1CA094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00" y="1139158"/>
            <a:ext cx="126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D9B5E3-1E27-62BD-9F54-1E627DEB7D81}"/>
              </a:ext>
            </a:extLst>
          </p:cNvPr>
          <p:cNvSpPr txBox="1"/>
          <p:nvPr/>
        </p:nvSpPr>
        <p:spPr>
          <a:xfrm>
            <a:off x="4129925" y="241072"/>
            <a:ext cx="884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jalla One" panose="02000506040000020004" pitchFamily="2" charset="0"/>
              </a:rPr>
              <a:t>Our Team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92F5-377F-7D9A-7442-1279940F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40" y="1729950"/>
            <a:ext cx="5760720" cy="841800"/>
          </a:xfrm>
        </p:spPr>
        <p:txBody>
          <a:bodyPr/>
          <a:lstStyle/>
          <a:p>
            <a:r>
              <a:rPr lang="en-US" dirty="0"/>
              <a:t>Now let's continue to the site</a:t>
            </a:r>
          </a:p>
        </p:txBody>
      </p:sp>
    </p:spTree>
    <p:extLst>
      <p:ext uri="{BB962C8B-B14F-4D97-AF65-F5344CB8AC3E}">
        <p14:creationId xmlns:p14="http://schemas.microsoft.com/office/powerpoint/2010/main" val="533368246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94</Words>
  <Application>Microsoft Office PowerPoint</Application>
  <PresentationFormat>On-screen Show (16:9)</PresentationFormat>
  <Paragraphs>32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Fjalla One</vt:lpstr>
      <vt:lpstr>Abel</vt:lpstr>
      <vt:lpstr>Arial</vt:lpstr>
      <vt:lpstr>Digital Marketing Agency by Slidesgo</vt:lpstr>
      <vt:lpstr>The Bankers</vt:lpstr>
      <vt:lpstr>01</vt:lpstr>
      <vt:lpstr>ABOUT US</vt:lpstr>
      <vt:lpstr>Our services</vt:lpstr>
      <vt:lpstr>Software used</vt:lpstr>
      <vt:lpstr>Valentin Lazarov</vt:lpstr>
      <vt:lpstr>Now let's continue to the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Bankers</dc:title>
  <cp:lastModifiedBy>Valio</cp:lastModifiedBy>
  <cp:revision>1</cp:revision>
  <dcterms:modified xsi:type="dcterms:W3CDTF">2024-01-14T22:04:27Z</dcterms:modified>
</cp:coreProperties>
</file>