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88" r:id="rId2"/>
    <p:sldId id="574" r:id="rId3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85928" autoAdjust="0"/>
  </p:normalViewPr>
  <p:slideViewPr>
    <p:cSldViewPr snapToGrid="0">
      <p:cViewPr varScale="1">
        <p:scale>
          <a:sx n="134" d="100"/>
          <a:sy n="134" d="100"/>
        </p:scale>
        <p:origin x="25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124</cp:revision>
  <dcterms:created xsi:type="dcterms:W3CDTF">2017-10-16T16:11:20Z</dcterms:created>
  <dcterms:modified xsi:type="dcterms:W3CDTF">2019-02-17T22:55:17Z</dcterms:modified>
</cp:coreProperties>
</file>