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318" r:id="rId2"/>
    <p:sldId id="575" r:id="rId3"/>
    <p:sldId id="388" r:id="rId4"/>
    <p:sldId id="574" r:id="rId5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85928" autoAdjust="0"/>
  </p:normalViewPr>
  <p:slideViewPr>
    <p:cSldViewPr snapToGrid="0">
      <p:cViewPr>
        <p:scale>
          <a:sx n="90" d="100"/>
          <a:sy n="90" d="100"/>
        </p:scale>
        <p:origin x="330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22541" y="-194147"/>
            <a:ext cx="4075155" cy="4216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800" b="1" cap="none" spc="50" dirty="0">
                <a:ln w="0"/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046782" y="2020455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4</a:t>
            </a:r>
            <a:endParaRPr lang="en-US" sz="25200" b="1" cap="none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22541" y="-194147"/>
            <a:ext cx="4075155" cy="4216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800" b="1" cap="none" spc="50" dirty="0">
                <a:ln w="0"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FFC000"/>
                </a:solidFill>
                <a:latin typeface="Berlin Sans FB Demi" panose="020E0802020502020306" pitchFamily="34" charset="0"/>
              </a:rPr>
              <a:t>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3089314" y="2031088"/>
            <a:ext cx="202972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200" b="1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5</a:t>
            </a:r>
            <a:endParaRPr lang="en-US" sz="25200" b="1" cap="none" spc="50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0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32400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8</Words>
  <Application>Microsoft Office PowerPoint</Application>
  <PresentationFormat>Custom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</vt:lpstr>
      <vt:lpstr>Berlin Sans FB Demi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123</cp:revision>
  <dcterms:created xsi:type="dcterms:W3CDTF">2017-10-16T16:11:20Z</dcterms:created>
  <dcterms:modified xsi:type="dcterms:W3CDTF">2019-02-15T13:17:52Z</dcterms:modified>
</cp:coreProperties>
</file>