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865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53" autoAdjust="0"/>
    <p:restoredTop sz="82414" autoAdjust="0"/>
  </p:normalViewPr>
  <p:slideViewPr>
    <p:cSldViewPr snapToGrid="0" snapToObjects="1">
      <p:cViewPr varScale="1">
        <p:scale>
          <a:sx n="64" d="100"/>
          <a:sy n="64" d="100"/>
        </p:scale>
        <p:origin x="3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6" units="1/cm"/>
          <inkml:channelProperty channel="Y" name="resolution" value="40" units="1/cm"/>
        </inkml:channelProperties>
      </inkml:inkSource>
      <inkml:timestamp xml:id="ts0" timeString="2019-09-17T06:22:51.512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0 868,'68'-28,"17"-41,10 42,-1-1,6-41,-5 35,-28-28,-36 9,36 51,2 2,0-16,0-17,0-3,0-1,0 35,-26-24,10 10,-18-18,27 27,7 7,-1-35,1 29,0 5,-34-40,27 0,-9 25,-10-9,26-1,0 10,-35-18,3 1,16 18,-25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6" units="1/cm"/>
          <inkml:channelProperty channel="Y" name="resolution" value="40" units="1/cm"/>
        </inkml:channelProperties>
      </inkml:inkSource>
      <inkml:timestamp xml:id="ts0" timeString="2019-09-17T06:22:51.525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0 537,'68'0,"17"0,44 0,-53-26,-7-5,6-2,31-1,0 18,6-51,0 24,-5-10,-2-9,25 27,7-33,-32 40,-29 26,-21-37,-55 39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6" units="1/cm"/>
          <inkml:channelProperty channel="Y" name="resolution" value="40" units="1/cm"/>
        </inkml:channelProperties>
      </inkml:inkSource>
      <inkml:timestamp xml:id="ts0" timeString="2019-09-17T06:22:51.526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0 372,'68'-2,"17"-67,85 9,-23-2,28 9,-76 44,-32-28,-36 0,2 0,29 31,-49 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6" units="1/cm"/>
          <inkml:channelProperty channel="Y" name="resolution" value="40" units="1/cm"/>
        </inkml:channelProperties>
      </inkml:inkSource>
      <inkml:timestamp xml:id="ts0" timeString="2019-09-17T06:22:51.527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0 454,'137'-69,"1"16,-28 10,55-24,-27 36,-34-2,-1-3,-34-2,0 36,2 0,35-35,-28 35,25 2,-49-16,-11-9,-43 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6" units="1/cm"/>
          <inkml:channelProperty channel="Y" name="resolution" value="40" units="1/cm"/>
        </inkml:channelProperties>
      </inkml:inkSource>
      <inkml:timestamp xml:id="ts0" timeString="2019-09-17T06:22:51.517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0 661,'68'0,"1"0,0 0,28-28,25-25,-51 17,0 1,35-33,-1 40,-29 2,-7-5,0-2,0-1,15 18,11-51,-26 26,15 41,11 0,-28-2,-36-35,36 35,2-1,0-34,0 1,0 29,0 7,0 0,-3-2,-50-37,-16 39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6" units="1/cm"/>
          <inkml:channelProperty channel="Y" name="resolution" value="40" units="1/cm"/>
        </inkml:channelProperties>
      </inkml:inkSource>
      <inkml:timestamp xml:id="ts0" timeString="2019-09-17T06:22:51.518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0 413,'27'-41,"42"41,7 0,55-28,6-41,-33 42,1 25,2-36,-2-5,-4 2,-16 25,-16-10,0 0,0 11,-1 8,1-27,0 34,-41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6" units="1/cm"/>
          <inkml:channelProperty channel="Y" name="resolution" value="40" units="1/cm"/>
        </inkml:channelProperties>
      </inkml:inkSource>
      <inkml:timestamp xml:id="ts0" timeString="2019-09-17T06:22:51.519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0 620,'70'-28,"37"-41,5 7,28 2,50-25,-24 17,-30 24,-36-9,-5-9,-26 55,0 7,-1-7,1-29,-14-3,-55 39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6" units="1/cm"/>
          <inkml:channelProperty channel="Y" name="resolution" value="40" units="1/cm"/>
        </inkml:channelProperties>
      </inkml:inkSource>
      <inkml:timestamp xml:id="ts0" timeString="2019-09-17T06:22:51.520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0 702,'70'-2,"52"-35,23 1,81 1,-20-34,-32 28,-55-53,-12 62,-2-28,23 27,-13 17,-13-18,1 27,-34-8,0-11,0 0,0 11,0 15,-3-3,-34-34,0 1,30 27,-6-30,-56 39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6" units="1/cm"/>
          <inkml:channelProperty channel="Y" name="resolution" value="40" units="1/cm"/>
        </inkml:channelProperties>
      </inkml:inkSource>
      <inkml:timestamp xml:id="ts0" timeString="2019-09-17T06:22:51.521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0 496,'72'-2,"88"-51,-14 18,29-3,16-53,2 27,-81 29,63-33,-70 6,-2 29,-33 18,-2 15,1 0,-14 0,-55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6" units="1/cm"/>
          <inkml:channelProperty channel="Y" name="resolution" value="40" units="1/cm"/>
        </inkml:channelProperties>
      </inkml:inkSource>
      <inkml:timestamp xml:id="ts0" timeString="2019-09-17T06:22:51.522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0 578,'94'-25,"22"-7,11 7,30-27,-4 5,-15 15,28-30,24-7,-50 0,-28 28,-5 25,-37-10,-26 0,-7-5,6 6,-1 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6" units="1/cm"/>
          <inkml:channelProperty channel="Y" name="resolution" value="40" units="1/cm"/>
        </inkml:channelProperties>
      </inkml:inkSource>
      <inkml:timestamp xml:id="ts0" timeString="2019-09-17T06:22:51.523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0 372,'163'0,"22"0,4-7,-53-30,-36-16,70-9,-25 27,8-33,-23 40,-1 0,-29-24,-6 50,-52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6" units="1/cm"/>
          <inkml:channelProperty channel="Y" name="resolution" value="40" units="1/cm"/>
        </inkml:channelProperties>
      </inkml:inkSource>
      <inkml:timestamp xml:id="ts0" timeString="2019-09-17T06:22:51.524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0 454,'163'-28,"37"-40,57-1,-49 24,36-46,-35 55,-28-26,-6 9,-76 51,-99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930" y="8685530"/>
            <a:ext cx="2972435" cy="459105"/>
          </a:xfrm>
        </p:spPr>
        <p:txBody>
          <a:bodyPr/>
          <a:lstStyle/>
          <a:p>
            <a:fld id="{20B16B34-ED2F-4269-81E8-097D50C90279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머리글 갤체 틀 1"/>
              <p:cNvSpPr txBox="1">
                <a:spLocks noGrp="1"/>
              </p:cNvSpPr>
              <p:nvPr>
                <p:ph type="hdr"/>
              </p:nvPr>
            </p:nvSpPr>
            <p:spPr>
              <a:xfrm>
                <a:off x="0" y="0"/>
                <a:ext cx="2972435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날짜 개체 틀 2"/>
              <p:cNvSpPr txBox="1">
                <a:spLocks noGrp="1"/>
              </p:cNvSpPr>
              <p:nvPr>
                <p:ph type="dt" idx="1"/>
              </p:nvPr>
            </p:nvSpPr>
            <p:spPr>
              <a:xfrm>
                <a:off x="3884930" y="0"/>
                <a:ext cx="2972435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datetime1">
                  <a:rPr lang="ko-KR" altLang="en-US" sz="1200"/>
                  <a:t>2019-09-17</a:t>
                </a:fld>
                <a:endParaRPr lang="ko-KR" altLang="en-US" sz="1200"/>
              </a:p>
            </p:txBody>
          </p:sp>
          <p:sp>
            <p:nvSpPr>
              <p:cNvPr id="4" name="온라인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chemeClr val="tx1"/>
                  </a:solidFill>
                  <a:latin typeface="Calibri" charset="0"/>
                  <a:ea typeface="Arial" charset="0"/>
                  <a:cs typeface="+mn-cs"/>
                </a:endParaRPr>
              </a:p>
            </p:txBody>
          </p:sp>
          <p:sp>
            <p:nvSpPr>
              <p:cNvPr id="5" name="텍스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/>
              </a:p>
            </p:txBody>
          </p:sp>
          <p:sp>
            <p:nvSpPr>
              <p:cNvPr id="6" name="바닥글 개체 틀 5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>
                <a:lvl1pPr marL="0" indent="0" algn="l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7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ko-KR" altLang="en-US" sz="1200"/>
                  <a:t>1</a:t>
                </a:fld>
                <a:endParaRPr lang="ko-KR" altLang="en-US" sz="1200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머리글 갤체 틀 1"/>
              <p:cNvSpPr txBox="1">
                <a:spLocks noGrp="1"/>
              </p:cNvSpPr>
              <p:nvPr>
                <p:ph type="hdr"/>
              </p:nvPr>
            </p:nvSpPr>
            <p:spPr>
              <a:xfrm>
                <a:off x="0" y="0"/>
                <a:ext cx="2972435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날짜 개체 틀 2"/>
              <p:cNvSpPr txBox="1">
                <a:spLocks noGrp="1"/>
              </p:cNvSpPr>
              <p:nvPr>
                <p:ph type="dt" idx="1"/>
              </p:nvPr>
            </p:nvSpPr>
            <p:spPr>
              <a:xfrm>
                <a:off x="3884930" y="0"/>
                <a:ext cx="2972435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datetime1">
                  <a:rPr lang="ko-KR" altLang="en-US" sz="1200"/>
                  <a:t>2019-09-17</a:t>
                </a:fld>
                <a:endParaRPr lang="ko-KR" altLang="en-US" sz="1200"/>
              </a:p>
            </p:txBody>
          </p:sp>
          <p:sp>
            <p:nvSpPr>
              <p:cNvPr id="4" name="온라인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chemeClr val="tx1"/>
                  </a:solidFill>
                  <a:latin typeface="Calibri" charset="0"/>
                  <a:ea typeface="Arial" charset="0"/>
                  <a:cs typeface="+mn-cs"/>
                </a:endParaRPr>
              </a:p>
            </p:txBody>
          </p:sp>
          <p:sp>
            <p:nvSpPr>
              <p:cNvPr id="5" name="텍스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/>
              </a:p>
            </p:txBody>
          </p:sp>
          <p:sp>
            <p:nvSpPr>
              <p:cNvPr id="6" name="바닥글 개체 틀 5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>
                <a:lvl1pPr marL="0" indent="0" algn="l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7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ko-KR" altLang="en-US" sz="1200"/>
                  <a:t>2</a:t>
                </a:fld>
                <a:endParaRPr lang="ko-KR" altLang="en-US" sz="1200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머리글 갤체 틀 1"/>
              <p:cNvSpPr txBox="1">
                <a:spLocks noGrp="1"/>
              </p:cNvSpPr>
              <p:nvPr>
                <p:ph type="hdr"/>
              </p:nvPr>
            </p:nvSpPr>
            <p:spPr>
              <a:xfrm>
                <a:off x="0" y="0"/>
                <a:ext cx="2972435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날짜 개체 틀 2"/>
              <p:cNvSpPr txBox="1">
                <a:spLocks noGrp="1"/>
              </p:cNvSpPr>
              <p:nvPr>
                <p:ph type="dt" idx="1"/>
              </p:nvPr>
            </p:nvSpPr>
            <p:spPr>
              <a:xfrm>
                <a:off x="3884930" y="0"/>
                <a:ext cx="2972435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datetime1">
                  <a:rPr lang="ko-KR" altLang="en-US" sz="1200"/>
                  <a:t>2019-09-17</a:t>
                </a:fld>
                <a:endParaRPr lang="ko-KR" altLang="en-US" sz="1200"/>
              </a:p>
            </p:txBody>
          </p:sp>
          <p:sp>
            <p:nvSpPr>
              <p:cNvPr id="4" name="온라인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chemeClr val="tx1"/>
                  </a:solidFill>
                  <a:latin typeface="Calibri" charset="0"/>
                  <a:ea typeface="Arial" charset="0"/>
                  <a:cs typeface="+mn-cs"/>
                </a:endParaRPr>
              </a:p>
            </p:txBody>
          </p:sp>
          <p:sp>
            <p:nvSpPr>
              <p:cNvPr id="5" name="텍스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ko-KR" altLang="en-US" dirty="0"/>
                  <a:t>횟수 카운트</a:t>
                </a:r>
                <a:r>
                  <a:rPr lang="en-US" altLang="ko-KR" dirty="0"/>
                  <a:t>/ </a:t>
                </a:r>
                <a:r>
                  <a:rPr lang="ko-KR" altLang="en-US" dirty="0"/>
                  <a:t>카운트다운</a:t>
                </a:r>
                <a:endParaRPr lang="en-US" altLang="ko-KR" dirty="0"/>
              </a:p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ko-KR" altLang="en-US" dirty="0"/>
                  <a:t>뛰기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걷기 걸음 수 측정</a:t>
                </a:r>
                <a:endParaRPr lang="en-US" altLang="ko-KR" dirty="0"/>
              </a:p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ko-KR" altLang="en-US" dirty="0"/>
                  <a:t>바벨</a:t>
                </a:r>
                <a:r>
                  <a:rPr lang="en-US" altLang="ko-KR" dirty="0"/>
                  <a:t>/</a:t>
                </a:r>
                <a:r>
                  <a:rPr lang="ko-KR" altLang="en-US" dirty="0" err="1"/>
                  <a:t>덤벨</a:t>
                </a:r>
                <a:r>
                  <a:rPr lang="ko-KR" altLang="en-US" dirty="0"/>
                  <a:t> 무게 기록</a:t>
                </a:r>
                <a:endParaRPr lang="en-US" altLang="ko-KR" dirty="0"/>
              </a:p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ko-KR" altLang="en-US" dirty="0"/>
                  <a:t>타이머</a:t>
                </a:r>
                <a:r>
                  <a:rPr lang="en-US" altLang="ko-KR" dirty="0"/>
                  <a:t>(LCD, </a:t>
                </a:r>
                <a:r>
                  <a:rPr lang="ko-KR" altLang="en-US" dirty="0"/>
                  <a:t>진동</a:t>
                </a:r>
                <a:r>
                  <a:rPr lang="en-US" altLang="ko-KR" dirty="0"/>
                  <a:t>)</a:t>
                </a:r>
              </a:p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ko-KR" altLang="en-US" dirty="0"/>
                  <a:t>기록된 내용을 기준으로 운동량 계산</a:t>
                </a:r>
              </a:p>
            </p:txBody>
          </p:sp>
          <p:sp>
            <p:nvSpPr>
              <p:cNvPr id="6" name="바닥글 개체 틀 5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>
                <a:lvl1pPr marL="0" indent="0" algn="l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7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ko-KR" altLang="en-US" sz="1200"/>
                  <a:t>3</a:t>
                </a:fld>
                <a:endParaRPr lang="ko-KR" altLang="en-US" sz="1200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머리글 갤체 틀 1"/>
              <p:cNvSpPr txBox="1">
                <a:spLocks noGrp="1"/>
              </p:cNvSpPr>
              <p:nvPr>
                <p:ph type="hdr"/>
              </p:nvPr>
            </p:nvSpPr>
            <p:spPr>
              <a:xfrm>
                <a:off x="0" y="0"/>
                <a:ext cx="2972435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날짜 개체 틀 2"/>
              <p:cNvSpPr txBox="1">
                <a:spLocks noGrp="1"/>
              </p:cNvSpPr>
              <p:nvPr>
                <p:ph type="dt" idx="1"/>
              </p:nvPr>
            </p:nvSpPr>
            <p:spPr>
              <a:xfrm>
                <a:off x="3884930" y="0"/>
                <a:ext cx="2972435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datetime1">
                  <a:rPr lang="ko-KR" altLang="en-US" sz="1200"/>
                  <a:t>2019-09-17</a:t>
                </a:fld>
                <a:endParaRPr lang="ko-KR" altLang="en-US" sz="1200"/>
              </a:p>
            </p:txBody>
          </p:sp>
          <p:sp>
            <p:nvSpPr>
              <p:cNvPr id="4" name="온라인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chemeClr val="tx1"/>
                  </a:solidFill>
                  <a:latin typeface="Calibri" charset="0"/>
                  <a:ea typeface="Arial" charset="0"/>
                  <a:cs typeface="+mn-cs"/>
                </a:endParaRPr>
              </a:p>
            </p:txBody>
          </p:sp>
          <p:sp>
            <p:nvSpPr>
              <p:cNvPr id="5" name="텍스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dirty="0"/>
              </a:p>
            </p:txBody>
          </p:sp>
          <p:sp>
            <p:nvSpPr>
              <p:cNvPr id="6" name="바닥글 개체 틀 5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>
                <a:lvl1pPr marL="0" indent="0" algn="l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7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ko-KR" altLang="en-US" sz="1200"/>
                  <a:t>4</a:t>
                </a:fld>
                <a:endParaRPr lang="ko-KR" altLang="en-US" sz="1200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>
                <a:solidFill>
                  <a:schemeClr val="bg1"/>
                </a:solidFill>
              </a:defRPr>
            </a:lvl1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>
                <a:solidFill>
                  <a:schemeClr val="bg1"/>
                </a:solidFill>
                <a:latin typeface="Calibri" charset="0"/>
                <a:ea typeface="Calibri" charset="0"/>
                <a:cs typeface="+mn-cs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7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bg1"/>
                </a:solidFill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solidFill>
                  <a:schemeClr val="bg1"/>
                </a:solidFill>
                <a:latin typeface="Calibri" charset="0"/>
                <a:ea typeface="Calibri" charset="0"/>
                <a:cs typeface="+mn-cs"/>
              </a:rPr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Calibri" charset="0"/>
                <a:ea typeface="Arial" charset="0"/>
                <a:cs typeface="+mn-cs"/>
              </a:rPr>
              <a:t>2019-09-17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925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Calibri" charset="0"/>
                <a:ea typeface="Arial" charset="0"/>
                <a:cs typeface="+mn-cs"/>
              </a:rPr>
              <a:t>2019-09-17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3425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365125"/>
            <a:ext cx="7734935" cy="5813425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Calibri" charset="0"/>
                <a:ea typeface="Arial" charset="0"/>
                <a:cs typeface="+mn-cs"/>
              </a:rPr>
              <a:t>2019-09-17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Calibri" charset="0"/>
                <a:ea typeface="Arial" charset="0"/>
                <a:cs typeface="+mn-cs"/>
              </a:rPr>
              <a:t>2019-09-17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/>
          </p:cNvSpPr>
          <p:nvPr/>
        </p:nvSpPr>
        <p:spPr>
          <a:xfrm>
            <a:off x="596900" y="1600200"/>
            <a:ext cx="10998835" cy="462343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431800" dist="2540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>
                <a:solidFill>
                  <a:schemeClr val="tx1"/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Calibri" charset="0"/>
                <a:ea typeface="Arial" charset="0"/>
                <a:cs typeface="+mn-cs"/>
              </a:rPr>
              <a:t>2019-09-17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5182235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6172200" y="1825625"/>
            <a:ext cx="5182235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Calibri" charset="0"/>
                <a:ea typeface="Arial" charset="0"/>
                <a:cs typeface="+mn-cs"/>
              </a:rPr>
              <a:t>2019-09-17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0105" y="1681480"/>
            <a:ext cx="5158105" cy="82486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840105" y="2505075"/>
            <a:ext cx="5158105" cy="36861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>
            <a:off x="6172200" y="1681480"/>
            <a:ext cx="5184775" cy="82486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4"/>
          </p:nvPr>
        </p:nvSpPr>
        <p:spPr>
          <a:xfrm>
            <a:off x="6172200" y="2505075"/>
            <a:ext cx="5184775" cy="36861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Calibri" charset="0"/>
                <a:ea typeface="Arial" charset="0"/>
                <a:cs typeface="+mn-cs"/>
              </a:rPr>
              <a:t>2019-09-17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세준/AppData/Roaming/PolarisOffice/ETemp/15396_6863512/fImage21229284743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1905635"/>
          </a:xfrm>
          <a:prstGeom prst="rect">
            <a:avLst/>
          </a:prstGeom>
          <a:noFill/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Calibri" charset="0"/>
                <a:ea typeface="Arial" charset="0"/>
                <a:cs typeface="+mn-cs"/>
              </a:rPr>
              <a:t>2019-09-17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Calibri" charset="0"/>
                <a:ea typeface="Arial" charset="0"/>
                <a:cs typeface="+mn-cs"/>
              </a:rPr>
              <a:t>2019-09-17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세준/AppData/Roaming/PolarisOffice/ETemp/15396_6863512/fImage34008972626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5184775" cy="6858635"/>
          </a:xfrm>
          <a:prstGeom prst="rect">
            <a:avLst/>
          </a:prstGeom>
          <a:noFill/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505" y="987425"/>
            <a:ext cx="6172835" cy="48748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>
                <a:solidFill>
                  <a:schemeClr val="tx1"/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>
                <a:solidFill>
                  <a:schemeClr val="tx1"/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tx1"/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/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/>
                </a:solidFill>
              </a:defRPr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32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32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32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32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32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31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Calibri" charset="0"/>
                <a:ea typeface="Arial" charset="0"/>
                <a:cs typeface="+mn-cs"/>
              </a:rPr>
              <a:t>2019-09-17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제목을 입력하십시오</a:t>
            </a:r>
          </a:p>
        </p:txBody>
      </p:sp>
      <p:sp>
        <p:nvSpPr>
          <p:cNvPr id="3" name="Picture Placeholder 2"/>
          <p:cNvSpPr txBox="1">
            <a:spLocks noGrp="1" noChangeAspect="1"/>
          </p:cNvSpPr>
          <p:nvPr>
            <p:ph type="pic"/>
          </p:nvPr>
        </p:nvSpPr>
        <p:spPr>
          <a:xfrm>
            <a:off x="5183505" y="987425"/>
            <a:ext cx="6172835" cy="4874895"/>
          </a:xfrm>
          <a:prstGeom prst="rect">
            <a:avLst/>
          </a:prstGeom>
        </p:spPr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31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Calibri" charset="0"/>
                <a:ea typeface="Arial" charset="0"/>
                <a:cs typeface="+mn-cs"/>
              </a:rPr>
              <a:t>2019-09-17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235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5080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마스터 부제목 스타일 편집</a:t>
            </a:r>
          </a:p>
          <a:p>
            <a:pPr marL="228600" indent="-228600" algn="l" defTabSz="5080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228600" indent="-228600" algn="l" defTabSz="5080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228600" indent="-228600" algn="l" defTabSz="5080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28600" indent="-228600" algn="l" defTabSz="5080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algn="l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Calibri" charset="0"/>
                <a:ea typeface="Arial" charset="0"/>
                <a:cs typeface="+mn-cs"/>
              </a:rPr>
              <a:t>2019-09-17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algn="ct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algn="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Calibri" charset="0"/>
              <a:ea typeface="Calibri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5.xml"/><Relationship Id="rId18" Type="http://schemas.openxmlformats.org/officeDocument/2006/relationships/image" Target="../media/image17.png"/><Relationship Id="rId26" Type="http://schemas.openxmlformats.org/officeDocument/2006/relationships/image" Target="../media/image21.png"/><Relationship Id="rId3" Type="http://schemas.openxmlformats.org/officeDocument/2006/relationships/image" Target="../media/image9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14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11" Type="http://schemas.openxmlformats.org/officeDocument/2006/relationships/customXml" Target="../ink/ink4.xml"/><Relationship Id="rId24" Type="http://schemas.openxmlformats.org/officeDocument/2006/relationships/image" Target="../media/image20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22.png"/><Relationship Id="rId10" Type="http://schemas.openxmlformats.org/officeDocument/2006/relationships/image" Target="../media/image13.png"/><Relationship Id="rId19" Type="http://schemas.openxmlformats.org/officeDocument/2006/relationships/customXml" Target="../ink/ink8.xml"/><Relationship Id="rId4" Type="http://schemas.openxmlformats.org/officeDocument/2006/relationships/image" Target="../media/image10.png"/><Relationship Id="rId9" Type="http://schemas.openxmlformats.org/officeDocument/2006/relationships/customXml" Target="../ink/ink3.xml"/><Relationship Id="rId14" Type="http://schemas.openxmlformats.org/officeDocument/2006/relationships/image" Target="../media/image15.png"/><Relationship Id="rId22" Type="http://schemas.openxmlformats.org/officeDocument/2006/relationships/image" Target="../media/image19.png"/><Relationship Id="rId27" Type="http://schemas.openxmlformats.org/officeDocument/2006/relationships/customXml" Target="../ink/ink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97585" y="2299970"/>
            <a:ext cx="10211435" cy="239014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 fontScale="9000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0" dirty="0" err="1">
                <a:solidFill>
                  <a:schemeClr val="bg2">
                    <a:lumMod val="50000"/>
                  </a:schemeClr>
                </a:solidFill>
                <a:latin typeface="R&amp;C Demo" panose="02000503000000000000" pitchFamily="50" charset="0"/>
                <a:ea typeface="Calibri Light" charset="0"/>
                <a:cs typeface="+mj-cs"/>
              </a:rPr>
              <a:t>Capstone</a:t>
            </a:r>
            <a:r>
              <a:rPr lang="ko-KR" altLang="en-US" sz="8000" dirty="0">
                <a:solidFill>
                  <a:schemeClr val="bg2">
                    <a:lumMod val="50000"/>
                  </a:schemeClr>
                </a:solidFill>
                <a:latin typeface="R&amp;C Demo" panose="02000503000000000000" pitchFamily="50" charset="0"/>
                <a:ea typeface="Calibri Light" charset="0"/>
                <a:cs typeface="+mj-cs"/>
              </a:rPr>
              <a:t> </a:t>
            </a:r>
            <a:r>
              <a:rPr lang="ko-KR" altLang="en-US" sz="8000" dirty="0" err="1">
                <a:solidFill>
                  <a:schemeClr val="bg2">
                    <a:lumMod val="50000"/>
                  </a:schemeClr>
                </a:solidFill>
                <a:latin typeface="R&amp;C Demo" panose="02000503000000000000" pitchFamily="50" charset="0"/>
                <a:ea typeface="Calibri Light" charset="0"/>
                <a:cs typeface="+mj-cs"/>
              </a:rPr>
              <a:t>design</a:t>
            </a:r>
            <a:br>
              <a:rPr lang="en-US" altLang="ko-KR" sz="6000" dirty="0">
                <a:latin typeface="Calibri Light" charset="0"/>
                <a:ea typeface="Calibri Light" charset="0"/>
                <a:cs typeface="+mj-cs"/>
              </a:rPr>
            </a:br>
            <a:r>
              <a:rPr sz="9000" b="0" dirty="0">
                <a:latin typeface="Keep Calm Med" pitchFamily="2" charset="0"/>
                <a:ea typeface="맑은 고딕" panose="020B0503020000020004" pitchFamily="50" charset="-127"/>
              </a:rPr>
              <a:t>Hander</a:t>
            </a:r>
            <a:r>
              <a:rPr sz="9000" b="0" dirty="0">
                <a:latin typeface="Keep Calm Med" pitchFamily="2" charset="0"/>
                <a:ea typeface="Keep Calm Med" charset="0"/>
              </a:rPr>
              <a:t> Armour</a:t>
            </a:r>
            <a:endParaRPr lang="ko-KR" altLang="en-US" sz="6000" dirty="0">
              <a:latin typeface="Keep Calm Med" pitchFamily="2" charset="0"/>
              <a:ea typeface="Calibri Light" charset="0"/>
              <a:cs typeface="+mj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37970" y="5098415"/>
            <a:ext cx="9146540" cy="16573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최세준</a:t>
            </a:r>
            <a:r>
              <a:rPr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sz="2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신영규</a:t>
            </a:r>
            <a:r>
              <a:rPr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sz="2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김진우</a:t>
            </a:r>
            <a:r>
              <a:rPr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sz="2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정종하</a:t>
            </a:r>
            <a:endParaRPr lang="ko-KR" altLang="en-US" sz="2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 descr="C:/Users/세준/AppData/Roaming/PolarisOffice/ETemp/15328_20464720/fImage39107198495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385" y="69215"/>
            <a:ext cx="2750820" cy="27438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7200" dirty="0">
                <a:ln w="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sz="7200" dirty="0"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5183505" cy="43541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</a:pPr>
            <a:r>
              <a:rPr sz="2800" dirty="0">
                <a:ln w="9525" cap="flat" cmpd="sng">
                  <a:solidFill>
                    <a:schemeClr val="accent4">
                      <a:lumMod val="20000"/>
                      <a:lumOff val="80000"/>
                      <a:alpha val="100000"/>
                    </a:schemeClr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glow rad="101600">
                    <a:schemeClr val="accent1">
                      <a:alpha val="40035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기본 아이디어</a:t>
            </a:r>
            <a:endParaRPr lang="ko-KR" altLang="en-US" sz="2800" dirty="0">
              <a:ln w="9525" cap="flat" cmpd="sng">
                <a:solidFill>
                  <a:schemeClr val="accent4">
                    <a:lumMod val="20000"/>
                    <a:lumOff val="80000"/>
                    <a:alpha val="100000"/>
                  </a:schemeClr>
                </a:solidFill>
                <a:prstDash val="solid"/>
                <a:round/>
              </a:ln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dirty="0">
              <a:ln w="9525" cap="flat" cmpd="sng">
                <a:solidFill>
                  <a:schemeClr val="accent4">
                    <a:lumMod val="20000"/>
                    <a:lumOff val="80000"/>
                    <a:alpha val="100000"/>
                  </a:schemeClr>
                </a:solidFill>
                <a:prstDash val="solid"/>
                <a:round/>
              </a:ln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dirty="0">
              <a:ln w="9525" cap="flat" cmpd="sng">
                <a:solidFill>
                  <a:schemeClr val="accent4">
                    <a:lumMod val="20000"/>
                    <a:lumOff val="80000"/>
                    <a:alpha val="100000"/>
                  </a:schemeClr>
                </a:solidFill>
                <a:prstDash val="solid"/>
                <a:round/>
              </a:ln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</a:pPr>
            <a:r>
              <a:rPr sz="2800" dirty="0">
                <a:ln w="9525" cap="flat" cmpd="sng">
                  <a:solidFill>
                    <a:schemeClr val="accent4">
                      <a:lumMod val="20000"/>
                      <a:lumOff val="80000"/>
                      <a:alpha val="100000"/>
                    </a:schemeClr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glow rad="101600">
                    <a:schemeClr val="accent1">
                      <a:alpha val="40035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작동원리 및 구조</a:t>
            </a:r>
            <a:endParaRPr lang="ko-KR" altLang="en-US" sz="2800" dirty="0">
              <a:ln w="9525" cap="flat" cmpd="sng">
                <a:solidFill>
                  <a:schemeClr val="accent4">
                    <a:lumMod val="20000"/>
                    <a:lumOff val="80000"/>
                    <a:alpha val="100000"/>
                  </a:schemeClr>
                </a:solidFill>
                <a:prstDash val="solid"/>
                <a:round/>
              </a:ln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72200" y="1825625"/>
            <a:ext cx="5183505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</a:pPr>
            <a:r>
              <a:rPr sz="2800" dirty="0">
                <a:ln w="9525" cap="flat" cmpd="sng">
                  <a:solidFill>
                    <a:schemeClr val="accent1">
                      <a:lumMod val="40000"/>
                      <a:lumOff val="60000"/>
                      <a:alpha val="100000"/>
                    </a:schemeClr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glow rad="101600">
                    <a:schemeClr val="accent1">
                      <a:alpha val="40035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ko-KR" altLang="en-US" sz="2800" dirty="0">
              <a:ln w="9525" cap="flat" cmpd="sng">
                <a:solidFill>
                  <a:schemeClr val="accent1">
                    <a:lumMod val="40000"/>
                    <a:lumOff val="60000"/>
                    <a:alpha val="100000"/>
                  </a:schemeClr>
                </a:solidFill>
                <a:prstDash val="solid"/>
                <a:round/>
              </a:ln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89305" y="443865"/>
            <a:ext cx="3336925" cy="108394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r>
              <a:rPr sz="3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3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아이디어</a:t>
            </a:r>
            <a:r>
              <a:rPr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body" idx="2"/>
          </p:nvPr>
        </p:nvSpPr>
        <p:spPr>
          <a:xfrm>
            <a:off x="257810" y="1837690"/>
            <a:ext cx="3934460" cy="38138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254000" indent="-2540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r>
              <a:rPr sz="2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장갑</a:t>
            </a:r>
            <a:r>
              <a:rPr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형태의</a:t>
            </a:r>
            <a:r>
              <a:rPr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트레이닝</a:t>
            </a:r>
            <a:endParaRPr lang="ko-KR" altLang="en-US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sz="2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</a:t>
            </a:r>
            <a:r>
              <a:rPr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플랫폼</a:t>
            </a:r>
            <a:endParaRPr lang="ko-KR" altLang="en-US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4000" indent="-2540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r>
              <a:rPr sz="2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운동과</a:t>
            </a:r>
            <a:r>
              <a:rPr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관련한</a:t>
            </a:r>
            <a:r>
              <a:rPr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sz="2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편리한</a:t>
            </a:r>
            <a:r>
              <a:rPr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기능을</a:t>
            </a:r>
            <a:r>
              <a:rPr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</a:t>
            </a:r>
            <a:endParaRPr lang="ko-KR" altLang="en-US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4000" indent="-2540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2200" dirty="0">
              <a:solidFill>
                <a:schemeClr val="tx1"/>
              </a:solidFill>
              <a:latin typeface="서울남산체 세로쓰기" charset="0"/>
              <a:ea typeface="서울남산체 세로쓰기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200" dirty="0">
              <a:solidFill>
                <a:schemeClr val="tx1"/>
              </a:solidFill>
              <a:latin typeface="서울남산체 세로쓰기" charset="0"/>
              <a:ea typeface="서울남산체 세로쓰기" charset="0"/>
            </a:endParaRPr>
          </a:p>
        </p:txBody>
      </p:sp>
      <p:cxnSp>
        <p:nvCxnSpPr>
          <p:cNvPr id="14" name="도형 13"/>
          <p:cNvCxnSpPr/>
          <p:nvPr/>
        </p:nvCxnSpPr>
        <p:spPr>
          <a:xfrm flipH="1">
            <a:off x="8546465" y="1205230"/>
            <a:ext cx="99695" cy="1156970"/>
          </a:xfrm>
          <a:prstGeom prst="line">
            <a:avLst/>
          </a:prstGeom>
          <a:ln w="19050" cap="flat" cmpd="sng">
            <a:prstDash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도형 14"/>
          <p:cNvCxnSpPr/>
          <p:nvPr/>
        </p:nvCxnSpPr>
        <p:spPr>
          <a:xfrm flipH="1" flipV="1">
            <a:off x="9086215" y="3442335"/>
            <a:ext cx="1208405" cy="506730"/>
          </a:xfrm>
          <a:prstGeom prst="line">
            <a:avLst/>
          </a:prstGeom>
          <a:ln w="19050" cap="flat" cmpd="sng">
            <a:prstDash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도형 15"/>
          <p:cNvCxnSpPr/>
          <p:nvPr/>
        </p:nvCxnSpPr>
        <p:spPr>
          <a:xfrm flipV="1">
            <a:off x="5902325" y="3699510"/>
            <a:ext cx="1537970" cy="1882140"/>
          </a:xfrm>
          <a:prstGeom prst="line">
            <a:avLst/>
          </a:prstGeom>
          <a:ln w="19050" cap="flat" cmpd="sng">
            <a:prstDash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그림 17" descr="C:/Users/세준/AppData/Roaming/PolarisOffice/ETemp/15328_20464720/fImage117477191495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25" y="3380105"/>
            <a:ext cx="3620770" cy="3618865"/>
          </a:xfrm>
          <a:prstGeom prst="rect">
            <a:avLst/>
          </a:prstGeom>
          <a:noFill/>
        </p:spPr>
      </p:pic>
      <p:pic>
        <p:nvPicPr>
          <p:cNvPr id="19" name="그림 18" descr="C:/Users/세준/AppData/Roaming/PolarisOffice/ETemp/15328_20464720/fImage804691922473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110" y="-193675"/>
            <a:ext cx="2660650" cy="2658745"/>
          </a:xfrm>
          <a:prstGeom prst="rect">
            <a:avLst/>
          </a:prstGeom>
          <a:noFill/>
        </p:spPr>
      </p:pic>
      <p:pic>
        <p:nvPicPr>
          <p:cNvPr id="20" name="그림 19" descr="C:/Users/세준/AppData/Roaming/PolarisOffice/ETemp/15328_20464720/fImage9141319455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355" y="3020060"/>
            <a:ext cx="3686175" cy="3679190"/>
          </a:xfrm>
          <a:prstGeom prst="rect">
            <a:avLst/>
          </a:prstGeom>
          <a:noFill/>
        </p:spPr>
      </p:pic>
      <p:pic>
        <p:nvPicPr>
          <p:cNvPr id="21" name="그림 20" descr="C:/Users/세준/AppData/Roaming/PolarisOffice/ETemp/15328_20464720/fImage29119197166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145" y="2050415"/>
            <a:ext cx="2477135" cy="24841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C:/Users/세준/AppData/Roaming/PolarisOffice/ETemp/15328_20464720/fImage132971204495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035" y="-2338705"/>
            <a:ext cx="7682230" cy="10932160"/>
          </a:xfrm>
          <a:prstGeom prst="rect">
            <a:avLst/>
          </a:prstGeom>
          <a:noFill/>
        </p:spPr>
      </p:pic>
      <p:pic>
        <p:nvPicPr>
          <p:cNvPr id="12" name="그림 11" descr="C:/Users/세준/AppData/Roaming/PolarisOffice/ETemp/15328_20464720/fImage2132782052473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575" y="-2425065"/>
            <a:ext cx="8660130" cy="11170920"/>
          </a:xfrm>
          <a:prstGeom prst="rect">
            <a:avLst/>
          </a:prstGeom>
          <a:noFill/>
        </p:spPr>
      </p:pic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02945" y="-82550"/>
            <a:ext cx="3933825" cy="160210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작동원리</a:t>
            </a:r>
            <a:r>
              <a:rPr sz="3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sz="3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r>
              <a:rPr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body" idx="2"/>
          </p:nvPr>
        </p:nvSpPr>
        <p:spPr>
          <a:xfrm>
            <a:off x="523240" y="969645"/>
            <a:ext cx="2414905" cy="5549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200" b="1" dirty="0" err="1">
                <a:solidFill>
                  <a:schemeClr val="accent5">
                    <a:lumMod val="75000"/>
                    <a:lumOff val="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아두이노</a:t>
            </a:r>
            <a:r>
              <a:rPr sz="2200" b="1" dirty="0">
                <a:solidFill>
                  <a:schemeClr val="accent5">
                    <a:lumMod val="75000"/>
                    <a:lumOff val="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sz="2200" b="1" dirty="0" err="1">
                <a:solidFill>
                  <a:schemeClr val="accent5">
                    <a:lumMod val="75000"/>
                    <a:lumOff val="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우노</a:t>
            </a:r>
            <a:endParaRPr lang="ko-KR" altLang="en-US" sz="2200" b="1" dirty="0">
              <a:solidFill>
                <a:schemeClr val="accent5">
                  <a:lumMod val="75000"/>
                  <a:lumOff val="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200" b="1" dirty="0">
              <a:solidFill>
                <a:schemeClr val="accent5">
                  <a:lumMod val="75000"/>
                  <a:lumOff val="0"/>
                </a:schemeClr>
              </a:solidFill>
              <a:latin typeface="서울남산체 세로쓰기" charset="0"/>
              <a:ea typeface="서울남산체 세로쓰기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525780" y="1415415"/>
            <a:ext cx="6873240" cy="553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200" b="1" dirty="0" err="1">
                <a:solidFill>
                  <a:schemeClr val="accent5">
                    <a:lumMod val="75000"/>
                    <a:lumOff val="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블루투스</a:t>
            </a:r>
            <a:r>
              <a:rPr sz="2200" b="1" dirty="0">
                <a:solidFill>
                  <a:schemeClr val="accent5">
                    <a:lumMod val="75000"/>
                    <a:lumOff val="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200" b="1" dirty="0" err="1">
                <a:solidFill>
                  <a:schemeClr val="accent5">
                    <a:lumMod val="75000"/>
                    <a:lumOff val="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</a:t>
            </a:r>
            <a:r>
              <a:rPr sz="2200" b="1" dirty="0">
                <a:solidFill>
                  <a:schemeClr val="accent5">
                    <a:lumMod val="75000"/>
                    <a:lumOff val="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&lt;-&gt; </a:t>
            </a:r>
            <a:r>
              <a:rPr sz="2200" b="1" dirty="0" err="1">
                <a:solidFill>
                  <a:schemeClr val="accent5">
                    <a:lumMod val="75000"/>
                    <a:lumOff val="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휴대폰</a:t>
            </a:r>
            <a:r>
              <a:rPr sz="2200" b="1" dirty="0">
                <a:solidFill>
                  <a:schemeClr val="accent5">
                    <a:lumMod val="75000"/>
                    <a:lumOff val="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200" b="1" dirty="0" err="1">
                <a:solidFill>
                  <a:schemeClr val="accent5">
                    <a:lumMod val="75000"/>
                    <a:lumOff val="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</a:t>
            </a:r>
            <a:endParaRPr lang="ko-KR" altLang="en-US" sz="2200" b="1" dirty="0">
              <a:solidFill>
                <a:schemeClr val="accent5">
                  <a:lumMod val="75000"/>
                  <a:lumOff val="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200" b="1" dirty="0">
              <a:solidFill>
                <a:schemeClr val="accent5">
                  <a:lumMod val="75000"/>
                  <a:lumOff val="0"/>
                </a:schemeClr>
              </a:solidFill>
              <a:latin typeface="서울남산체 세로쓰기" charset="0"/>
              <a:ea typeface="서울남산체 세로쓰기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10214610" y="2413635"/>
            <a:ext cx="2414905" cy="5549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가속도센서</a:t>
            </a:r>
            <a:endParaRPr lang="ko-KR" altLang="en-US" sz="220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4767580" y="4784725"/>
            <a:ext cx="2414905" cy="5549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무게 센서</a:t>
            </a:r>
            <a:endParaRPr lang="ko-KR" altLang="en-US" sz="220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20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7654925" y="1959610"/>
            <a:ext cx="2414905" cy="5549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스위치</a:t>
            </a:r>
            <a:endParaRPr lang="ko-KR" altLang="en-US" sz="220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9467850" y="5338445"/>
            <a:ext cx="2414905" cy="5549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LCD</a:t>
            </a:r>
            <a:endParaRPr lang="ko-KR" altLang="en-US" sz="220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잉크 12"/>
              <p14:cNvContentPartPr/>
              <p14:nvPr/>
            </p14:nvContentPartPr>
            <p14:xfrm>
              <a:off x="982345" y="4539615"/>
              <a:ext cx="744220" cy="312420"/>
            </p14:xfrm>
          </p:contentPart>
        </mc:Choice>
        <mc:Fallback>
          <p:pic>
            <p:nvPicPr>
              <p:cNvPr id="13" name="잉크 1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5867" y="4533144"/>
                <a:ext cx="756456" cy="3246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잉크 13"/>
              <p14:cNvContentPartPr/>
              <p14:nvPr/>
            </p14:nvContentPartPr>
            <p14:xfrm>
              <a:off x="2068830" y="4211955"/>
              <a:ext cx="774065" cy="238125"/>
            </p14:xfrm>
          </p:contentPart>
        </mc:Choice>
        <mc:Fallback>
          <p:pic>
            <p:nvPicPr>
              <p:cNvPr id="14" name="잉크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62349" y="4205490"/>
                <a:ext cx="786306" cy="250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잉크 14"/>
              <p14:cNvContentPartPr/>
              <p14:nvPr/>
            </p14:nvContentPartPr>
            <p14:xfrm>
              <a:off x="3571875" y="3869690"/>
              <a:ext cx="535940" cy="149225"/>
            </p14:xfrm>
          </p:contentPart>
        </mc:Choice>
        <mc:Fallback>
          <p:pic>
            <p:nvPicPr>
              <p:cNvPr id="15" name="잉크 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65396" y="3863202"/>
                <a:ext cx="548178" cy="16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잉크 15"/>
              <p14:cNvContentPartPr/>
              <p14:nvPr/>
            </p14:nvContentPartPr>
            <p14:xfrm>
              <a:off x="1176020" y="4107815"/>
              <a:ext cx="520700" cy="223520"/>
            </p14:xfrm>
          </p:contentPart>
        </mc:Choice>
        <mc:Fallback>
          <p:pic>
            <p:nvPicPr>
              <p:cNvPr id="16" name="잉크 1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69543" y="4101336"/>
                <a:ext cx="532935" cy="235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잉크 16"/>
              <p14:cNvContentPartPr/>
              <p14:nvPr/>
            </p14:nvContentPartPr>
            <p14:xfrm>
              <a:off x="2202815" y="3646805"/>
              <a:ext cx="833120" cy="252730"/>
            </p14:xfrm>
          </p:contentPart>
        </mc:Choice>
        <mc:Fallback>
          <p:pic>
            <p:nvPicPr>
              <p:cNvPr id="17" name="잉크 1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96340" y="3640334"/>
                <a:ext cx="845351" cy="264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잉크 17"/>
              <p14:cNvContentPartPr/>
              <p14:nvPr/>
            </p14:nvContentPartPr>
            <p14:xfrm>
              <a:off x="3497580" y="3378835"/>
              <a:ext cx="610235" cy="178435"/>
            </p14:xfrm>
          </p:contentPart>
        </mc:Choice>
        <mc:Fallback>
          <p:pic>
            <p:nvPicPr>
              <p:cNvPr id="18" name="잉크 1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91100" y="3372373"/>
                <a:ext cx="622476" cy="190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잉크 18"/>
              <p14:cNvContentPartPr/>
              <p14:nvPr/>
            </p14:nvContentPartPr>
            <p14:xfrm>
              <a:off x="1235075" y="3512820"/>
              <a:ext cx="625475" cy="208280"/>
            </p14:xfrm>
          </p:contentPart>
        </mc:Choice>
        <mc:Fallback>
          <p:pic>
            <p:nvPicPr>
              <p:cNvPr id="19" name="잉크 1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228593" y="3506345"/>
                <a:ext cx="637718" cy="2205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0" name="잉크 19"/>
              <p14:cNvContentPartPr/>
              <p14:nvPr/>
            </p14:nvContentPartPr>
            <p14:xfrm>
              <a:off x="2336800" y="3215005"/>
              <a:ext cx="624840" cy="133985"/>
            </p14:xfrm>
          </p:contentPart>
        </mc:Choice>
        <mc:Fallback>
          <p:pic>
            <p:nvPicPr>
              <p:cNvPr id="20" name="잉크 1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30325" y="3208642"/>
                <a:ext cx="637071" cy="1460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1" name="잉크 20"/>
              <p14:cNvContentPartPr/>
              <p14:nvPr/>
            </p14:nvContentPartPr>
            <p14:xfrm>
              <a:off x="3482340" y="2932430"/>
              <a:ext cx="625475" cy="163195"/>
            </p14:xfrm>
          </p:contentPart>
        </mc:Choice>
        <mc:Fallback>
          <p:pic>
            <p:nvPicPr>
              <p:cNvPr id="21" name="잉크 2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475858" y="2925974"/>
                <a:ext cx="637718" cy="175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2" name="잉크 21"/>
              <p14:cNvContentPartPr/>
              <p14:nvPr/>
            </p14:nvContentPartPr>
            <p14:xfrm>
              <a:off x="1845310" y="3006725"/>
              <a:ext cx="595630" cy="193675"/>
            </p14:xfrm>
          </p:contentPart>
        </mc:Choice>
        <mc:Fallback>
          <p:pic>
            <p:nvPicPr>
              <p:cNvPr id="22" name="잉크 2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38828" y="3000269"/>
                <a:ext cx="607874" cy="205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3" name="잉크 22"/>
              <p14:cNvContentPartPr/>
              <p14:nvPr/>
            </p14:nvContentPartPr>
            <p14:xfrm>
              <a:off x="2917190" y="2753360"/>
              <a:ext cx="342265" cy="133985"/>
            </p14:xfrm>
          </p:contentPart>
        </mc:Choice>
        <mc:Fallback>
          <p:pic>
            <p:nvPicPr>
              <p:cNvPr id="23" name="잉크 22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910712" y="2746894"/>
                <a:ext cx="354502" cy="146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4" name="잉크 23"/>
              <p14:cNvContentPartPr/>
              <p14:nvPr/>
            </p14:nvContentPartPr>
            <p14:xfrm>
              <a:off x="3705860" y="2456180"/>
              <a:ext cx="535940" cy="163195"/>
            </p14:xfrm>
          </p:contentPart>
        </mc:Choice>
        <mc:Fallback>
          <p:pic>
            <p:nvPicPr>
              <p:cNvPr id="24" name="잉크 23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699381" y="2449724"/>
                <a:ext cx="548178" cy="17539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텍스트 상자 24"/>
          <p:cNvSpPr txBox="1">
            <a:spLocks/>
          </p:cNvSpPr>
          <p:nvPr/>
        </p:nvSpPr>
        <p:spPr>
          <a:xfrm>
            <a:off x="5345430" y="2061210"/>
            <a:ext cx="2414905" cy="5549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압전센서</a:t>
            </a:r>
            <a:endParaRPr lang="ko-KR" altLang="en-US" sz="220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2781300" y="97790"/>
            <a:ext cx="5989320" cy="16014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r>
              <a:rPr sz="4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body" idx="2"/>
          </p:nvPr>
        </p:nvSpPr>
        <p:spPr>
          <a:xfrm>
            <a:off x="1296035" y="1961515"/>
            <a:ext cx="3497580" cy="5473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횟수</a:t>
            </a:r>
            <a:r>
              <a:rPr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카운트</a:t>
            </a:r>
            <a:r>
              <a:rPr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sz="2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카운트다운</a:t>
            </a:r>
            <a:endParaRPr lang="ko-KR" altLang="en-US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1297940" y="3100705"/>
            <a:ext cx="3257550" cy="5473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바벨/덤벨 무게 기록</a:t>
            </a:r>
            <a:endParaRPr lang="ko-KR" altLang="en-US" sz="2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1287780" y="2519045"/>
            <a:ext cx="3341370" cy="5626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뛰기/걷기 걸음수 측정</a:t>
            </a:r>
            <a:endParaRPr lang="ko-KR" altLang="en-US" sz="2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1295400" y="3693160"/>
            <a:ext cx="3257550" cy="5473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타이머 (LCD,진동)</a:t>
            </a:r>
            <a:endParaRPr lang="ko-KR" altLang="en-US" sz="2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1295400" y="4303395"/>
            <a:ext cx="5744845" cy="5791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기록된 내용을 기준으로 운동량 계산</a:t>
            </a:r>
            <a:endParaRPr lang="ko-KR" altLang="en-US" sz="2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heme pattern dark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dark" id="{1AE7A7E3-FA99-4289-ABC4-BCEDCD8E9AF1}" vid="{F80F4770-DD3C-4118-9A7F-F36FAD80C4E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Pages>5</Pages>
  <Words>105</Words>
  <Characters>0</Characters>
  <Application>Microsoft Office PowerPoint</Application>
  <DocSecurity>0</DocSecurity>
  <PresentationFormat>와이드스크린</PresentationFormat>
  <Lines>0</Lines>
  <Paragraphs>41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맑은 고딕</vt:lpstr>
      <vt:lpstr>서울남산체 세로쓰기</vt:lpstr>
      <vt:lpstr>Arial</vt:lpstr>
      <vt:lpstr>Calibri</vt:lpstr>
      <vt:lpstr>Calibri Light</vt:lpstr>
      <vt:lpstr>Keep Calm Med</vt:lpstr>
      <vt:lpstr>R&amp;C Demo</vt:lpstr>
      <vt:lpstr>Wingdings</vt:lpstr>
      <vt:lpstr>theme pattern dark</vt:lpstr>
      <vt:lpstr>Capstone design Hander Armour</vt:lpstr>
      <vt:lpstr>목차</vt:lpstr>
      <vt:lpstr>기본 아이디어 </vt:lpstr>
      <vt:lpstr>작동원리 및 구조 </vt:lpstr>
      <vt:lpstr>목표 기능 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sejun</dc:creator>
  <cp:lastModifiedBy>최 세준</cp:lastModifiedBy>
  <cp:revision>11</cp:revision>
  <dcterms:modified xsi:type="dcterms:W3CDTF">2019-09-17T06:38:10Z</dcterms:modified>
</cp:coreProperties>
</file>