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43175-034E-40BA-9ABB-29A1ACC0A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04FF6-5963-49F1-A3CC-746DDB07F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8697-2D85-4FBC-AE59-4060575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F27C0-5506-458A-A838-03CB4FA2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4E45D-CC66-484A-9EDE-D6EECF9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54C6-2CFD-48E7-88E8-49CD1E56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E577E-12C9-47FC-8361-E7517611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4BCEF-98D7-425B-9365-27F59406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D3CD2-3D53-44DA-8F71-95B3C380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A5315-55FC-4873-9C2E-8132B89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5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B385A-2576-45CF-AFE0-DAF41F37F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22865-1FC9-4AAE-8E23-1E10743B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C239C-EE7C-42E1-A7E0-7E3AEA1F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FA4E5-909F-4D2B-A780-C99CEBF6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0AA6-EB9F-4AEC-8E68-225C953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6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4D39-1F47-4659-AAA9-958991D5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3055A-76F1-4CB1-BF6B-EE63365E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A157B-3793-4BFE-B57C-63DC12AB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B6D7F-CF44-4ADA-B55F-C2B72DD7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C8B8-7E84-4E5E-8935-7163475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0916-6988-4309-87A1-95D1B16E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B044B-69ED-4F69-8532-D853FEF8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2730-D4E7-4D14-BF3B-F5909B2D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59410-EF3D-432B-9FE3-4458595A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392BF-523F-4FB1-B3CA-79ED13E0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50391-0737-4B4D-970C-00E56C21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49632-5EC2-4352-B798-CF9AABB88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CE686-0C8D-4BE9-9B0E-F121CC3F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AEC7C-C1AE-4D26-AF54-B89F4D6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BCC7-0E61-46A1-A22B-C8E32683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5D9E5-3004-4A90-9A68-F2534F40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A3C5C-AED7-4517-8244-F2EB38DD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F9051-8F6C-4AF1-84FD-ABA71F6A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4FF13-BB36-4A91-B20B-44AADD06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5009F-982C-4D42-8D1D-76FBADAFD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FFCBC-1AD0-47C3-976A-507469E7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F4E5B-3041-42D3-A3BF-8FBAE91B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39A2F2-B63E-4084-8496-D0B1D202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136D73-32A7-46AF-B053-178D4F3B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9140-D4E4-4368-B6B5-DDABD9EA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FA0D27-0384-4B64-9EF9-BA140411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85727-0DB2-41F6-ACB3-9B36D6DC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382B1A-60B3-4BE7-83CD-BA7D9FAA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5F274-737D-4FE3-B42A-90FD3C4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5B171B-D9F6-49EC-8B49-0DC7073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6EB9-D073-416E-B7E4-5C019FAC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E0008-98F7-4217-9BD5-6D94358F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006AA-5BD6-45B0-B37C-43294885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85043-BD25-4F7C-BFA8-28064E06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CFC41-C536-4C0A-96AF-4F387009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C8156-7F1A-4E93-ADD2-69DC362F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6451C-7CB0-484C-8838-364B8818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6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0D62A-0297-422E-92A8-4717A140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F9AD9-D37F-484E-9876-D2B4C0CF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4421-D88D-4FF0-ADB4-F4F4C5D7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C3F48-D8CA-497E-AB51-B1BE5480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2425-E8C8-4137-B753-BBC7134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F53F0-3266-4C02-B730-F7359ECA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68733-500C-4103-A709-D2B36680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239E9-4CAC-4BD6-A6C9-B6BC1116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F119-8303-401B-8C46-43EDED940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9D41-CA39-4A34-A308-11D5F50DF08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65F8B-BD62-45CC-B496-B5A3F815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D33C0-9E9C-4FFB-B832-BE67DBD1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B8AB-8EDF-4147-807B-B8CDE2FD2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3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1D5F80-1F31-4CE4-A734-0981F90B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630" y="262072"/>
            <a:ext cx="9144000" cy="1655762"/>
          </a:xfrm>
        </p:spPr>
        <p:txBody>
          <a:bodyPr/>
          <a:lstStyle/>
          <a:p>
            <a:r>
              <a:rPr lang="ko-KR" altLang="en-US" b="1" dirty="0" err="1">
                <a:effectLst/>
              </a:rPr>
              <a:t>라즈베리파이</a:t>
            </a:r>
            <a:r>
              <a:rPr lang="en-US" altLang="ko-KR" b="1" dirty="0">
                <a:effectLst/>
              </a:rPr>
              <a:t>3 (Raspberry Pi 3 Model B)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C2FA3-2BFB-4F20-BD24-7899B585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16" y="763511"/>
            <a:ext cx="6778783" cy="5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1D5F80-1F31-4CE4-A734-0981F90B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25" y="810712"/>
            <a:ext cx="9144000" cy="1655762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적외선</a:t>
            </a:r>
            <a:r>
              <a:rPr lang="en-US" altLang="ko-KR" b="1" dirty="0">
                <a:effectLst/>
              </a:rPr>
              <a:t>(</a:t>
            </a:r>
            <a:r>
              <a:rPr lang="en-US" altLang="ko-KR" b="1" dirty="0" err="1">
                <a:effectLst/>
              </a:rPr>
              <a:t>Ir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리모컨 신호 송신</a:t>
            </a:r>
            <a:r>
              <a:rPr lang="en-US" altLang="ko-KR" b="1" dirty="0">
                <a:effectLst/>
              </a:rPr>
              <a:t>-</a:t>
            </a:r>
            <a:r>
              <a:rPr lang="ko-KR" altLang="en-US" b="1" dirty="0">
                <a:effectLst/>
              </a:rPr>
              <a:t>수신 모듈 </a:t>
            </a:r>
            <a:r>
              <a:rPr lang="en-US" altLang="ko-KR" b="1" dirty="0">
                <a:effectLst/>
              </a:rPr>
              <a:t>(NC-IRSTM)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6EC4C-522C-43B8-8743-8F850A74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47" y="1946794"/>
            <a:ext cx="9112986" cy="36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1D5F80-1F31-4CE4-A734-0981F90B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630" y="831032"/>
            <a:ext cx="9144000" cy="1655762"/>
          </a:xfrm>
        </p:spPr>
        <p:txBody>
          <a:bodyPr/>
          <a:lstStyle/>
          <a:p>
            <a:r>
              <a:rPr lang="ko-KR" altLang="en-US" b="1" dirty="0" err="1">
                <a:effectLst/>
              </a:rPr>
              <a:t>라즈베리파이</a:t>
            </a:r>
            <a:r>
              <a:rPr lang="ko-KR" altLang="en-US" b="1" dirty="0">
                <a:effectLst/>
              </a:rPr>
              <a:t> 공식 </a:t>
            </a:r>
            <a:r>
              <a:rPr lang="en-US" altLang="ko-KR" b="1" dirty="0">
                <a:effectLst/>
              </a:rPr>
              <a:t>7</a:t>
            </a:r>
            <a:r>
              <a:rPr lang="ko-KR" altLang="en-US" b="1" dirty="0">
                <a:effectLst/>
              </a:rPr>
              <a:t>인치 터치스크린 </a:t>
            </a:r>
            <a:r>
              <a:rPr lang="en-US" altLang="ko-KR" b="1" dirty="0">
                <a:effectLst/>
              </a:rPr>
              <a:t>(Rev 1.1)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A4156-D26B-4969-9F1B-876F1E6A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0" y="2158318"/>
            <a:ext cx="9629429" cy="34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1D5F80-1F31-4CE4-A734-0981F90B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430" y="678632"/>
            <a:ext cx="9144000" cy="1655762"/>
          </a:xfrm>
        </p:spPr>
        <p:txBody>
          <a:bodyPr/>
          <a:lstStyle/>
          <a:p>
            <a:r>
              <a:rPr lang="en-US" altLang="ko-KR" b="1" dirty="0" err="1">
                <a:effectLst/>
              </a:rPr>
              <a:t>MicroSDHC</a:t>
            </a:r>
            <a:r>
              <a:rPr lang="en-US" altLang="ko-KR" b="1" dirty="0">
                <a:effectLst/>
              </a:rPr>
              <a:t>/XC, Ultra, Class10, UHS-I, 533</a:t>
            </a:r>
            <a:r>
              <a:rPr lang="ko-KR" altLang="en-US" b="1" dirty="0">
                <a:effectLst/>
              </a:rPr>
              <a:t>배속 </a:t>
            </a:r>
            <a:r>
              <a:rPr lang="en-US" altLang="ko-KR" b="1" dirty="0" err="1">
                <a:effectLst/>
              </a:rPr>
              <a:t>MicroSDHC</a:t>
            </a:r>
            <a:r>
              <a:rPr lang="en-US" altLang="ko-KR" b="1" dirty="0">
                <a:effectLst/>
              </a:rPr>
              <a:t> 32GB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822050-6394-4EAC-8BB9-60EC6641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03" y="1917833"/>
            <a:ext cx="5777713" cy="30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0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진우</dc:creator>
  <cp:lastModifiedBy>김 진우</cp:lastModifiedBy>
  <cp:revision>2</cp:revision>
  <dcterms:created xsi:type="dcterms:W3CDTF">2019-12-11T12:53:50Z</dcterms:created>
  <dcterms:modified xsi:type="dcterms:W3CDTF">2019-12-11T13:11:24Z</dcterms:modified>
</cp:coreProperties>
</file>