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08" r:id="rId13"/>
  </p:sldMasterIdLst>
  <p:notesMasterIdLst>
    <p:notesMasterId r:id="rId17"/>
  </p:notesMasterIdLst>
  <p:handoutMasterIdLst>
    <p:handoutMasterId r:id="rId15"/>
  </p:handoutMasterIdLst>
  <p:sldIdLst>
    <p:sldId id="261" r:id="rId19"/>
    <p:sldId id="257" r:id="rId21"/>
    <p:sldId id="262" r:id="rId22"/>
    <p:sldId id="263" r:id="rId23"/>
    <p:sldId id="260" r:id="rId25"/>
    <p:sldId id="259" r:id="rId27"/>
    <p:sldId id="268" r:id="rId29"/>
    <p:sldId id="265" r:id="rId30"/>
    <p:sldId id="266" r:id="rId31"/>
    <p:sldId id="264" r:id="rId32"/>
    <p:sldId id="26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1" Type="http://schemas.openxmlformats.org/officeDocument/2006/relationships/slide" Target="slides/slide9.xml"></Relationship><Relationship Id="rId32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6" Type="http://schemas.openxmlformats.org/officeDocument/2006/relationships/viewProps" Target="viewProps.xml"></Relationship><Relationship Id="rId3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Rect 0"/>
          <p:cNvSpPr txBox="1">
            <a:spLocks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4" name="Rect 0"/>
          <p:cNvSpPr txBox="1">
            <a:spLocks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 defTabSz="508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ko-KR" altLang="en-US" sz="1200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528631546493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160981578049.png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2779144997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90081557816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1247991569448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/>
                <a:gridCol w="919734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메인 화면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최초에 메인화면으로 시작한다.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완성 여부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사용자는 덱 설정 버튼과 설정 버튼을 누를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덱 설정 버튼을 누를 경우 “덱 설정” 상태로 화면이 바뀐다.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설정 버튼을 누를 경우 사운드 설정을 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각 사용자가 덱을 완성시킨 후 서로 기기를 연결하면 “게임 시작” 상태로 화면이 바뀐다.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 덱 완성이 되지 않았을 때 기기를 연결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할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1.경고문을 출력하고 아무 일도 일어나지 않는다.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52863154649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8725" y="0"/>
            <a:ext cx="7195185" cy="68586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160981578049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726055" y="-93345"/>
            <a:ext cx="6391275" cy="7028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5251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/>
                <a:gridCol w="9176385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설정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사용자는 각자 공격카드, 비밀카드를 조합해 덱을 설정할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덱 검사, 덱 완성 여부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서로의 디바이스는 분리된 상태이며 새 게임이 시작되지 않은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916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완성된 덱이 없는 경우 사용자가 덱을 새로 추가한다.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완성된 덱이 있는 경우 불러온다.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사용자는 현재 있는 카드중에서 선택해 자신의 덱에 넣을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덱 검사 액터가 매번 20장을 초과하는지랑 공격카드가 10장 이상 있는지 확인해준다.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사용자는 사용자의 덱에서 마음에 들지 않는 카드를 제외하고 다른 카드로 대체할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최종적으로 20장을 구상했으면 확인 버튼을 눌러 자신의 덱을 저장할 수 있다. 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덱 완성 여부 액터에 덱이 완성되었음을 저장하고 “메인 화면” 상태로 나가진다.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65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27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 사용자가 20장을 초과시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킬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덱 검사액터가 이를 판단해 해당 시행을 취소시킨다.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6-1 사용자의 덱이 20장보다 적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거나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공격카드가 10장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미만일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확인 버튼은 비활성화된다.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 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59753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59865"/>
                <a:gridCol w="921893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게임 시작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사용자의 디바이스를 연결하면 게임이 시작되고 한쪽이 패배할 때까지 계속된다.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연결 감지, 드로우, 차례, 공격 카운트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 사용자는 덱이 완성되어있어야 하며, 메인화면에 있는 채로 기기를 맞대야 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7739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각 사용자는 심장 카드 두 장을 가지고 시작한다.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플레이어는 서로 드로우 액터에게 카드를 다섯 장 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차례 액터에게 랜덤변수를 받아 선공, 후공을 정한다.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선공을 받은 사람에겐 “공격준비” 상태, 후공을 받은 사람에겐 “방어준비” 상태가 주어진다. 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공격 카운트는 2로 초기화된다.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서로 기기를 분리하면 정해진 상태로 장면을 바꾼다.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08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4-1 연결을 감지해 게임이 시작되었지만, 선후공을 결정하지 못했을 때 연결이 종료되는경우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연결이 종료되었다고 알리고 다시 “메인화면”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0718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02410"/>
                <a:gridCol w="9176385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전에 방어중인 플레이어가 행동하게 되는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드로우, 카드내용, 전투준비, 공격 카운트, 턴종료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방어중인 플레이어가 턴종료를 했을 경우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1610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공격 카운트가 2일 경우, 드로우 액터에게 카드 두 장을 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자신의 손패가 표시되며, 상대의 손패가 뒤집어진 채로 표시된다.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카드내용 액터에게 공격카드가 있는지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자신의 손에 공격카드가 없을 경우 아무것도 할 수 없으며 “턴 종료” 상태가 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자신의 손에 공격카드가 있을 경우 상대의 어떤 카드를 공격할 지 정할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최종적으로 준비가 되었으면 위의 ‘전투 준비’ 버튼을 눌러 “전투 준비”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전투 준비 버튼을 누르면 내 카드들이 뒤집어지고 전투 준비 액터에게 준비됨을 알린다.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8. 공격 카운트를 1 감소 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881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 카운트가 1일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1.드로우는 받지 않고 진행된다.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공격카드가 존재하지만 공격을 하지 않고 턴을 넘기고 싶은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. 턴 종료 버튼을 누르면 “턴 종료” 상태가 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11150" y="346710"/>
          <a:ext cx="10678795" cy="61334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1455"/>
                <a:gridCol w="9197340"/>
              </a:tblGrid>
              <a:tr h="32956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 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 전에 방어중인 플레이어가 행동하게 되는 상태이다.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드로우, 카드내용, 전투준비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공격중인 플레이어가 턴종료를 했을 경우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067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자신의 손패가 표시되며, 상대의 손패가 뒤집어진 채로 표시된다.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자신의 손패를 드래그하여 카드 순서를 바꿀 수 있다.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최종적으로 준비가 되었으면 위의 ‘전투 준비’ 버튼을 누른다.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전투 준비 버튼을 누르면 내 카드들이 뒤집어지고 전투 준비 액터에게 준비됨을 알린다.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54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258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563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21945" y="13970"/>
          <a:ext cx="11472545" cy="68294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90345"/>
                <a:gridCol w="9982200"/>
              </a:tblGrid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유스케이스명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전투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개요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서로 공격 준비, 방어 준비때 준비해온 명령들을 처리한다.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관련 액터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카드내용, 전투준비, 차례, 심장카드, 공격 카운트, 턴 종료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선행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각자 플레이어의 전투 준비 여부가 1일경우, 기기를 연결하면 실행된다.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9014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이벤트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기본 흐름: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1. ‘턴 종료’ 액터에게 공격자가 턴을 종료하고싶은지 확인한다.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2. 공격하는 플레이어는 준비했던 공격을 실행한다.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3. 방금 실행된 자신의 공격카드가 삭제된다.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4. 자신이 지목한 카드의 종류를 ‘카드내용’액터에게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5. 지목한 카드가 공격카드일 경우 해당 카드를 삭제한다.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6. 지목한 카드가 비밀카드일 경우 해당 효과를 발동시킨다.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7. 지목한 카드가 심장카드일 경우 상대 심장카드를 삭제하고 ‘심장카드’ 액터에게 수를 하나 줄인다.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8. ‘공격 카운트’ 액터에게 공격 카운트를 입력받는다.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9. 공격 카운트가 0일 경우 ‘차례’ 액터에게 공격과 방어 차례를 바꾼 값을 집어넣고 공격 카운트를 2로 초기화한다.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10. ‘차례’액터에게 공격을 받은 사람에겐 “공격준비” 상태, 방어를 받은 사람에겐 “방어준비” 상태가 주어진다.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9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11.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후행 조건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37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대안 흐름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1-1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턴 종료 값이 1일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‘차례’ 액터에게 공격과 방어 차례를 바꾼 값을 집어넣고 공격 카운트를 2로 초기화한다.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‘차례’액터에게 공격을 받은 사람에겐 “공격준비” 상태, 방어를 받은 사람에겐 “방어준비” 상태가 주어진다.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3. ‘카드내용’ 액터에게 양 플레이어의 카드 내용 배열을 입력한다.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7-1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방어중인 플레이어의 심장카드 수가 0이 </a:t>
                      </a: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될 경우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1. 패배를 전달한다. 반대 플레이어에겐 승리를 전달한다.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2. 연결을 종료할 경우 둘 다 “메인 화면” 상태로 이동한다.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    (흐름종료)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2130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비기능적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sz="13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굴림" charset="0"/>
                        </a:rPr>
                        <a:t>요구사항</a:t>
                      </a: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ko-KR" altLang="en-US" sz="1300" kern="1200" i="0" b="0">
                        <a:solidFill>
                          <a:srgbClr val="000000"/>
                        </a:solidFill>
                        <a:latin typeface="맑은 고딕" charset="0"/>
                        <a:ea typeface="굴림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3060_9586160/fImage327791449970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63265" y="-635"/>
            <a:ext cx="5518785" cy="69551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900815578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6650" y="-3175"/>
            <a:ext cx="10609580" cy="69945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C:/Users/세준/AppData/Roaming/PolarisOffice/ETemp/42812_11548304/fImage124799156944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65225" y="-142240"/>
            <a:ext cx="10655300" cy="7282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1</Paragraphs>
  <Words>1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choi sejun</dc:creator>
  <cp:lastModifiedBy>choi sejun</cp:lastModifiedBy>
  <dc:title>PowerPoint 프레젠테이션</dc:title>
</cp:coreProperties>
</file>