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69" r:id="rId3"/>
    <p:sldId id="257" r:id="rId4"/>
    <p:sldId id="270" r:id="rId5"/>
    <p:sldId id="271" r:id="rId6"/>
    <p:sldId id="273" r:id="rId7"/>
    <p:sldId id="272" r:id="rId8"/>
    <p:sldId id="262" r:id="rId9"/>
    <p:sldId id="274" r:id="rId10"/>
    <p:sldId id="263" r:id="rId11"/>
    <p:sldId id="260" r:id="rId12"/>
    <p:sldId id="275" r:id="rId13"/>
    <p:sldId id="276" r:id="rId14"/>
    <p:sldId id="259" r:id="rId15"/>
    <p:sldId id="278" r:id="rId16"/>
    <p:sldId id="277" r:id="rId17"/>
    <p:sldId id="279" r:id="rId18"/>
    <p:sldId id="285" r:id="rId19"/>
    <p:sldId id="280" r:id="rId20"/>
    <p:sldId id="281" r:id="rId21"/>
    <p:sldId id="282" r:id="rId22"/>
    <p:sldId id="283" r:id="rId23"/>
    <p:sldId id="284" r:id="rId24"/>
    <p:sldId id="26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1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11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12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994975984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13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877549954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14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78412444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47004832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3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4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96258016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5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51727195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6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84743305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7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52339250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8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9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57817555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10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71678"/>
              </p:ext>
            </p:extLst>
          </p:nvPr>
        </p:nvGraphicFramePr>
        <p:xfrm>
          <a:off x="311150" y="346710"/>
          <a:ext cx="10678795" cy="641019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최초에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메인화면으로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시작한다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구성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여부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6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구성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여부’ 액터에게 값을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리턴받는다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여부의 값에 따라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1-1-1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x”,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1-1-2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게임 시작 버튼은 비활성화 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여부의 값에 따라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1-2-1 “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o”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1-2-2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게임 시작 버튼은 활성화 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사용자가 게임 시작을 누른 후 서로 기기를 접촉시키면 “게임 시작” 상태로 화면이 바뀐다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버튼을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누른다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화면으로 이동시킨다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버튼을 누른다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“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설정” 화면으로 이동시킨다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58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56306"/>
              </p:ext>
            </p:extLst>
          </p:nvPr>
        </p:nvGraphicFramePr>
        <p:xfrm>
          <a:off x="311150" y="199506"/>
          <a:ext cx="10678795" cy="67580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전에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턴인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행동하게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되는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상태이다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드로우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내용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카운트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 카운트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심장 카운트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카운트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지정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턴종료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차례 액터에게서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리턴받은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일때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기기가 분리된 경우 실행된다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카운트가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2일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경우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드로우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액터에게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두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받는다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 경우 드로우는 받지 않는다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 하단에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자신의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손패가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표시되며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 상단에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상대의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손패가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뒤집어진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채로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표시된다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내용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사용자의 카드 개수를 종류 별로 센다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카드의 개수를 카운트해 그 값을 공격 카드 카운트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카드의 개수를 카운트해 그 값을 비밀 카드 카운트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심장 카드의 개수를 카운트해 그 값을 심장 카드 카운트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카운트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현재 공격 카운트 값을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리턴받는다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4-1.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카운트 값이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또는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4-1-1.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자신의 공격 카드 그래픽을 클릭한다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4-1-1-1.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상대방의 뒷면 카드 중 하나의 그래픽을 클릭한다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4-1-1-2.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 버튼을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누르면 공격 카운트를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4-1-1-3.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지정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공격자의 어떤 카드가 방어자의 어떤 카드를 공격하는지 저장한 후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     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전투 준비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4-1-2.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종료를 클릭한다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4-1-2-1.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4-2.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카운트 값이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4-2-1.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 버튼이 비활성화된다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4-2-2.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4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6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17480"/>
              </p:ext>
            </p:extLst>
          </p:nvPr>
        </p:nvGraphicFramePr>
        <p:xfrm>
          <a:off x="311150" y="346710"/>
          <a:ext cx="10678795" cy="6133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준비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전에 방어중인 플레이어가 행동하게 되는 상태이다.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재배열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내용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 카운트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심장 카운트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차례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액터에게서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받은 값이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 때 기기가 분리된 경우 실행된다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6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화면 하단에 자신의 손 패가 출력된다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내용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사용자의 카드 개수를 종류 별로 센다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카드의 개수를 카운트해 그 값을 비밀 카드 카운트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심장 카드의 개수를 카운트해 그 값을 심장 카드 카운트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자신의 손패에서 카드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한장을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클릭 한 후 다른 카드를 클릭하면 카드 재배열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의해 둘의 위치가 바뀐다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셔플이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끝나고 전투 준비 버튼을 누르면 전투 준비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58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61787"/>
              </p:ext>
            </p:extLst>
          </p:nvPr>
        </p:nvGraphicFramePr>
        <p:xfrm>
          <a:off x="311150" y="199506"/>
          <a:ext cx="10678795" cy="632786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기기의 접촉 전 각 플레이어가 취하는 상태이다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카운트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사용자가 전투 준비 버튼을 클릭한 이후 실행된다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 카드 그래픽이 뒷면표시로 바뀌고 전투 준비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화면에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출력하고 전투 카운트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액터의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로 만든다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연결을 감지하면 각 기기의 전투 카운트 액터끼리 값을 비교하고 둘 다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이면 전투 화면으로 넘어간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카운트 값이 다를 경우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한 쪽이 턴 종료 화면일 경우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접촉 시 턴 전환 이벤트를 실행한다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4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6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94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43066"/>
              </p:ext>
            </p:extLst>
          </p:nvPr>
        </p:nvGraphicFramePr>
        <p:xfrm>
          <a:off x="311150" y="199506"/>
          <a:ext cx="10678795" cy="632786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전에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턴인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행동하게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되는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상태이다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카운트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사용자가 턴 종료 버튼을 클릭한 경우 실행된다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 카드 그래픽이 뒷면표시로 바뀌고 턴 종료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화면에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출력하고 전투 카운트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으로 만든다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연결을 감지하면 각 기기의 전투 카운트 액터끼리 값을 비교하고 둘의 값이 다르므로 턴 전환 이벤트를 실행한다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4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6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2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67404"/>
              </p:ext>
            </p:extLst>
          </p:nvPr>
        </p:nvGraphicFramePr>
        <p:xfrm>
          <a:off x="321945" y="13970"/>
          <a:ext cx="11472545" cy="840200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5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전투를 실행하는 화면이다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카드내용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지정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 연출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플레이어의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카운트 값이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1일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때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접촉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하면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실행된다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8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en-US" altLang="ko-KR" sz="11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 화면 하단에는 공격자의 카드가 뒤집힌 채로 나타나고 방어자 화면 하단에는 방어자의 카드가 뒤집힌 채로 나타난다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서버에서 각 사용자의 카드 내용 </a:t>
                      </a:r>
                      <a:r>
                        <a:rPr lang="ko-KR" altLang="en-US"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액터의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값과 공격자의 공격 지정 액터에게서 값을 받는다</a:t>
                      </a:r>
                      <a:r>
                        <a:rPr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en-US" altLang="ko-KR" sz="11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서버에서 공격자의 공격 카드를 삭제하고 공격 카드 카운트를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감소 시킨 후 저장한다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 연출 </a:t>
                      </a:r>
                      <a:r>
                        <a:rPr lang="ko-KR" altLang="en-US"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서버로부터 공격 지정 </a:t>
                      </a:r>
                      <a:r>
                        <a:rPr lang="ko-KR" altLang="en-US"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값을 받아 전투 씬 이벤트를 발생시킨다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서버가 각 화면에 “전투 종료” 문구를 출력한다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5-1.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방어자의 심장 카운트 값을 확인하고 값이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 경우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5-1-1.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서버에서 방어자의 화면에 “패배” 문구를 출력한다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5-1-2.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서버에서  공격자의 화면에 “승리” 문구를 출력한다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5-1-3.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접촉을 떼면 연결 감지 </a:t>
                      </a:r>
                      <a:r>
                        <a:rPr lang="ko-KR" altLang="en-US"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의해 연결이 끊어짐을 알고 둘 다 메인 화면으로 이동한다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.(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 종료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5-2.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방어자의 심장 카운트 값이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아닐 경우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5-2-1.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접촉을 떼면 연결 감지 </a:t>
                      </a:r>
                      <a:r>
                        <a:rPr lang="ko-KR" altLang="en-US"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의해 연결이 끊어짐을 알고 공격자는 공격 준비 화면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방어자는 방어 준비 화면으로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         다시 돌아간다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카드를 사용한 경우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서버에서 방어자의 공격 받은 카드를 확인한다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해당 카드 옆에 유리방패가 있을 경우</a:t>
                      </a:r>
                      <a:endParaRPr lang="en-US" altLang="ko-KR" sz="11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1-1-1.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공격받은 카드의 옆에 유리방패가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 존재할 경우 삭제되지 않고 옆에 있는 유리방패가 삭제된다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1-1-2.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공격받은 카드의 양 옆이 모두 </a:t>
                      </a:r>
                      <a:r>
                        <a:rPr lang="ko-KR" altLang="en-US"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유리방패일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경우 오른쪽 유리방패가 삭제된다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1-2.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해당 카드 옆에 유리방패가 없을 경우</a:t>
                      </a:r>
                      <a:endParaRPr lang="en-US" altLang="ko-KR" sz="11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1-2-1.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심장카드면 그 카드를 삭제하고 그 플레이어의 심장 카운트를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감소 시킨다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1-2-2.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공격 카드면 그 카드를 삭제한다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1-2-3.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비밀 카드면 그 카드를 삭제하고 비밀 카드 카운트를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감소 시킨 후 비밀 카드의 효과를 발동한다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1-2-3-1.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카드가 무력화 덫이라면 공격자의 공격 카운트를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으로 만든다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1-2-3-2.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카드가 비밀 덫이라면 공격자의 카드 내용 액터로부터 비밀 카드 카운트를 받아 온 후 방어자에게 그 값을 알린다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 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 카드를 사용한 경우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서버에서 방어자의 패에 비밀카드가 존재하는지 확인한다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1-1.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방어자의 패에 비밀카드가 존재할 경우</a:t>
                      </a:r>
                      <a:endParaRPr lang="en-US" altLang="ko-KR" sz="11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1-1-1.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비밀카드가 </a:t>
                      </a:r>
                      <a:r>
                        <a:rPr lang="ko-KR" altLang="en-US"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한장만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존재할 경우 그 카드를 삭제한다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1-1-2.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비밀카드가 </a:t>
                      </a:r>
                      <a:r>
                        <a:rPr lang="ko-KR" altLang="en-US" sz="11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여러장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존재할 경우 가장 왼쪽의 비밀카드를 삭제한다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1-2.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방어자의 패에 비밀카드가 존재하지 않을 경우</a:t>
                      </a:r>
                      <a:endParaRPr lang="en-US" altLang="ko-KR" sz="11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1-2-1. </a:t>
                      </a:r>
                      <a:r>
                        <a:rPr lang="ko-KR" altLang="en-US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아무 일도 일어나지 않는다</a:t>
                      </a: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77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연결이 끊어진 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초가 지나면 타임아웃이 발생 해 접촉이 단절 된 것으로 인식한다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82201"/>
              </p:ext>
            </p:extLst>
          </p:nvPr>
        </p:nvGraphicFramePr>
        <p:xfrm>
          <a:off x="321945" y="13970"/>
          <a:ext cx="11472545" cy="573874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9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씬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전투의 그래픽 실현을 하는 이벤트이다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 연출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지정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실행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 연출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지정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값을 받은 후 연결이 유지된 상태에서 실행된다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8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실행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화면 연출 액터로부터 공격 지정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값을 받은 후 공격자의 공격 카드와 방어자의 공격 받는 카드를 앞면표시로 바꾼다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칼을 든 기사가 방어자의 카드를 공격하려 하는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방어자의 공격 받은 카드를 확인 한 후 그에 따른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심장카드면 공격자의 공격에 의해 하트가 반토막나는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공격 카드면 공격자의 공격에 의해 방어자의 공격 카드가 반으로 잘리는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비밀 카드면 비밀 카드의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카드가 무력화 덫이라면 공격자가 칼을 떨어뜨리고 무릎 꿇는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3-3-2.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카드가 비밀 덫이라면 기사가 카드를 반으로 베었을 때 베인 카드에서 독 안개가 발생하는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영상 이벤트가 끝나면 다시 전투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77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2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63133"/>
              </p:ext>
            </p:extLst>
          </p:nvPr>
        </p:nvGraphicFramePr>
        <p:xfrm>
          <a:off x="311150" y="199506"/>
          <a:ext cx="10678795" cy="632786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전환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공격과 방어의 턴을 바꾸는 이벤트이다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차례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카운트 부여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카운트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사용자가 전투 준비 버튼을 클릭하고 공격 사용자가 턴 종료 버튼을 클릭한 후 기기를 접촉하면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접촉 시 차례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의해 각 기기의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값이 바뀌고 그 값이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인 쪽은 공격 카운트 부여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의해 공격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로 초기화 된 후 공격 준비화면으로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인 쪽은 방어 준비화면으로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4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6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1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22B076-D666-4043-844F-70EDF312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0" y="0"/>
            <a:ext cx="11019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9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84BDDD-622D-48E6-92E7-A5F1F763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7" y="0"/>
            <a:ext cx="10994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CF97FF-AE6E-4927-BE38-391AB732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1" y="0"/>
            <a:ext cx="1099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86C393-FC1F-4E6B-9096-09939A6F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97513"/>
              </p:ext>
            </p:extLst>
          </p:nvPr>
        </p:nvGraphicFramePr>
        <p:xfrm>
          <a:off x="331123" y="362267"/>
          <a:ext cx="10678795" cy="6133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val="1620017937"/>
                    </a:ext>
                  </a:extLst>
                </a:gridCol>
                <a:gridCol w="9197340">
                  <a:extLst>
                    <a:ext uri="{9D8B030D-6E8A-4147-A177-3AD203B41FA5}">
                      <a16:colId xmlns:a16="http://schemas.microsoft.com/office/drawing/2014/main" val="158184835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4058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볼륨의 정도를 설정할 수 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9169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볼륨 처리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0238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337417"/>
                  </a:ext>
                </a:extLst>
              </a:tr>
              <a:tr h="28606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 화면에 볼륨을 조절할 수 있는 스크롤바와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버튼이 표시된다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스크롤바의 움직임에 따라 볼륨 처리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현재 볼륨의 정도가 저장된다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버튼은 볼륨 처리 액터에게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값을 전달한다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사용자가 확인 버튼을 눌러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4532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559617"/>
                  </a:ext>
                </a:extLst>
              </a:tr>
              <a:tr h="9258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635971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6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DF0FF5-5627-44AE-991F-32CE4E38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" y="0"/>
            <a:ext cx="11032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, 측정기, 주방이(가) 표시된 사진&#10;&#10;자동 생성된 설명">
            <a:extLst>
              <a:ext uri="{FF2B5EF4-FFF2-40B4-BE49-F238E27FC236}">
                <a16:creationId xmlns:a16="http://schemas.microsoft.com/office/drawing/2014/main" id="{CB66E4BB-78FD-4DB6-AB0B-03468588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98" y="0"/>
            <a:ext cx="5608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5EF5BC8B-EEF3-4E59-B146-6D3C94E4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59" y="0"/>
            <a:ext cx="5561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1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, 앉아있는, 검은색, 하얀색이(가) 표시된 사진&#10;&#10;자동 생성된 설명">
            <a:extLst>
              <a:ext uri="{FF2B5EF4-FFF2-40B4-BE49-F238E27FC236}">
                <a16:creationId xmlns:a16="http://schemas.microsoft.com/office/drawing/2014/main" id="{447A0221-44AC-41D1-84F4-81973137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66" y="0"/>
            <a:ext cx="5511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3060_9586160/fImage32779144997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5" y="-635"/>
            <a:ext cx="5518785" cy="6955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97904"/>
              </p:ext>
            </p:extLst>
          </p:nvPr>
        </p:nvGraphicFramePr>
        <p:xfrm>
          <a:off x="311150" y="346710"/>
          <a:ext cx="10678795" cy="65068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설정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각자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비밀카드를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조합해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설정할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수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있다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검사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덱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여부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구성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서로의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디바이스는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분리된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상태이며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새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시작되지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않은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상태이다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4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카드 목록에 존재하는 카드들의 카운트를 저장하고 화면 오른쪽에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(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비어있으면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빈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목록을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.)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 액터로부터 전체 카드 카운트와 공격 카드 카운트를 리턴 받아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/20”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수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/10”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 밑에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구성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카드의 종류 그래픽을 화면 왼쪽에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사용자가 카드를 클릭한다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구성에서 클릭했을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2-1-1.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 그래픽을 클릭하면 공격 카드 추가 이벤트로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2-1-2.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 그래픽을 클릭하면 비밀 카드 추가 이벤트로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목록에서 클릭했을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2-2-1.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 이벤트로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확인 버튼을 누르면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여부를 저장하고 메인 화면으로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2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41081"/>
              </p:ext>
            </p:extLst>
          </p:nvPr>
        </p:nvGraphicFramePr>
        <p:xfrm>
          <a:off x="311150" y="346710"/>
          <a:ext cx="10678795" cy="65068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완성여부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경고 문구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 미만이어야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4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화면에서 공격 카드 그래픽을 클릭 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목록을 클릭하면 카드 추가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 액터에게 공격 카드가 추가됨을 알리고 그 카드의 카운트를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만약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그래픽을 한번 더 클릭하면 공격 카드 추가 이벤트를 취소한다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 카운트와 전체 카드 카운트를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장이 된 경우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 카운트와 전체 카드 카운트를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이상이고 전체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미만이면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리턴하고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구성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 카운트를 경고 문구 액터에게 전달한 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구성 경고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2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56228"/>
              </p:ext>
            </p:extLst>
          </p:nvPr>
        </p:nvGraphicFramePr>
        <p:xfrm>
          <a:off x="311150" y="346710"/>
          <a:ext cx="10678795" cy="65068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 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검사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덱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여부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경고 문구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 미만이어야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4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화면에서 비밀 카드를 그래픽을 클릭해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목록을 클릭하면 카드 추가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 액터에게 비밀 카드가 추가됨을 알리고 그 카드의 카운트를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 그래픽을 한번 더 클릭하면 비밀 카드 추가 이벤트를 취소한다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전체 카드 수 카운트를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2:</a:t>
                      </a:r>
                    </a:p>
                    <a:p>
                      <a:pPr marL="342900" indent="-34290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장이 된 경우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 카운트와 전체 카드 카운트를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이상이고 전체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미만이고 전체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리턴하고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구성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 카운트를 경고 문구 액터에게 전달한 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구성 경고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2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56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87425"/>
              </p:ext>
            </p:extLst>
          </p:nvPr>
        </p:nvGraphicFramePr>
        <p:xfrm>
          <a:off x="311150" y="346710"/>
          <a:ext cx="10678795" cy="65068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구성 경고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미만일 경우 룰에 위배되므로 수정을 요구한다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구성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검사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덱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여부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장으로 구성되어 있지만 공격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4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경고 문구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 액터에게 공격 카드 카운트를 받아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(10-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 카운트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만큼 부족합니다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라는 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확인 버튼을 누르면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2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0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81306"/>
              </p:ext>
            </p:extLst>
          </p:nvPr>
        </p:nvGraphicFramePr>
        <p:xfrm>
          <a:off x="311150" y="346710"/>
          <a:ext cx="10678795" cy="65068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카드를 제거할 수 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검사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덱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여부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 이상의 카드가 존재해야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4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 액터에게서 그 카드 카운트를 리턴 받은 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감소시키고 다시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목록 액터에게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 액터에게서 공격 카드 카운트와 전체 카드 카운트를 리턴 받는다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제거된 카드가 공격 카드면 전체 카드 카운트와 공격 카드 카운트를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감소 시킨 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 액터에게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2-2.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제거된 카드가 비밀 카드면 전체 카드 카운트를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감소 시킨 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검사 액터에게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342900" indent="-34290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2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34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97619"/>
              </p:ext>
            </p:extLst>
          </p:nvPr>
        </p:nvGraphicFramePr>
        <p:xfrm>
          <a:off x="311150" y="346710"/>
          <a:ext cx="10678795" cy="59926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5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시작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디바이스를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연결하면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시작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되고 선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후공을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결정한다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변수 발생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차례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완성되어있어야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하며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메인화면에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있는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게임시작 버튼을 누른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채로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맞대야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한다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연결을 인지한다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기기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의 변수 발생 액터에서 각 기기의 랜덤 변수를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기기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서버 역할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있는 차례 액터에서 두 기기의 변수 값을 비교 한 후 더 큰 값을 가진 쪽이 선공이 되며 차례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각 기기의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값을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선공에겐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후공에겐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의 화면에 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4-1.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액터로부터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리턴되었다면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선공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4-2.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액터로부터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리턴되었다면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후공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문구가 뜬 후 접촉을 떼면 연결 감지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의해 연결이 끊어짐을 알고 각 사용자는 게임 진행 준비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90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감지해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시작되었지만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결정하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 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종료되는경우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-1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종료되었다고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알리고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다시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“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상태로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이동한다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흐름종료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연결이 끊어진 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초가 지나면 타임아웃이 발생 해 접촉이 단절 된 것으로 인식한다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97074"/>
              </p:ext>
            </p:extLst>
          </p:nvPr>
        </p:nvGraphicFramePr>
        <p:xfrm>
          <a:off x="311150" y="346710"/>
          <a:ext cx="10678795" cy="59926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5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진행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사용자는 시작 드로우를 받고 각자 공격 준비와 방어 준비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시작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드로우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카운트 부여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시작 화면에서 선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후공을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정한 후 기기의 접촉을 뗀 상태이다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 화면에 심장카드 두 장과 시작 드로우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의해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드로우 받은 카드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총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장이 앞면 표시로 화면에 출력된다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선공 사용자의 공격 카운트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카운트 부여 액터로부터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의 값을 리턴 받고 공격 준비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2-1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후공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사용자는 방어 준비 화면으로 넘어간다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90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13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Pages>11</Pages>
  <Words>2794</Words>
  <Characters>0</Characters>
  <Application>Microsoft Office PowerPoint</Application>
  <DocSecurity>0</DocSecurity>
  <PresentationFormat>와이드스크린</PresentationFormat>
  <Lines>0</Lines>
  <Paragraphs>377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sejun</dc:creator>
  <cp:lastModifiedBy>choisejun</cp:lastModifiedBy>
  <cp:revision>87</cp:revision>
  <dcterms:modified xsi:type="dcterms:W3CDTF">2019-11-26T15:47:44Z</dcterms:modified>
</cp:coreProperties>
</file>