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02053-A398-4D5B-913D-F26C5BFC5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64" y="691743"/>
            <a:ext cx="7766936" cy="1646302"/>
          </a:xfrm>
        </p:spPr>
        <p:txBody>
          <a:bodyPr/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318DD5-A3CB-4D18-9F50-DFA008E7C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1508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201501487 </a:t>
            </a:r>
            <a:r>
              <a:rPr lang="ko-KR" altLang="en-US" dirty="0"/>
              <a:t>최세준</a:t>
            </a:r>
            <a:endParaRPr lang="en-US" altLang="ko-KR" dirty="0"/>
          </a:p>
          <a:p>
            <a:r>
              <a:rPr lang="en-US" altLang="ko-KR" dirty="0"/>
              <a:t>201501482 </a:t>
            </a:r>
            <a:r>
              <a:rPr lang="ko-KR" altLang="en-US" dirty="0" err="1"/>
              <a:t>정종하</a:t>
            </a:r>
            <a:endParaRPr lang="en-US" altLang="ko-KR" dirty="0"/>
          </a:p>
          <a:p>
            <a:r>
              <a:rPr lang="en-US" altLang="ko-KR" dirty="0"/>
              <a:t>201501427 </a:t>
            </a:r>
            <a:r>
              <a:rPr lang="ko-KR" altLang="en-US" dirty="0"/>
              <a:t>김진우</a:t>
            </a:r>
            <a:endParaRPr lang="en-US" altLang="ko-KR" dirty="0"/>
          </a:p>
          <a:p>
            <a:r>
              <a:rPr lang="en-US" altLang="ko-KR" dirty="0"/>
              <a:t>201501444 </a:t>
            </a:r>
            <a:r>
              <a:rPr lang="ko-KR" altLang="en-US" dirty="0"/>
              <a:t>신영규</a:t>
            </a:r>
          </a:p>
        </p:txBody>
      </p:sp>
    </p:spTree>
    <p:extLst>
      <p:ext uri="{BB962C8B-B14F-4D97-AF65-F5344CB8AC3E}">
        <p14:creationId xmlns:p14="http://schemas.microsoft.com/office/powerpoint/2010/main" val="336508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02053-A398-4D5B-913D-F26C5BFC5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130" y="151054"/>
            <a:ext cx="2577559" cy="1646302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318DD5-A3CB-4D18-9F50-DFA008E7C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4187" y="1999397"/>
            <a:ext cx="7766936" cy="4616088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/>
              <a:t>1. </a:t>
            </a:r>
            <a:r>
              <a:rPr lang="ko-KR" altLang="en-US" sz="3200" dirty="0"/>
              <a:t>연주가 가능한 장갑</a:t>
            </a:r>
            <a:r>
              <a:rPr lang="en-US" altLang="ko-KR" sz="3200" dirty="0"/>
              <a:t>(</a:t>
            </a:r>
            <a:r>
              <a:rPr lang="ko-KR" altLang="en-US" sz="3200" dirty="0"/>
              <a:t>드럼</a:t>
            </a:r>
            <a:r>
              <a:rPr lang="en-US" altLang="ko-KR" sz="3200" dirty="0"/>
              <a:t>, </a:t>
            </a:r>
            <a:r>
              <a:rPr lang="ko-KR" altLang="en-US" sz="3200" dirty="0"/>
              <a:t>피아노</a:t>
            </a:r>
            <a:r>
              <a:rPr lang="en-US" altLang="ko-KR" sz="3200" dirty="0"/>
              <a:t>, </a:t>
            </a:r>
            <a:r>
              <a:rPr lang="ko-KR" altLang="en-US" sz="3200" dirty="0"/>
              <a:t>기타</a:t>
            </a:r>
            <a:r>
              <a:rPr lang="en-US" altLang="ko-KR" sz="3200" dirty="0"/>
              <a:t>)</a:t>
            </a:r>
          </a:p>
          <a:p>
            <a:pPr algn="l"/>
            <a:endParaRPr lang="en-US" altLang="ko-KR" sz="3200" dirty="0"/>
          </a:p>
          <a:p>
            <a:pPr algn="l"/>
            <a:r>
              <a:rPr lang="en-US" altLang="ko-KR" sz="3200" dirty="0"/>
              <a:t>2. </a:t>
            </a:r>
            <a:r>
              <a:rPr lang="ko-KR" altLang="en-US" sz="3200" dirty="0"/>
              <a:t>무선충전장갑</a:t>
            </a:r>
            <a:endParaRPr lang="en-US" altLang="ko-KR" sz="3200" dirty="0"/>
          </a:p>
          <a:p>
            <a:pPr algn="l"/>
            <a:endParaRPr lang="en-US" altLang="ko-KR" sz="3200" dirty="0"/>
          </a:p>
          <a:p>
            <a:pPr algn="l"/>
            <a:r>
              <a:rPr lang="en-US" altLang="ko-KR" sz="3200" dirty="0"/>
              <a:t>3.  No</a:t>
            </a:r>
            <a:r>
              <a:rPr lang="ko-KR" altLang="en-US" sz="3200" dirty="0"/>
              <a:t> </a:t>
            </a:r>
            <a:r>
              <a:rPr lang="en-US" altLang="ko-KR" sz="3200" dirty="0"/>
              <a:t>touch control</a:t>
            </a:r>
          </a:p>
          <a:p>
            <a:pPr marL="342900" indent="-342900" algn="l">
              <a:buAutoNum type="arabicPeriod"/>
            </a:pPr>
            <a:endParaRPr lang="en-US" altLang="ko-KR" dirty="0"/>
          </a:p>
          <a:p>
            <a:pPr marL="342900" indent="-342900" algn="l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51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496D1-3F97-4796-8AAE-ADF3A444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8600"/>
            <a:ext cx="8596668" cy="1320800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연주가 가능한 장갑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드럼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피아노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기타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내용 개체 틀 4" descr="의류이(가) 표시된 사진&#10;&#10;자동 생성된 설명">
            <a:extLst>
              <a:ext uri="{FF2B5EF4-FFF2-40B4-BE49-F238E27FC236}">
                <a16:creationId xmlns:a16="http://schemas.microsoft.com/office/drawing/2014/main" id="{568B9A3C-B211-4742-8830-5D3162310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4176" y="2394468"/>
            <a:ext cx="2474119" cy="2474119"/>
          </a:xfrm>
        </p:spPr>
      </p:pic>
      <p:pic>
        <p:nvPicPr>
          <p:cNvPr id="9" name="그림 8" descr="음악, 드럼, 실내, 벽이(가) 표시된 사진&#10;&#10;자동 생성된 설명">
            <a:extLst>
              <a:ext uri="{FF2B5EF4-FFF2-40B4-BE49-F238E27FC236}">
                <a16:creationId xmlns:a16="http://schemas.microsoft.com/office/drawing/2014/main" id="{414D2C5F-5BED-4C2A-93E2-9FBC65C22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906" y="1183615"/>
            <a:ext cx="2395538" cy="2020619"/>
          </a:xfrm>
          <a:prstGeom prst="rect">
            <a:avLst/>
          </a:prstGeom>
        </p:spPr>
      </p:pic>
      <p:pic>
        <p:nvPicPr>
          <p:cNvPr id="14" name="그림 13" descr="음악, 피아노이(가) 표시된 사진&#10;&#10;자동 생성된 설명">
            <a:extLst>
              <a:ext uri="{FF2B5EF4-FFF2-40B4-BE49-F238E27FC236}">
                <a16:creationId xmlns:a16="http://schemas.microsoft.com/office/drawing/2014/main" id="{3E4C42D6-9C12-44AD-A2A2-E23532503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47" y="3777850"/>
            <a:ext cx="1855100" cy="1718076"/>
          </a:xfrm>
          <a:prstGeom prst="rect">
            <a:avLst/>
          </a:prstGeom>
        </p:spPr>
      </p:pic>
      <p:pic>
        <p:nvPicPr>
          <p:cNvPr id="16" name="그림 15" descr="음악, 기타이(가) 표시된 사진&#10;&#10;자동 생성된 설명">
            <a:extLst>
              <a:ext uri="{FF2B5EF4-FFF2-40B4-BE49-F238E27FC236}">
                <a16:creationId xmlns:a16="http://schemas.microsoft.com/office/drawing/2014/main" id="{B4A0433E-5621-4058-8DB3-51B802CDD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670" y="3777850"/>
            <a:ext cx="2084198" cy="1463281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A0DA6CA-70B7-42E2-8B3D-A55D64B1E55A}"/>
              </a:ext>
            </a:extLst>
          </p:cNvPr>
          <p:cNvSpPr/>
          <p:nvPr/>
        </p:nvSpPr>
        <p:spPr>
          <a:xfrm>
            <a:off x="5330397" y="2933700"/>
            <a:ext cx="1508553" cy="117157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7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496D1-3F97-4796-8AAE-ADF3A444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7175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5400" dirty="0">
                <a:solidFill>
                  <a:schemeClr val="tx1"/>
                </a:solidFill>
              </a:rPr>
              <a:t>무선충전장갑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내용 개체 틀 4" descr="실내, 장갑류, 사람이(가) 표시된 사진&#10;&#10;자동 생성된 설명">
            <a:extLst>
              <a:ext uri="{FF2B5EF4-FFF2-40B4-BE49-F238E27FC236}">
                <a16:creationId xmlns:a16="http://schemas.microsoft.com/office/drawing/2014/main" id="{A3A07442-EDA3-417F-94C7-92C4E1D2C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015" y="2501899"/>
            <a:ext cx="3837305" cy="3837305"/>
          </a:xfrm>
        </p:spPr>
      </p:pic>
      <p:sp>
        <p:nvSpPr>
          <p:cNvPr id="7" name="번개 6">
            <a:extLst>
              <a:ext uri="{FF2B5EF4-FFF2-40B4-BE49-F238E27FC236}">
                <a16:creationId xmlns:a16="http://schemas.microsoft.com/office/drawing/2014/main" id="{7D076811-127A-40C3-841C-687C0AD403AF}"/>
              </a:ext>
            </a:extLst>
          </p:cNvPr>
          <p:cNvSpPr/>
          <p:nvPr/>
        </p:nvSpPr>
        <p:spPr>
          <a:xfrm rot="19844114">
            <a:off x="4029075" y="3282949"/>
            <a:ext cx="504825" cy="866775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번개 7">
            <a:extLst>
              <a:ext uri="{FF2B5EF4-FFF2-40B4-BE49-F238E27FC236}">
                <a16:creationId xmlns:a16="http://schemas.microsoft.com/office/drawing/2014/main" id="{99C18389-6183-4A0C-9324-5A18E260D32F}"/>
              </a:ext>
            </a:extLst>
          </p:cNvPr>
          <p:cNvSpPr/>
          <p:nvPr/>
        </p:nvSpPr>
        <p:spPr>
          <a:xfrm>
            <a:off x="4506030" y="2863847"/>
            <a:ext cx="504825" cy="866775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번개 8">
            <a:extLst>
              <a:ext uri="{FF2B5EF4-FFF2-40B4-BE49-F238E27FC236}">
                <a16:creationId xmlns:a16="http://schemas.microsoft.com/office/drawing/2014/main" id="{B8DB5284-F71E-4AD3-989C-876015EDEE16}"/>
              </a:ext>
            </a:extLst>
          </p:cNvPr>
          <p:cNvSpPr/>
          <p:nvPr/>
        </p:nvSpPr>
        <p:spPr>
          <a:xfrm rot="1516034">
            <a:off x="5129211" y="2682873"/>
            <a:ext cx="504825" cy="866775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91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496D1-3F97-4796-8AAE-ADF3A444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622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</a:rPr>
              <a:t>No</a:t>
            </a:r>
            <a:r>
              <a:rPr lang="ko-KR" altLang="en-US" sz="5400" dirty="0">
                <a:solidFill>
                  <a:schemeClr val="tx1"/>
                </a:solidFill>
              </a:rPr>
              <a:t> </a:t>
            </a:r>
            <a:r>
              <a:rPr lang="en-US" altLang="ko-KR" sz="5400" dirty="0">
                <a:solidFill>
                  <a:schemeClr val="tx1"/>
                </a:solidFill>
              </a:rPr>
              <a:t>touch control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pic>
        <p:nvPicPr>
          <p:cNvPr id="5" name="내용 개체 틀 4" descr="사람, 의류, 여자이(가) 표시된 사진&#10;&#10;자동 생성된 설명">
            <a:extLst>
              <a:ext uri="{FF2B5EF4-FFF2-40B4-BE49-F238E27FC236}">
                <a16:creationId xmlns:a16="http://schemas.microsoft.com/office/drawing/2014/main" id="{4A3064CF-A51E-4DD3-B961-F52560871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799" y="2071846"/>
            <a:ext cx="5553075" cy="3702050"/>
          </a:xfrm>
        </p:spPr>
      </p:pic>
    </p:spTree>
    <p:extLst>
      <p:ext uri="{BB962C8B-B14F-4D97-AF65-F5344CB8AC3E}">
        <p14:creationId xmlns:p14="http://schemas.microsoft.com/office/powerpoint/2010/main" val="241601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45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패싯</vt:lpstr>
      <vt:lpstr>캡스톤 디자인</vt:lpstr>
      <vt:lpstr>목차</vt:lpstr>
      <vt:lpstr>연주가 가능한 장갑(드럼, 피아노, 기타) </vt:lpstr>
      <vt:lpstr>무선충전장갑 </vt:lpstr>
      <vt:lpstr>No touch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</dc:title>
  <dc:creator>김 진우</dc:creator>
  <cp:lastModifiedBy>김 진우</cp:lastModifiedBy>
  <cp:revision>7</cp:revision>
  <dcterms:created xsi:type="dcterms:W3CDTF">2019-09-10T09:01:02Z</dcterms:created>
  <dcterms:modified xsi:type="dcterms:W3CDTF">2019-09-10T11:29:00Z</dcterms:modified>
</cp:coreProperties>
</file>