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2"/>
  </p:notesMasterIdLst>
  <p:handoutMasterIdLst>
    <p:handoutMasterId r:id="rId23"/>
  </p:handoutMasterIdLst>
  <p:sldIdLst>
    <p:sldId id="292" r:id="rId2"/>
    <p:sldId id="285" r:id="rId3"/>
    <p:sldId id="290" r:id="rId4"/>
    <p:sldId id="280" r:id="rId5"/>
    <p:sldId id="281" r:id="rId6"/>
    <p:sldId id="291" r:id="rId7"/>
    <p:sldId id="279" r:id="rId8"/>
    <p:sldId id="286" r:id="rId9"/>
    <p:sldId id="293" r:id="rId10"/>
    <p:sldId id="282" r:id="rId11"/>
    <p:sldId id="283" r:id="rId12"/>
    <p:sldId id="294" r:id="rId13"/>
    <p:sldId id="284" r:id="rId14"/>
    <p:sldId id="296" r:id="rId15"/>
    <p:sldId id="297" r:id="rId16"/>
    <p:sldId id="295" r:id="rId17"/>
    <p:sldId id="289" r:id="rId18"/>
    <p:sldId id="287" r:id="rId19"/>
    <p:sldId id="288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44" y="1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362F24C6-3ED7-41A4-B3F5-57EF2FA1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5" y="0"/>
            <a:ext cx="11322170" cy="6858000"/>
          </a:xfrm>
          <a:prstGeom prst="rect">
            <a:avLst/>
          </a:prstGeom>
        </p:spPr>
      </p:pic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04693208-D0C6-44F3-A02B-D4C4B1AFDEB1}"/>
              </a:ext>
            </a:extLst>
          </p:cNvPr>
          <p:cNvSpPr txBox="1">
            <a:spLocks/>
          </p:cNvSpPr>
          <p:nvPr/>
        </p:nvSpPr>
        <p:spPr>
          <a:xfrm>
            <a:off x="763815" y="3921079"/>
            <a:ext cx="4998357" cy="955390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덱완성이</a:t>
            </a:r>
            <a:r>
              <a:rPr lang="ko-KR" altLang="en-US"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되지 않아 게임시작 버튼이 비활성화됨</a:t>
            </a:r>
          </a:p>
        </p:txBody>
      </p:sp>
      <p:sp>
        <p:nvSpPr>
          <p:cNvPr id="5" name="텍스트 상자 3">
            <a:extLst>
              <a:ext uri="{FF2B5EF4-FFF2-40B4-BE49-F238E27FC236}">
                <a16:creationId xmlns:a16="http://schemas.microsoft.com/office/drawing/2014/main" id="{63B601BD-783E-40B2-8822-E3066BE02C71}"/>
              </a:ext>
            </a:extLst>
          </p:cNvPr>
          <p:cNvSpPr txBox="1">
            <a:spLocks/>
          </p:cNvSpPr>
          <p:nvPr/>
        </p:nvSpPr>
        <p:spPr>
          <a:xfrm>
            <a:off x="763815" y="234450"/>
            <a:ext cx="2642870" cy="52387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초기 </a:t>
            </a:r>
            <a:r>
              <a:rPr lang="ko-KR" altLang="en-US"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메인메뉴</a:t>
            </a:r>
            <a:endParaRPr lang="ko-KR" altLang="en-US" sz="2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66E4BB-78FD-4DB6-AB0B-03468588D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0"/>
            <a:ext cx="5608320" cy="6858000"/>
          </a:xfrm>
          <a:prstGeom prst="rect">
            <a:avLst/>
          </a:prstGeom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94615" y="1629410"/>
            <a:ext cx="3458210" cy="138493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선공/후공을 가르는 이팩트 후 각자에게 선공/후공을 알려줌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488690" y="3187065"/>
            <a:ext cx="247014" cy="236220"/>
          </a:xfrm>
          <a:prstGeom prst="ellipse">
            <a:avLst/>
          </a:prstGeom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411210" y="3613150"/>
            <a:ext cx="247014" cy="236220"/>
          </a:xfrm>
          <a:prstGeom prst="ellipse">
            <a:avLst/>
          </a:prstGeom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1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F5BC8B-EEF3-4E59-B146-6D3C94E4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35" y="0"/>
            <a:ext cx="5561330" cy="6858000"/>
          </a:xfrm>
          <a:prstGeom prst="rect">
            <a:avLst/>
          </a:prstGeom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94615" y="245110"/>
            <a:ext cx="2986405" cy="181546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분리한 후 방어 준비자는 카드의 위치를 바꾸면서 공격에 대비 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-1905" y="3593465"/>
            <a:ext cx="3372485" cy="138493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공격 준비자는 상대 손패 모양의 버튼을 통해 공격카드 지정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489950" y="321310"/>
            <a:ext cx="247650" cy="23685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8511540" y="3562985"/>
            <a:ext cx="247015" cy="23622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1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회로, 시계이(가) 표시된 사진&#10;&#10;자동 생성된 설명">
            <a:extLst>
              <a:ext uri="{FF2B5EF4-FFF2-40B4-BE49-F238E27FC236}">
                <a16:creationId xmlns:a16="http://schemas.microsoft.com/office/drawing/2014/main" id="{120069F1-D47E-4F59-BD34-35D73477B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1" y="0"/>
            <a:ext cx="11405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7A0221-44AC-41D1-84F4-819731378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0"/>
            <a:ext cx="5511800" cy="6858000"/>
          </a:xfrm>
          <a:prstGeom prst="rect">
            <a:avLst/>
          </a:prstGeom>
        </p:spPr>
      </p:pic>
      <p:sp>
        <p:nvSpPr>
          <p:cNvPr id="4" name="도형 3"/>
          <p:cNvSpPr>
            <a:spLocks/>
          </p:cNvSpPr>
          <p:nvPr/>
        </p:nvSpPr>
        <p:spPr>
          <a:xfrm>
            <a:off x="3488690" y="3230245"/>
            <a:ext cx="247015" cy="236220"/>
          </a:xfrm>
          <a:prstGeom prst="ellipse">
            <a:avLst/>
          </a:prstGeom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8500745" y="3583940"/>
            <a:ext cx="247015" cy="236220"/>
          </a:xfrm>
          <a:prstGeom prst="ellipse">
            <a:avLst/>
          </a:prstGeom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959850" y="1307465"/>
            <a:ext cx="2987040" cy="224599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기기를 맞댈 경우 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지목당한 카드가 삭제되고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전투 이팩트 표시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7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A93C898C-C88E-4E9B-A91B-2AFC6B6C5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6" y="0"/>
            <a:ext cx="11355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1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도시, 측정기이(가) 표시된 사진&#10;&#10;자동 생성된 설명">
            <a:extLst>
              <a:ext uri="{FF2B5EF4-FFF2-40B4-BE49-F238E27FC236}">
                <a16:creationId xmlns:a16="http://schemas.microsoft.com/office/drawing/2014/main" id="{72D03045-15E4-420A-BCD7-AECA1DF0C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51" y="0"/>
            <a:ext cx="605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, 회로, 컴퓨터이(가) 표시된 사진&#10;&#10;자동 생성된 설명">
            <a:extLst>
              <a:ext uri="{FF2B5EF4-FFF2-40B4-BE49-F238E27FC236}">
                <a16:creationId xmlns:a16="http://schemas.microsoft.com/office/drawing/2014/main" id="{97FDCB55-0B73-48C5-A7BA-29F5B6F34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9" y="0"/>
            <a:ext cx="11379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9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20108_12346344/fImage3540313979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45" y="-137795"/>
            <a:ext cx="5628005" cy="6995795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8167370" y="1758315"/>
            <a:ext cx="3865245" cy="181546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남은 손패에 상관 없이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 심장카드가 더이상 손에 없다면 패배, 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상대는 승리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, 회로, 표지판, 거리이(가) 표시된 사진&#10;&#10;자동 생성된 설명">
            <a:extLst>
              <a:ext uri="{FF2B5EF4-FFF2-40B4-BE49-F238E27FC236}">
                <a16:creationId xmlns:a16="http://schemas.microsoft.com/office/drawing/2014/main" id="{667A4747-41A7-48F0-A011-1FC813BB7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2" y="0"/>
            <a:ext cx="113246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시계이(가) 표시된 사진&#10;&#10;자동 생성된 설명">
            <a:extLst>
              <a:ext uri="{FF2B5EF4-FFF2-40B4-BE49-F238E27FC236}">
                <a16:creationId xmlns:a16="http://schemas.microsoft.com/office/drawing/2014/main" id="{B7F12293-3102-4B99-841B-40064226A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2" y="0"/>
            <a:ext cx="1134319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84BDDD-622D-48E6-92E7-A5F1F763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5" y="0"/>
            <a:ext cx="10994390" cy="6858000"/>
          </a:xfrm>
          <a:prstGeom prst="rect">
            <a:avLst/>
          </a:prstGeom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127000" y="116205"/>
            <a:ext cx="5497195" cy="52387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설정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버튼을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눌렀을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경우</a:t>
            </a:r>
            <a:endParaRPr lang="ko-KR" altLang="en-US" sz="2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3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65" y="-635"/>
            <a:ext cx="5518785" cy="695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63B4CB87-386A-4C9B-A2EB-28BF298A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4" y="0"/>
            <a:ext cx="11315342" cy="6858000"/>
          </a:xfrm>
          <a:prstGeom prst="rect">
            <a:avLst/>
          </a:prstGeom>
        </p:spPr>
      </p:pic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5EB1AD9F-F222-44D6-A0E6-3F67A4CB1F53}"/>
              </a:ext>
            </a:extLst>
          </p:cNvPr>
          <p:cNvSpPr txBox="1">
            <a:spLocks/>
          </p:cNvSpPr>
          <p:nvPr/>
        </p:nvSpPr>
        <p:spPr>
          <a:xfrm>
            <a:off x="127000" y="116205"/>
            <a:ext cx="5497195" cy="52387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음소거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버튼을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눌렀을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경우</a:t>
            </a:r>
            <a:endParaRPr lang="ko-KR" altLang="en-US" sz="2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F97FF-AE6E-4927-BE38-391AB732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0"/>
            <a:ext cx="10991215" cy="6858000"/>
          </a:xfrm>
          <a:prstGeom prst="rect">
            <a:avLst/>
          </a:prstGeom>
        </p:spPr>
      </p:pic>
      <p:sp>
        <p:nvSpPr>
          <p:cNvPr id="5" name="텍스트 상자 3">
            <a:extLst>
              <a:ext uri="{FF2B5EF4-FFF2-40B4-BE49-F238E27FC236}">
                <a16:creationId xmlns:a16="http://schemas.microsoft.com/office/drawing/2014/main" id="{C47971B3-F331-48D8-85BC-57C6D9472CE8}"/>
              </a:ext>
            </a:extLst>
          </p:cNvPr>
          <p:cNvSpPr txBox="1">
            <a:spLocks/>
          </p:cNvSpPr>
          <p:nvPr/>
        </p:nvSpPr>
        <p:spPr>
          <a:xfrm>
            <a:off x="8369300" y="2440622"/>
            <a:ext cx="2642870" cy="52387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처음엔</a:t>
            </a: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빈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sz="2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DF0FF5-5627-44AE-991F-32CE4E3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" y="0"/>
            <a:ext cx="11031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표지판, 거리, 전화, 기차이(가) 표시된 사진&#10;&#10;자동 생성된 설명">
            <a:extLst>
              <a:ext uri="{FF2B5EF4-FFF2-40B4-BE49-F238E27FC236}">
                <a16:creationId xmlns:a16="http://schemas.microsoft.com/office/drawing/2014/main" id="{A2CC3EB8-34A5-4029-AAB8-C0120604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4" y="0"/>
            <a:ext cx="11353159" cy="6858000"/>
          </a:xfrm>
          <a:prstGeom prst="rect">
            <a:avLst/>
          </a:prstGeom>
        </p:spPr>
      </p:pic>
      <p:sp>
        <p:nvSpPr>
          <p:cNvPr id="5" name="텍스트 상자 3">
            <a:extLst>
              <a:ext uri="{FF2B5EF4-FFF2-40B4-BE49-F238E27FC236}">
                <a16:creationId xmlns:a16="http://schemas.microsoft.com/office/drawing/2014/main" id="{1AF24B32-846E-4E60-A278-A59218BB1299}"/>
              </a:ext>
            </a:extLst>
          </p:cNvPr>
          <p:cNvSpPr txBox="1">
            <a:spLocks/>
          </p:cNvSpPr>
          <p:nvPr/>
        </p:nvSpPr>
        <p:spPr>
          <a:xfrm>
            <a:off x="5277757" y="4196851"/>
            <a:ext cx="2642870" cy="955390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카드를 눌러 삭제한 경우</a:t>
            </a:r>
            <a:endParaRPr lang="ko-KR" altLang="en-US" sz="2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8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24064_14830608/image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105" y="0"/>
            <a:ext cx="11020425" cy="6858635"/>
          </a:xfrm>
          <a:prstGeom prst="rect">
            <a:avLst/>
          </a:prstGeom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>
            <a:off x="448945" y="105410"/>
            <a:ext cx="1794510" cy="52387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63526" y="4749165"/>
            <a:ext cx="4264932" cy="52387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덱 </a:t>
            </a:r>
            <a:r>
              <a:rPr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완성</a:t>
            </a:r>
            <a:r>
              <a:rPr lang="ko-KR" altLang="en-US"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시 게임시작 가능</a:t>
            </a:r>
          </a:p>
        </p:txBody>
      </p:sp>
    </p:spTree>
    <p:extLst>
      <p:ext uri="{BB962C8B-B14F-4D97-AF65-F5344CB8AC3E}">
        <p14:creationId xmlns:p14="http://schemas.microsoft.com/office/powerpoint/2010/main" val="149683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세준/AppData/Roaming/PolarisOffice/ETemp/20108_12346344/fImage5530479792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80" y="1011555"/>
            <a:ext cx="9208135" cy="5849620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229235" y="344170"/>
            <a:ext cx="5497830" cy="524510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게임시작 버튼을 눌렀을 경우</a:t>
            </a:r>
            <a:endParaRPr lang="ko-KR" altLang="en-US" sz="28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8661400" y="1371600"/>
            <a:ext cx="344805" cy="33337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9229725" y="1684020"/>
            <a:ext cx="2449195" cy="924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연결된 상태면 초록색,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분리된 상태면 빨간색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으로 점등된다.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9232265" y="1148715"/>
            <a:ext cx="2434590" cy="462915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연결상태 표시기</a:t>
            </a:r>
            <a:endParaRPr lang="ko-KR" altLang="en-US" sz="24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앉아있는, 시계, 컴퓨터, 옅은이(가) 표시된 사진&#10;&#10;자동 생성된 설명">
            <a:extLst>
              <a:ext uri="{FF2B5EF4-FFF2-40B4-BE49-F238E27FC236}">
                <a16:creationId xmlns:a16="http://schemas.microsoft.com/office/drawing/2014/main" id="{6224DDB3-3AD5-4EB7-A60B-6D2C7485F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0" y="0"/>
            <a:ext cx="5679939" cy="6858000"/>
          </a:xfrm>
          <a:prstGeom prst="rect">
            <a:avLst/>
          </a:prstGeom>
        </p:spPr>
      </p:pic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B3DEC095-31C4-4630-804D-5842C730B7CA}"/>
              </a:ext>
            </a:extLst>
          </p:cNvPr>
          <p:cNvSpPr txBox="1">
            <a:spLocks/>
          </p:cNvSpPr>
          <p:nvPr/>
        </p:nvSpPr>
        <p:spPr>
          <a:xfrm>
            <a:off x="127000" y="809343"/>
            <a:ext cx="3414486" cy="1386277"/>
          </a:xfrm>
          <a:prstGeom prst="rect">
            <a:avLst/>
          </a:prstGeom>
          <a:solidFill>
            <a:srgbClr val="9CC3E6"/>
          </a:solidFill>
          <a:ln w="0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게임 </a:t>
            </a:r>
            <a:r>
              <a:rPr lang="ko-KR" altLang="en-US"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시작시</a:t>
            </a:r>
            <a:endParaRPr lang="en-US" altLang="ko-KR" sz="2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선 </a:t>
            </a:r>
            <a:r>
              <a:rPr lang="ko-KR" altLang="en-US" sz="2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후공을</a:t>
            </a:r>
            <a:r>
              <a:rPr lang="ko-KR" altLang="en-US" sz="2800" b="1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결정하는 이펙트가 나옴</a:t>
            </a:r>
          </a:p>
        </p:txBody>
      </p:sp>
    </p:spTree>
    <p:extLst>
      <p:ext uri="{BB962C8B-B14F-4D97-AF65-F5344CB8AC3E}">
        <p14:creationId xmlns:p14="http://schemas.microsoft.com/office/powerpoint/2010/main" val="12733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12</Pages>
  <Words>103</Words>
  <Characters>0</Characters>
  <Application>Microsoft Office PowerPoint</Application>
  <DocSecurity>0</DocSecurity>
  <PresentationFormat>와이드스크린</PresentationFormat>
  <Lines>0</Lines>
  <Paragraphs>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sejun</dc:creator>
  <cp:lastModifiedBy>최 세준</cp:lastModifiedBy>
  <cp:revision>6</cp:revision>
  <dcterms:modified xsi:type="dcterms:W3CDTF">2019-12-11T13:07:35Z</dcterms:modified>
</cp:coreProperties>
</file>