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304" r:id="rId9"/>
    <p:sldId id="305" r:id="rId10"/>
    <p:sldId id="306" r:id="rId11"/>
    <p:sldId id="307" r:id="rId12"/>
    <p:sldId id="308" r:id="rId13"/>
    <p:sldId id="313" r:id="rId14"/>
    <p:sldId id="309" r:id="rId15"/>
    <p:sldId id="314" r:id="rId16"/>
    <p:sldId id="310" r:id="rId17"/>
    <p:sldId id="315" r:id="rId18"/>
    <p:sldId id="311" r:id="rId19"/>
    <p:sldId id="316" r:id="rId20"/>
    <p:sldId id="312" r:id="rId21"/>
    <p:sldId id="317" r:id="rId22"/>
    <p:sldId id="293" r:id="rId23"/>
    <p:sldId id="323" r:id="rId24"/>
    <p:sldId id="294" r:id="rId25"/>
    <p:sldId id="321" r:id="rId26"/>
    <p:sldId id="295" r:id="rId27"/>
    <p:sldId id="296" r:id="rId28"/>
    <p:sldId id="297" r:id="rId29"/>
    <p:sldId id="298" r:id="rId30"/>
    <p:sldId id="299" r:id="rId31"/>
    <p:sldId id="322" r:id="rId32"/>
    <p:sldId id="300" r:id="rId33"/>
    <p:sldId id="30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56856956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760468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9588915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84680579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420661573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55900179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65999788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71173001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99828555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11439890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30999579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847689323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6665814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950605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49420666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69059058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54803604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1411450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3014717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72357092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69227491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47786035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52291255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88074314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94491773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91816898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90099341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18755307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31634345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24186722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62923529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91582462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95554801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41759"/>
              </p:ext>
            </p:extLst>
          </p:nvPr>
        </p:nvGraphicFramePr>
        <p:xfrm>
          <a:off x="756602" y="1230728"/>
          <a:ext cx="10678795" cy="43965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6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게임을 실행하면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6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기기의 전원을 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LCD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화면에 게임 시작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완성여부 를 나타낸다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각각의 플레이어는 게임 시작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게임시작을 터치하면 게임시작 준비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설정을 터치하면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설정을 터치하면 설정 화면이 나타난다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0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83B739B7-36ED-457C-983D-B9E8A5746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1" y="3932825"/>
            <a:ext cx="4829299" cy="29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5478"/>
              </p:ext>
            </p:extLst>
          </p:nvPr>
        </p:nvGraphicFramePr>
        <p:xfrm>
          <a:off x="756602" y="1551828"/>
          <a:ext cx="10678795" cy="37543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84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4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무력화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7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5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51970"/>
              </p:ext>
            </p:extLst>
          </p:nvPr>
        </p:nvGraphicFramePr>
        <p:xfrm>
          <a:off x="756602" y="1286776"/>
          <a:ext cx="10678795" cy="428444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5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비밀 덫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9326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7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65915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1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6956"/>
              </p:ext>
            </p:extLst>
          </p:nvPr>
        </p:nvGraphicFramePr>
        <p:xfrm>
          <a:off x="756602" y="1342465"/>
          <a:ext cx="10678795" cy="4173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2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72793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0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19357"/>
              </p:ext>
            </p:extLst>
          </p:nvPr>
        </p:nvGraphicFramePr>
        <p:xfrm>
          <a:off x="756602" y="1277535"/>
          <a:ext cx="10678795" cy="41674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5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3677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0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77131"/>
              </p:ext>
            </p:extLst>
          </p:nvPr>
        </p:nvGraphicFramePr>
        <p:xfrm>
          <a:off x="756602" y="1464417"/>
          <a:ext cx="10678795" cy="3929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7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4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3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2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28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2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8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4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81947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78794"/>
              </p:ext>
            </p:extLst>
          </p:nvPr>
        </p:nvGraphicFramePr>
        <p:xfrm>
          <a:off x="756602" y="1454904"/>
          <a:ext cx="10678795" cy="394819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볼륨의 정도를 설정할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2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LCD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음향 설정 화면이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음량 설정 스크롤 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 설정 스크롤 바를 터치하면 현재 음량을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%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단위로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음소거를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체크표시를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확인을 터치하면 설정 화면이 사라지며 메인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4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3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9684"/>
              </p:ext>
            </p:extLst>
          </p:nvPr>
        </p:nvGraphicFramePr>
        <p:xfrm>
          <a:off x="756602" y="1399564"/>
          <a:ext cx="10678795" cy="405887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7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표지판, 거리, 전화, 기차이(가) 표시된 사진&#10;&#10;자동 생성된 설명">
            <a:extLst>
              <a:ext uri="{FF2B5EF4-FFF2-40B4-BE49-F238E27FC236}">
                <a16:creationId xmlns:a16="http://schemas.microsoft.com/office/drawing/2014/main" id="{DC87023F-1570-49A5-A245-14BEC3DF6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20" y="3429000"/>
            <a:ext cx="5676580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665CDC-1B03-49E6-8131-2FA927D13D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7" y="4261832"/>
            <a:ext cx="3849741" cy="239320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5864CFB-1989-4DAC-9B9E-8177F03401B9}"/>
              </a:ext>
            </a:extLst>
          </p:cNvPr>
          <p:cNvSpPr/>
          <p:nvPr/>
        </p:nvSpPr>
        <p:spPr>
          <a:xfrm>
            <a:off x="4963886" y="4809506"/>
            <a:ext cx="1341911" cy="156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0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34147"/>
              </p:ext>
            </p:extLst>
          </p:nvPr>
        </p:nvGraphicFramePr>
        <p:xfrm>
          <a:off x="756602" y="1413662"/>
          <a:ext cx="10678795" cy="40306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17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61767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확인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나만의덱’을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완성시키고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메인화면으로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카드개수와 공격 카드개수가 충족되어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완성되어야한다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설정화면에서 확인을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덱’에있는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각각의 카드 개수를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의 기기에서 각각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화면에 있는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X-&gt;O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바꾸어준다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화면에서 메인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C:/Users/세준/AppData/Roaming/PolarisOffice/ETemp/24064_14830608/image1.JPG">
            <a:extLst>
              <a:ext uri="{FF2B5EF4-FFF2-40B4-BE49-F238E27FC236}">
                <a16:creationId xmlns:a16="http://schemas.microsoft.com/office/drawing/2014/main" id="{CA78746D-2192-4570-AF47-9BD5658329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8770" y="3653064"/>
            <a:ext cx="5149677" cy="3204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86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39609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끊김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기기의 연결이 정보교환 도중에 끊길 경우 재연결까지 대기한다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아직 작업이 완료되지 않았습니다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재연결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바랍니다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기기의 재 접촉 시 정보 교환을 재개한다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144CCD9-53B7-4947-A28B-8B8C7936A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59668"/>
            <a:ext cx="5792379" cy="34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15201"/>
              </p:ext>
            </p:extLst>
          </p:nvPr>
        </p:nvGraphicFramePr>
        <p:xfrm>
          <a:off x="756602" y="1026430"/>
          <a:ext cx="10678795" cy="44690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플레이어가 각각의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가지고 게임을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련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각각의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완성되어있어야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상단에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준비 중입니다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기기를 연결해주세요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초 이상 유지되면 게임 시작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9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C:/Users/세준/AppData/Roaming/PolarisOffice/ETemp/20108_12346344/fImage55304797926.png">
            <a:extLst>
              <a:ext uri="{FF2B5EF4-FFF2-40B4-BE49-F238E27FC236}">
                <a16:creationId xmlns:a16="http://schemas.microsoft.com/office/drawing/2014/main" id="{F2C0C84B-CC5F-4AF5-BBB5-A5397F765B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6133"/>
            <a:ext cx="6005418" cy="3815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2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04748"/>
              </p:ext>
            </p:extLst>
          </p:nvPr>
        </p:nvGraphicFramePr>
        <p:xfrm>
          <a:off x="756602" y="1026430"/>
          <a:ext cx="10678795" cy="45689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접촉하고 게임을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련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기기 화면에 걸쳐서 공이 원형으로 굴러가고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멈춘 화면의 플레이어가 선공이 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선공인 기기의 화면에는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선공＂ 문구를 출력하고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후공인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기기의 화면에는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플레이어는 심장 카드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받은 시작 드로우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총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장의 카드를 패에 가지고 공격자는 공격 준비 화면으로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9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연결을 감지해 게임이 시작되었지만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선후공을 결정하기 전 연결이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종료되는경우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끊김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41D680D-F74C-4487-BF5A-BFEFFD910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78" y="3343807"/>
            <a:ext cx="2873828" cy="3514193"/>
          </a:xfrm>
          <a:prstGeom prst="rect">
            <a:avLst/>
          </a:prstGeom>
        </p:spPr>
      </p:pic>
      <p:pic>
        <p:nvPicPr>
          <p:cNvPr id="4" name="그림 3" descr="앉아있는, 시계, 컴퓨터, 옅은이(가) 표시된 사진&#10;&#10;자동 생성된 설명">
            <a:extLst>
              <a:ext uri="{FF2B5EF4-FFF2-40B4-BE49-F238E27FC236}">
                <a16:creationId xmlns:a16="http://schemas.microsoft.com/office/drawing/2014/main" id="{FA436862-A562-4ED7-8C7F-7EE3C86C4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1" y="0"/>
            <a:ext cx="229164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7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3403"/>
              </p:ext>
            </p:extLst>
          </p:nvPr>
        </p:nvGraphicFramePr>
        <p:xfrm>
          <a:off x="756602" y="1314973"/>
          <a:ext cx="10678795" cy="42280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3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전투를 하기 전에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턴인 플레이어가 공격을 준비한다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총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번의 공격을 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처음 넘어올 때 플레이어는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장의 카드를 드로우 받는다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사용할 카드를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 몇 번째 카드를 공격할 것인지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준비를 터치해 공격 전투 준비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공격할 의지가 없다면 턴 종료 버튼을 클릭 하고 턴 종료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9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6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915DEB-E16E-482D-9BEC-61556D095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5"/>
          <a:stretch/>
        </p:blipFill>
        <p:spPr>
          <a:xfrm>
            <a:off x="7374576" y="4034913"/>
            <a:ext cx="4696551" cy="28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56365"/>
              </p:ext>
            </p:extLst>
          </p:nvPr>
        </p:nvGraphicFramePr>
        <p:xfrm>
          <a:off x="756602" y="1275497"/>
          <a:ext cx="10678795" cy="430700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전투를 하기 전에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방어턴인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플레이어가 방어를 준비한다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0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자신의 패의 위치를 바꾸고 싶다면 바꿀 카드 두 장을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1-2.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패의 위치를 원하는 대로 모두 바꾸었다면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자신의 패의 위치를 바꾸지 않고 싶다면 바로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7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7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6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4178614-3E2E-473C-897B-6943E636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521673" y="3429000"/>
            <a:ext cx="55613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5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99761"/>
              </p:ext>
            </p:extLst>
          </p:nvPr>
        </p:nvGraphicFramePr>
        <p:xfrm>
          <a:off x="756602" y="1205004"/>
          <a:ext cx="10678795" cy="444799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7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전투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공격자가 공격 준비를 완료하고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준비단계이다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공격할 카드가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선택되어야한다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0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선택한 공격 카드와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상대방의 몇 번째 카드를 공격할 것인지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확정시켜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시스템에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준비가 완료되었음을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07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9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회로, 시계이(가) 표시된 사진&#10;&#10;자동 생성된 설명">
            <a:extLst>
              <a:ext uri="{FF2B5EF4-FFF2-40B4-BE49-F238E27FC236}">
                <a16:creationId xmlns:a16="http://schemas.microsoft.com/office/drawing/2014/main" id="{7C9362B8-AAB0-4F7A-A341-F7E670715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89" y="3309996"/>
            <a:ext cx="5900891" cy="35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5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77663"/>
              </p:ext>
            </p:extLst>
          </p:nvPr>
        </p:nvGraphicFramePr>
        <p:xfrm>
          <a:off x="756602" y="1342465"/>
          <a:ext cx="10678795" cy="4173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전투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방어자가 공격 준비를 완료하고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준비단계이다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준비에서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준비에서 섞은 카드 위치를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확정시켜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시스템에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준비가 완료되었음을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60293"/>
              </p:ext>
            </p:extLst>
          </p:nvPr>
        </p:nvGraphicFramePr>
        <p:xfrm>
          <a:off x="756602" y="1563107"/>
          <a:ext cx="10678795" cy="373178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6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 조절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게임의 음량을 조절한다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6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086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플레이어는 가로로 표시된 스크롤 바에 원하는 음량의 정도만큼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까지 선택할 수 있으며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1%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단위로 구분한다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3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7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4C5C95B-6CAA-4617-8D7D-87A214D46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90" y="3517379"/>
            <a:ext cx="5355510" cy="33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16904"/>
              </p:ext>
            </p:extLst>
          </p:nvPr>
        </p:nvGraphicFramePr>
        <p:xfrm>
          <a:off x="756602" y="1430580"/>
          <a:ext cx="10678795" cy="399683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공격자가 더 이상 공격할 의지가 없어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상대방과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수비를 바꾸려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59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공격 준비에서 턴 종료를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상단에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준비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문구가 출력되고 연결을 기다린다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78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시계, 회로, 컴퓨터이(가) 표시된 사진&#10;&#10;자동 생성된 설명">
            <a:extLst>
              <a:ext uri="{FF2B5EF4-FFF2-40B4-BE49-F238E27FC236}">
                <a16:creationId xmlns:a16="http://schemas.microsoft.com/office/drawing/2014/main" id="{E970C299-A63C-43E8-8258-1CAED8106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3" y="3429000"/>
            <a:ext cx="56896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2683"/>
              </p:ext>
            </p:extLst>
          </p:nvPr>
        </p:nvGraphicFramePr>
        <p:xfrm>
          <a:off x="756602" y="1430580"/>
          <a:ext cx="10678795" cy="399683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상대방과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수비를 바꾼다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공격자는 턴 종료 준비 상태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전투 준비 상태에서 연결이 보장된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상태여야한다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59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과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현재 서로의 패를 가지고 공격과 방어를 교대한다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78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시계, 도시, 측정기이(가) 표시된 사진&#10;&#10;자동 생성된 설명">
            <a:extLst>
              <a:ext uri="{FF2B5EF4-FFF2-40B4-BE49-F238E27FC236}">
                <a16:creationId xmlns:a16="http://schemas.microsoft.com/office/drawing/2014/main" id="{7009DBB4-1CDD-4F72-B898-F3AAB1675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79" y="2545181"/>
            <a:ext cx="3808021" cy="43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00954"/>
              </p:ext>
            </p:extLst>
          </p:nvPr>
        </p:nvGraphicFramePr>
        <p:xfrm>
          <a:off x="407402" y="43376"/>
          <a:ext cx="10678795" cy="715326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게임의 공격과 방어가 이루어진다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전투 준비가 완료되어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서로의 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맞붙힌다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 공격 카드를 사용한 경우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카드를 사용한 경우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로 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의 공격 가능 횟수를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카드를 사용한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서버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에서 방어자의 공격 받은 카드를 확인한다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해당 카드 옆에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있을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공격받은 카드의 옆에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장 존재할 경우 삭제되지 않고 옆에 있는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삭제된다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공격받은 카드의 양 옆이 모두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일 경우 오른쪽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삭제된다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해당 카드 옆에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없을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심장카드면 해당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공격 카드면 해당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비밀 카드면 그 카드를 삭제하고 비밀 카드의 효과를 발동한다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 1-2-3-1.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카드가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이라면 공격자의 공격 가능 횟수를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으로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 1-2-3-2.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카드가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이라면 현재 상대방의 비밀 카드가 몇 장인지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카드를 사용한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서버에서 방어자의 패에 비밀카드가 존재하는지 확인한다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방어자의 패에 비밀카드가 존재할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비밀카드가 한 장만 존재할 경우 그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비밀카드가 여러 장 존재할 경우 가장 왼쪽의 비밀카드를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방어자의 패에 비밀카드가 존재하지 않을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아무 일도 일어나지 않는다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전투가 끝나면 서로의 기기 접촉을 분리하고 공격자는 공격 준비 화면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방어자는 방어 준비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1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48CD947-6E01-4158-8E77-C62D0CBDF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27" y="6032664"/>
            <a:ext cx="3039841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80489"/>
              </p:ext>
            </p:extLst>
          </p:nvPr>
        </p:nvGraphicFramePr>
        <p:xfrm>
          <a:off x="311150" y="199506"/>
          <a:ext cx="10678795" cy="650705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장면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전투가 진행될 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싸움을 묘사한다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전투가 진행되고있다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공격자의 공격 카드와 방어자의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받는 카드를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앞면표시로 바꾼다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칼을 든 기사가 방어자의 카드를 공격하려 하는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공격 받은 카드를 확인 한 후 그에 따른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심장카드면 공격자의 공격에 의해 하트가 반토막나는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공격 카드면 공격자의 공격에 의해 방어자의 공격 카드가 반으로 잘리는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비밀 카드면 비밀 카드의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3-3-1.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무력화 덫이라면 공격자가 칼을 떨어뜨리고 무릎 꿇는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3-3-2.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비밀 덫이라면 기사가 카드를 반으로 베었을 때 베인 카드에서 독 안개가 발생하는 영상이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 장면 도중에 연결이 끊기는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끊김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61687"/>
              </p:ext>
            </p:extLst>
          </p:nvPr>
        </p:nvGraphicFramePr>
        <p:xfrm>
          <a:off x="756602" y="1449316"/>
          <a:ext cx="10678795" cy="395936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게임의 음량을 끄거나 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44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박스가 한 번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터치되면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음소가 박스가 터치 된 상태에서 한 번 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터치되면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원래 가지고있던 음량의 상태로 되돌린다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91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8EE07E40-EFF2-4CDC-84C1-790AC96AF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87" y="3614375"/>
            <a:ext cx="5351813" cy="32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87960"/>
              </p:ext>
            </p:extLst>
          </p:nvPr>
        </p:nvGraphicFramePr>
        <p:xfrm>
          <a:off x="756602" y="1342465"/>
          <a:ext cx="10678795" cy="4173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확인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여부를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기기에 저장시킨다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설정 확인 화면을 없애고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화면으로 다시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여부는 변경되지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않아야한다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13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06605"/>
              </p:ext>
            </p:extLst>
          </p:nvPr>
        </p:nvGraphicFramePr>
        <p:xfrm>
          <a:off x="756602" y="624332"/>
          <a:ext cx="10678795" cy="5227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0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게임을 시작하기 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0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24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자신이 추가할 카드를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미만이고 전체 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 경우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1-1-1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미만일때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때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 경고를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일때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카드를 터치 할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1-4-1.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추가 경고를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 에서 제거할 카드가 있다면 그 카드 그림을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58E3D8-7455-41CC-AF59-92F69D75B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62" y="1624390"/>
            <a:ext cx="3870138" cy="24147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FDE0EF-6B31-4DD7-A226-B7AEAA621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48" y="4350462"/>
            <a:ext cx="4033652" cy="2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6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10837"/>
              </p:ext>
            </p:extLst>
          </p:nvPr>
        </p:nvGraphicFramePr>
        <p:xfrm>
          <a:off x="756602" y="1427761"/>
          <a:ext cx="10678795" cy="400247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이하이고 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15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공격카드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73730"/>
              </p:ext>
            </p:extLst>
          </p:nvPr>
        </p:nvGraphicFramePr>
        <p:xfrm>
          <a:off x="756602" y="1362908"/>
          <a:ext cx="10678795" cy="413218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이하이고 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26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저격카드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7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3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95686"/>
              </p:ext>
            </p:extLst>
          </p:nvPr>
        </p:nvGraphicFramePr>
        <p:xfrm>
          <a:off x="756602" y="1495490"/>
          <a:ext cx="10678795" cy="3867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1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9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0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8899</TotalTime>
  <Pages>11</Pages>
  <Words>3166</Words>
  <Characters>0</Characters>
  <Application>Microsoft Office PowerPoint</Application>
  <DocSecurity>0</DocSecurity>
  <PresentationFormat>와이드스크린</PresentationFormat>
  <Lines>0</Lines>
  <Paragraphs>660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sejun</dc:creator>
  <cp:lastModifiedBy>최 세준</cp:lastModifiedBy>
  <cp:revision>164</cp:revision>
  <dcterms:modified xsi:type="dcterms:W3CDTF">2019-12-11T13:06:57Z</dcterms:modified>
</cp:coreProperties>
</file>