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304" r:id="rId9"/>
    <p:sldId id="305" r:id="rId10"/>
    <p:sldId id="306" r:id="rId11"/>
    <p:sldId id="307" r:id="rId12"/>
    <p:sldId id="308" r:id="rId13"/>
    <p:sldId id="313" r:id="rId14"/>
    <p:sldId id="309" r:id="rId15"/>
    <p:sldId id="314" r:id="rId16"/>
    <p:sldId id="310" r:id="rId17"/>
    <p:sldId id="315" r:id="rId18"/>
    <p:sldId id="311" r:id="rId19"/>
    <p:sldId id="316" r:id="rId20"/>
    <p:sldId id="312" r:id="rId21"/>
    <p:sldId id="317" r:id="rId22"/>
    <p:sldId id="293" r:id="rId23"/>
    <p:sldId id="318" r:id="rId24"/>
    <p:sldId id="319" r:id="rId25"/>
    <p:sldId id="320" r:id="rId26"/>
    <p:sldId id="294" r:id="rId27"/>
    <p:sldId id="321" r:id="rId28"/>
    <p:sldId id="295" r:id="rId29"/>
    <p:sldId id="296" r:id="rId30"/>
    <p:sldId id="297" r:id="rId31"/>
    <p:sldId id="298" r:id="rId32"/>
    <p:sldId id="299" r:id="rId33"/>
    <p:sldId id="322" r:id="rId34"/>
    <p:sldId id="300" r:id="rId35"/>
    <p:sldId id="301" r:id="rId36"/>
    <p:sldId id="279" r:id="rId37"/>
    <p:sldId id="285" r:id="rId38"/>
    <p:sldId id="280" r:id="rId39"/>
    <p:sldId id="281" r:id="rId40"/>
    <p:sldId id="282" r:id="rId41"/>
    <p:sldId id="283" r:id="rId42"/>
    <p:sldId id="284" r:id="rId43"/>
    <p:sldId id="26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56856956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10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760468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9588915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84680579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420661573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55900179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659997886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71173001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998285553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18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11439890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30999579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847689323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20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6665814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950605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49420666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69225643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65444884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305177293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54803604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1411450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28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3014717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72357092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522912550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30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69227491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31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477860358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32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88074314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33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944917735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918168982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900993419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4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3187553078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5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2316343456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6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241867227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7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62923529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8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915824626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marR="0" lvl="0" indent="0" algn="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pPr marL="0" marR="0" lvl="0" indent="0" algn="r" defTabSz="5080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9</a:t>
                </a:fld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spTree>
        <p:extLst>
          <p:ext uri="{BB962C8B-B14F-4D97-AF65-F5344CB8AC3E}">
            <p14:creationId val="195554801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43026"/>
              </p:ext>
            </p:extLst>
          </p:nvPr>
        </p:nvGraphicFramePr>
        <p:xfrm>
          <a:off x="756602" y="1230728"/>
          <a:ext cx="10678795" cy="43965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5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6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게임을 실행하면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시작한다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6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각각의 기기에서 게임을 실행시킨다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LCD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화면에 게임 시작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완성여부 를 나타낸다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각각의 플레이어는 게임 시작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게임시작을 터치하면 게임시작 준비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3-2.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설정을 터치하면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3-3.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설정을 터치하면 설정 화면이 나타난다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2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0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83869"/>
              </p:ext>
            </p:extLst>
          </p:nvPr>
        </p:nvGraphicFramePr>
        <p:xfrm>
          <a:off x="756602" y="1551828"/>
          <a:ext cx="10678795" cy="399056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84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4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무력화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75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5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80795"/>
              </p:ext>
            </p:extLst>
          </p:nvPr>
        </p:nvGraphicFramePr>
        <p:xfrm>
          <a:off x="756602" y="1286776"/>
          <a:ext cx="10678795" cy="452066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52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비밀 덫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67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37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77625"/>
              </p:ext>
            </p:extLst>
          </p:nvPr>
        </p:nvGraphicFramePr>
        <p:xfrm>
          <a:off x="756602" y="1413662"/>
          <a:ext cx="10678795" cy="4266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7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20236"/>
              </p:ext>
            </p:extLst>
          </p:nvPr>
        </p:nvGraphicFramePr>
        <p:xfrm>
          <a:off x="756602" y="1413662"/>
          <a:ext cx="10678795" cy="4266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1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95891"/>
              </p:ext>
            </p:extLst>
          </p:nvPr>
        </p:nvGraphicFramePr>
        <p:xfrm>
          <a:off x="756602" y="1342465"/>
          <a:ext cx="10678795" cy="44092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1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에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1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2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71120"/>
              </p:ext>
            </p:extLst>
          </p:nvPr>
        </p:nvGraphicFramePr>
        <p:xfrm>
          <a:off x="756602" y="1413662"/>
          <a:ext cx="10678795" cy="4266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0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37374"/>
              </p:ext>
            </p:extLst>
          </p:nvPr>
        </p:nvGraphicFramePr>
        <p:xfrm>
          <a:off x="756602" y="1277535"/>
          <a:ext cx="10678795" cy="440371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5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7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1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0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28155"/>
              </p:ext>
            </p:extLst>
          </p:nvPr>
        </p:nvGraphicFramePr>
        <p:xfrm>
          <a:off x="756602" y="1413662"/>
          <a:ext cx="10678795" cy="4266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0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59801"/>
              </p:ext>
            </p:extLst>
          </p:nvPr>
        </p:nvGraphicFramePr>
        <p:xfrm>
          <a:off x="756602" y="1464417"/>
          <a:ext cx="10678795" cy="41653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7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4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3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2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24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28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2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8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4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2488"/>
              </p:ext>
            </p:extLst>
          </p:nvPr>
        </p:nvGraphicFramePr>
        <p:xfrm>
          <a:off x="756602" y="1413662"/>
          <a:ext cx="10678795" cy="4266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76867"/>
              </p:ext>
            </p:extLst>
          </p:nvPr>
        </p:nvGraphicFramePr>
        <p:xfrm>
          <a:off x="756602" y="1454904"/>
          <a:ext cx="10678795" cy="394819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볼륨의 정도를 설정할 수 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화면에서 설정을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2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LCD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설정 화면이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음량 설정 스크롤 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확인을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 설정 스크롤 바를 터치하면 현재 음량을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%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단위로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출력한다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음소거를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체크표시를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확인을 터치하면 설정 화면이 사라지며 메인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4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3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8933"/>
              </p:ext>
            </p:extLst>
          </p:nvPr>
        </p:nvGraphicFramePr>
        <p:xfrm>
          <a:off x="756602" y="1399564"/>
          <a:ext cx="10678795" cy="429509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49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49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이상이어야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79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1. 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카드 개수가 남아있지 않다면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, 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3.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4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47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0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65043"/>
              </p:ext>
            </p:extLst>
          </p:nvPr>
        </p:nvGraphicFramePr>
        <p:xfrm>
          <a:off x="756602" y="1413662"/>
          <a:ext cx="10678795" cy="4266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 제거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그림을 제거한다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00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제거에 의해 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카드의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된 경우이다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카드 그림을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0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7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33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17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61767"/>
              </p:ext>
            </p:extLst>
          </p:nvPr>
        </p:nvGraphicFramePr>
        <p:xfrm>
          <a:off x="756602" y="1408023"/>
          <a:ext cx="10678795" cy="40419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9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확인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4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나만의덱’을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완성시키고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메인화면으로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카드개수와 공격 카드개수가 충족되어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완성되어야한다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설정화면에서 확인을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덱’에있는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각각의 카드 개수를 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의 기기에서 각각 저장한다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화면에 있는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완성 여부를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X-&gt;O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바꾸어준다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화면에서 메인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6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6755"/>
              </p:ext>
            </p:extLst>
          </p:nvPr>
        </p:nvGraphicFramePr>
        <p:xfrm>
          <a:off x="756602" y="1408023"/>
          <a:ext cx="10678795" cy="40419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9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4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기기가 접촉하여 연결의 유무를 파악한다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기기가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상태로 접촉해야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초 이상 유지되면 연결 상태임을 보장한다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78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49788"/>
              </p:ext>
            </p:extLst>
          </p:nvPr>
        </p:nvGraphicFramePr>
        <p:xfrm>
          <a:off x="756602" y="1408023"/>
          <a:ext cx="10678795" cy="40419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9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정보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4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접촉한 기기끼리 정보를 통신한다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상태가 보장되어야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기기끼리 정보를 교환한다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670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87248"/>
              </p:ext>
            </p:extLst>
          </p:nvPr>
        </p:nvGraphicFramePr>
        <p:xfrm>
          <a:off x="756602" y="1408023"/>
          <a:ext cx="10678795" cy="40419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09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분리 감지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4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기기가 접촉을 종료할 때 연결의 유무를 파악한다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9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9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기기가 일정 시간 이상 접촉을 떼어야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접촉이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초 이상 끊어지면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비연결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상태임을 보장한다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3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3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78341"/>
              </p:ext>
            </p:extLst>
          </p:nvPr>
        </p:nvGraphicFramePr>
        <p:xfrm>
          <a:off x="756602" y="1026430"/>
          <a:ext cx="10678795" cy="446909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1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두 플레이어가 각각의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가지고 게임을 시작한다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련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각각의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완성되어있어야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7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상단에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준비 중입니다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 시작되면 게임 시작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9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67212"/>
              </p:ext>
            </p:extLst>
          </p:nvPr>
        </p:nvGraphicFramePr>
        <p:xfrm>
          <a:off x="756602" y="1026430"/>
          <a:ext cx="10678795" cy="48051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1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접촉하고 게임을 시작한다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련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감지가 보장되어 있는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상태여야한다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7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기기의 값에 의해 선후공이 결정된다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선공인 기기의 화면에는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선공＂ 문구를 출력하고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후공인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기기의 화면에는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후공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문구를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플레이어는 심장 카드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받은 시작 드로우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 총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장의 카드를 패에 가지고 공격자는 공격 준비 화면으로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방어자는 방어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9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연결을 감지해 게임이 시작되었지만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선후공을 결정하기 전 연결이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종료되는경우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 종료되었다고 알리고 다시 “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메인화면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상태로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흐름종료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57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3403"/>
              </p:ext>
            </p:extLst>
          </p:nvPr>
        </p:nvGraphicFramePr>
        <p:xfrm>
          <a:off x="756602" y="1314973"/>
          <a:ext cx="10678795" cy="422805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3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전투를 하기 전에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턴인 플레이어가 공격을 준비한다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2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선후공이 정해진 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서로 분리한다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총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번의 공격을 할 수 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처음 넘어올 때 플레이어는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장의 카드를 드로우 받는다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사용할 카드를 선택해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의 몇 번째 카드를 공격할 것인지 선택해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준비를 터치해 공격 전투 준비 화면으로 이동한다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공격할 의지가 없다면 턴 종료 버튼을 클릭 하고 턴 종료 준비 화면으로 넘어간다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99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36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35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6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56365"/>
              </p:ext>
            </p:extLst>
          </p:nvPr>
        </p:nvGraphicFramePr>
        <p:xfrm>
          <a:off x="756602" y="1275497"/>
          <a:ext cx="10678795" cy="430700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맞붙혀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전투를 하기 전에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방어턴인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플레이어가 방어를 준비한다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0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선후공이 정해진 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서로 분리한다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08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자신의 패의 위치를 바꾸고 싶다면 바꿀 카드 두 장을 선택해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1-2.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패의 위치를 원하는 대로 모두 바꾸었다면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자신의 패의 위치를 바꾸지 않고 싶다면 바로 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7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7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6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75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86935"/>
              </p:ext>
            </p:extLst>
          </p:nvPr>
        </p:nvGraphicFramePr>
        <p:xfrm>
          <a:off x="756602" y="1563107"/>
          <a:ext cx="10678795" cy="373178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36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 조절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게임의 음량을 조절한다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6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 화면에서 음량 스크롤 바를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086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가로로 표시된 스크롤 바에 원하는 음량의 정도만큼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2. 0%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에서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100%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까지 선택할 수 있으며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1%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단위로 구분한다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3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62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7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24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99761"/>
              </p:ext>
            </p:extLst>
          </p:nvPr>
        </p:nvGraphicFramePr>
        <p:xfrm>
          <a:off x="756602" y="1205004"/>
          <a:ext cx="10678795" cy="444799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7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전투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공격자가 공격 준비를 완료하고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준비단계이다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9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준비에서 공격할 카드가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선택되어야한다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0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준비에서 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준비에서 선택한 공격 카드와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상대방의 몇 번째 카드를 공격할 것인지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확정시켜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시스템에 저장한다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준비가 완료되었음을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1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07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9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3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77663"/>
              </p:ext>
            </p:extLst>
          </p:nvPr>
        </p:nvGraphicFramePr>
        <p:xfrm>
          <a:off x="756602" y="1342465"/>
          <a:ext cx="10678795" cy="4173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전투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방어자가 공격 준비를 완료하고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준비단계이다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선후공이 정해진 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기기를 서로 분리한다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1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준비에서 전투 준비를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준비에서 섞은 카드 위치를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확정시켜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시스템에 저장한다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준비가 완료되었음을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1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05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29921"/>
              </p:ext>
            </p:extLst>
          </p:nvPr>
        </p:nvGraphicFramePr>
        <p:xfrm>
          <a:off x="756602" y="1430580"/>
          <a:ext cx="10678795" cy="399683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준비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공격자가 더 이상 공격할 의지가 없어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상대방과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수비를 바꾸려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 화면에서 턴 종료 버튼을 클릭한 상태이다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59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은 공격 준비에서 턴 종료를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화면 상단에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“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준비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”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문구가 출력되고 연결을 기다린다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78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5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06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12683"/>
              </p:ext>
            </p:extLst>
          </p:nvPr>
        </p:nvGraphicFramePr>
        <p:xfrm>
          <a:off x="756602" y="1430580"/>
          <a:ext cx="10678795" cy="3996839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상대방과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수비를 바꾼다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5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4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공격자는 턴 종료 준비 상태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방어자는 방어 전투 준비 상태에서 연결이 보장된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상태여야한다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59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과 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현재 서로의 패를 가지고 공격과 방어를 교대한다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78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8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5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7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00954"/>
              </p:ext>
            </p:extLst>
          </p:nvPr>
        </p:nvGraphicFramePr>
        <p:xfrm>
          <a:off x="407402" y="43376"/>
          <a:ext cx="10678795" cy="715326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게임의 공격과 방어가 이루어진다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는 전투 준비가 완료되어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서로의 기기를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맞붙힌다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8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 공격 카드를 사용한 경우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 카드를 사용한 경우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로 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의 공격 가능 횟수를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감소시킨다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카드를 사용한 경우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서버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플레이어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에서 방어자의 공격 받은 카드를 확인한다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해당 카드 옆에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있을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공격받은 카드의 옆에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장 존재할 경우 삭제되지 않고 옆에 있는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삭제된다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공격받은 카드의 양 옆이 모두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일 경우 오른쪽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삭제된다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해당 카드 옆에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가 없을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받은 카드가 심장카드면 해당 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받은 카드가 공격 카드면 해당 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1-2-3.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받은 카드가 비밀 카드면 그 카드를 삭제하고 비밀 카드의 효과를 발동한다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 1-2-3-1.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카드가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이라면 공격자의 공격 가능 횟수를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0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으로 만든다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 1-2-3-2.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카드가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]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이라면 현재 상대방의 비밀 카드가 몇 장인지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 카드를 사용한 경우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):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서버에서 방어자의 패에 비밀카드가 존재하는지 확인한다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방어자의 패에 비밀카드가 존재할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1-1-1.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비밀카드가 한 장만 존재할 경우 그 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1-1-2.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비밀카드가 여러 장 존재할 경우 가장 왼쪽의 비밀카드를 삭제한다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방어자의 패에 비밀카드가 존재하지 않을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       1-2-1.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아무 일도 일어나지 않는다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전투가 끝나면 서로의 기기 접촉을 분리하고 공격자는 공격 준비 화면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방어자는 방어 준비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5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183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439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58669"/>
              </p:ext>
            </p:extLst>
          </p:nvPr>
        </p:nvGraphicFramePr>
        <p:xfrm>
          <a:off x="311150" y="199506"/>
          <a:ext cx="10678795" cy="694139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7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장면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전투가 진행될 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싸움을 묘사한다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적외선 송수신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9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전투가 진행되고있다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공격자의 공격 카드와 방어자의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받는 카드를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앞면표시로 바꾼다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칼을 든 기사가 방어자의 카드를 공격하려 하는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방어자의 공격 받은 카드를 확인 한 후 그에 따른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심장카드면 공격자의 공격에 의해 하트가 반토막나는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공격 카드면 공격자의 공격에 의해 방어자의 공격 카드가 반으로 잘리는 영상 이벤트가 발생한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3-3.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받은 카드가 비밀 카드면 비밀 카드의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3-3-1.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무력화 덫이라면 공격자가 칼을 떨어뜨리고 무릎 꿇는 영상 이벤트가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3-3-2.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카드가 비밀 덫이라면 기사가 카드를 반으로 베었을 때 베인 카드에서 독 안개가 발생하는 영상 이벤트가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        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발생한다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4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전투 장면 도중에 연결이 끊기는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연결이 종료되었다고 알리고 공격자는 공격 준비 화면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방어자는 방어 준비 화면으로 이동하고 바뀐 </a:t>
                      </a:r>
                      <a:r>
                        <a:rPr lang="ko-KR" altLang="en-US"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데이터 값은              반영된다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흐름종료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61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2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2B076-D666-4043-844F-70EDF312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0" y="0"/>
            <a:ext cx="11019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84BDDD-622D-48E6-92E7-A5F1F763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7" y="0"/>
            <a:ext cx="10994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9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F97FF-AE6E-4927-BE38-391AB732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1" y="0"/>
            <a:ext cx="1099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DF0FF5-5627-44AE-991F-32CE4E3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" y="0"/>
            <a:ext cx="1103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384"/>
              </p:ext>
            </p:extLst>
          </p:nvPr>
        </p:nvGraphicFramePr>
        <p:xfrm>
          <a:off x="756602" y="1449316"/>
          <a:ext cx="10678795" cy="395936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게임의 음량을 끄거나 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 화면에서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박스를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44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박스가 한 번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터치되면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0%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로 만든다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음소가 박스가 터치 된 상태에서 한 번 더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터치되면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원래 가지고있던 음량의 상태로 되돌린다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7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91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970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측정기, 주방이(가) 표시된 사진&#10;&#10;자동 생성된 설명">
            <a:extLst>
              <a:ext uri="{FF2B5EF4-FFF2-40B4-BE49-F238E27FC236}">
                <a16:creationId xmlns:a16="http://schemas.microsoft.com/office/drawing/2014/main" id="{CB66E4BB-78FD-4DB6-AB0B-03468588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98" y="0"/>
            <a:ext cx="560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2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5EF5BC8B-EEF3-4E59-B146-6D3C94E4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59" y="0"/>
            <a:ext cx="5561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13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id="{447A0221-44AC-41D1-84F4-81973137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66" y="0"/>
            <a:ext cx="551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4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3060_9586160/fImage3277914499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5" y="-635"/>
            <a:ext cx="5518785" cy="695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46046"/>
              </p:ext>
            </p:extLst>
          </p:nvPr>
        </p:nvGraphicFramePr>
        <p:xfrm>
          <a:off x="756602" y="1342465"/>
          <a:ext cx="10678795" cy="41730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 확인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7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설정 화면에서 확인을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21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여부를 각각의 기기에 저장시킨다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설정 확인 화면을 없애고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화면으로 다시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음량과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음소거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여부는 변경되지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않아야한다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1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13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40353"/>
              </p:ext>
            </p:extLst>
          </p:nvPr>
        </p:nvGraphicFramePr>
        <p:xfrm>
          <a:off x="756602" y="1292415"/>
          <a:ext cx="10678795" cy="560933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0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게임을 시작하기 전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덱을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7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2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화면에서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24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: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LCD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 화면이 나온다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자신이 추가할 카드를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미만이고 전체 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미만일 경우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2-1-1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2-1-2.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미만일때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2-2-1.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2-2-2.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 덫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비밀카드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를 터치하면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‘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에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[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무력화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]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그림이 생성된다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2-3.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 때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2-3-1.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 경고를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2-4.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공격 카드 카운트가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일때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 카드를 터치 할 경우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2-4-1.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카드 추가 경고를 출력한다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나만의덱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’ 에서 제거할 카드가 있다면 그 카드 그림을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32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1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8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16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49812"/>
              </p:ext>
            </p:extLst>
          </p:nvPr>
        </p:nvGraphicFramePr>
        <p:xfrm>
          <a:off x="756602" y="1427761"/>
          <a:ext cx="10678795" cy="423869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1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공격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이하이고 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설정에서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155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공격카드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공격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28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12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01268"/>
              </p:ext>
            </p:extLst>
          </p:nvPr>
        </p:nvGraphicFramePr>
        <p:xfrm>
          <a:off x="756602" y="1362908"/>
          <a:ext cx="10678795" cy="436840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8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2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공격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이하이고 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설정에서 공격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저격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126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저격카드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저격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4.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78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334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57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3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5582"/>
              </p:ext>
            </p:extLst>
          </p:nvPr>
        </p:nvGraphicFramePr>
        <p:xfrm>
          <a:off x="756602" y="1495490"/>
          <a:ext cx="10678795" cy="41032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 추가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자신의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덱에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카드를 추가한다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액터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1,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플레이어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전체 카드 개수가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20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이하여야 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설정에서 비밀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(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방패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)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을 터치한다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61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이벤트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흐름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기본 흐름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: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'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나만의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덱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’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에 방패카드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2.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 전체 카드 개수를 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1 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증가시킨다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j-lt"/>
                          <a:ea typeface="굴림" charset="0"/>
                        </a:rPr>
                        <a:t>3.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300" b="0" i="0" kern="1200" dirty="0" err="1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덱</a:t>
                      </a:r>
                      <a:r>
                        <a:rPr lang="ko-KR" altLang="en-US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 설정 화면으로 돌아간다</a:t>
                      </a:r>
                      <a:r>
                        <a:rPr lang="en-US" altLang="ko-KR" sz="1300" b="0" i="0" kern="1200" dirty="0">
                          <a:solidFill>
                            <a:srgbClr val="000000"/>
                          </a:solidFill>
                          <a:latin typeface="+mn-lt"/>
                          <a:ea typeface="굴림" charset="0"/>
                          <a:cs typeface="+mn-cs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rgbClr val="000000"/>
                        </a:solidFill>
                        <a:latin typeface="+mj-lt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</a:t>
                      </a:r>
                      <a:r>
                        <a:rPr sz="13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b="0" i="0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조건</a:t>
                      </a: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9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b="0" i="0" kern="120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0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Pages>11</Pages>
  <Words>3504</Words>
  <Characters>0</Characters>
  <Application>Microsoft Office PowerPoint</Application>
  <DocSecurity>0</DocSecurity>
  <PresentationFormat>와이드스크린</PresentationFormat>
  <Lines>0</Lines>
  <Paragraphs>721</Paragraphs>
  <Slides>43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sejun</dc:creator>
  <cp:lastModifiedBy>봄</cp:lastModifiedBy>
  <cp:revision>146</cp:revision>
  <dcterms:modified xsi:type="dcterms:W3CDTF">2019-12-03T07:46:24Z</dcterms:modified>
</cp:coreProperties>
</file>