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5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FF"/>
    <a:srgbClr val="DCFFDC"/>
    <a:srgbClr val="DCE1DC"/>
    <a:srgbClr val="FFDCDC"/>
    <a:srgbClr val="FFB4B4"/>
    <a:srgbClr val="FF3F3F"/>
    <a:srgbClr val="666666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4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9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1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2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0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CFA9-134F-432B-B16D-1F7C8031BDD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D732-2147-46D4-BC0B-B45F633D5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8390" y="2074091"/>
            <a:ext cx="7302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n w="12700"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  <a:latin typeface="Bauhaus 93" panose="04030905020B02020C02" pitchFamily="82" charset="0"/>
              </a:rPr>
              <a:t>Thank You</a:t>
            </a:r>
          </a:p>
          <a:p>
            <a:r>
              <a:rPr lang="en-US" altLang="ko-KR" sz="8000" dirty="0">
                <a:ln w="12700"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en-US" altLang="ko-KR" sz="8000" dirty="0" smtClean="0">
                <a:ln w="12700"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  <a:latin typeface="Bauhaus 93" panose="04030905020B02020C02" pitchFamily="82" charset="0"/>
              </a:rPr>
              <a:t>    For Playing!!</a:t>
            </a:r>
            <a:endParaRPr lang="ko-KR" altLang="en-US" sz="8000" dirty="0">
              <a:ln w="12700">
                <a:solidFill>
                  <a:srgbClr val="FFFF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FFFF00">
                    <a:alpha val="40000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1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503" y="1071741"/>
            <a:ext cx="3812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latin typeface="Bauhaus 93" panose="04030905020B02020C02" pitchFamily="82" charset="0"/>
                <a:ea typeface="휴먼둥근헤드라인" panose="02030504000101010101" pitchFamily="18" charset="-127"/>
              </a:rPr>
              <a:t>Credit</a:t>
            </a:r>
            <a:endParaRPr lang="ko-KR" altLang="en-US" sz="9600" i="1" dirty="0">
              <a:latin typeface="Bauhaus 93" panose="04030905020B02020C02" pitchFamily="82" charset="0"/>
              <a:ea typeface="휴먼둥근헤드라인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4" t="24889" r="10972" b="36479"/>
          <a:stretch/>
        </p:blipFill>
        <p:spPr>
          <a:xfrm>
            <a:off x="4784557" y="3697357"/>
            <a:ext cx="3553327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5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8" y="0"/>
            <a:ext cx="12226635" cy="68580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34633" y="5632318"/>
            <a:ext cx="1138955" cy="920360"/>
          </a:xfrm>
          <a:prstGeom prst="rightArrow">
            <a:avLst>
              <a:gd name="adj1" fmla="val 40184"/>
              <a:gd name="adj2" fmla="val 55521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89180" y="5635298"/>
            <a:ext cx="1138955" cy="920360"/>
          </a:xfrm>
          <a:prstGeom prst="rightArrow">
            <a:avLst>
              <a:gd name="adj1" fmla="val 40184"/>
              <a:gd name="adj2" fmla="val 55521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911205" y="5642498"/>
            <a:ext cx="900000" cy="900000"/>
            <a:chOff x="10475904" y="5660703"/>
            <a:chExt cx="900000" cy="9000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475904" y="5660703"/>
              <a:ext cx="900000" cy="900000"/>
            </a:xfrm>
            <a:prstGeom prst="roundRect">
              <a:avLst/>
            </a:prstGeom>
            <a:noFill/>
            <a:ln w="381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rot="16200000">
              <a:off x="10562491" y="5777521"/>
              <a:ext cx="726831" cy="672125"/>
            </a:xfrm>
            <a:prstGeom prst="rightArrow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753967" y="6388840"/>
              <a:ext cx="343877" cy="51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753966" y="6316159"/>
              <a:ext cx="34387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949026" y="5009665"/>
            <a:ext cx="900000" cy="900000"/>
            <a:chOff x="8995661" y="4865286"/>
            <a:chExt cx="900000" cy="90000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995661" y="4865286"/>
              <a:ext cx="900000" cy="900000"/>
            </a:xfrm>
            <a:prstGeom prst="roundRect">
              <a:avLst/>
            </a:prstGeom>
            <a:noFill/>
            <a:ln w="381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9062738" y="4951870"/>
              <a:ext cx="765846" cy="726831"/>
              <a:chOff x="9082047" y="4951869"/>
              <a:chExt cx="765846" cy="726831"/>
            </a:xfrm>
          </p:grpSpPr>
          <p:sp>
            <p:nvSpPr>
              <p:cNvPr id="20" name="오른쪽 화살표 19"/>
              <p:cNvSpPr/>
              <p:nvPr/>
            </p:nvSpPr>
            <p:spPr>
              <a:xfrm rot="16200000">
                <a:off x="9279053" y="5109860"/>
                <a:ext cx="726831" cy="410849"/>
              </a:xfrm>
              <a:prstGeom prst="rightArrow">
                <a:avLst>
                  <a:gd name="adj1" fmla="val 50000"/>
                  <a:gd name="adj2" fmla="val 62997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오른쪽 화살표 20"/>
              <p:cNvSpPr/>
              <p:nvPr/>
            </p:nvSpPr>
            <p:spPr>
              <a:xfrm rot="5400000">
                <a:off x="8924056" y="5109860"/>
                <a:ext cx="726831" cy="410849"/>
              </a:xfrm>
              <a:prstGeom prst="rightArrow">
                <a:avLst>
                  <a:gd name="adj1" fmla="val 50000"/>
                  <a:gd name="adj2" fmla="val 62997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9494275" y="5608561"/>
              <a:ext cx="25776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494275" y="5519550"/>
              <a:ext cx="25776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39279" y="5072779"/>
              <a:ext cx="25776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139279" y="4983768"/>
              <a:ext cx="25776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012566" y="5652678"/>
            <a:ext cx="900000" cy="900000"/>
            <a:chOff x="8995661" y="4865286"/>
            <a:chExt cx="900000" cy="900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8995661" y="4865286"/>
              <a:ext cx="900000" cy="900000"/>
              <a:chOff x="8995661" y="4865286"/>
              <a:chExt cx="900000" cy="90000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8995661" y="4865286"/>
                <a:ext cx="900000" cy="900000"/>
              </a:xfrm>
              <a:prstGeom prst="roundRect">
                <a:avLst/>
              </a:prstGeom>
              <a:noFill/>
              <a:ln w="3810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양쪽 모서리가 둥근 사각형 44"/>
              <p:cNvSpPr/>
              <p:nvPr/>
            </p:nvSpPr>
            <p:spPr>
              <a:xfrm rot="5400000">
                <a:off x="9231224" y="5098144"/>
                <a:ext cx="860400" cy="432000"/>
              </a:xfrm>
              <a:prstGeom prst="round2SameRect">
                <a:avLst>
                  <a:gd name="adj1" fmla="val 30018"/>
                  <a:gd name="adj2" fmla="val 0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>
              <a:grpSpLocks noChangeAspect="1"/>
            </p:cNvGrpSpPr>
            <p:nvPr/>
          </p:nvGrpSpPr>
          <p:grpSpPr>
            <a:xfrm flipH="1">
              <a:off x="9119584" y="4928540"/>
              <a:ext cx="266874" cy="773491"/>
              <a:chOff x="6488443" y="1805836"/>
              <a:chExt cx="935670" cy="2957986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6546339" y="1915886"/>
                <a:ext cx="877774" cy="943427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700338" y="2085703"/>
                <a:ext cx="561774" cy="603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035256" y="2269098"/>
                <a:ext cx="144000" cy="1440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이등변 삼각형 37"/>
              <p:cNvSpPr/>
              <p:nvPr/>
            </p:nvSpPr>
            <p:spPr>
              <a:xfrm rot="19080000">
                <a:off x="6488443" y="1805836"/>
                <a:ext cx="197026" cy="377954"/>
              </a:xfrm>
              <a:prstGeom prst="triangle">
                <a:avLst>
                  <a:gd name="adj" fmla="val 45292"/>
                </a:avLst>
              </a:prstGeom>
              <a:solidFill>
                <a:srgbClr val="666666"/>
              </a:solidFill>
              <a:ln w="25400">
                <a:solidFill>
                  <a:srgbClr val="66666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>
                <a:off x="6661171" y="2819804"/>
                <a:ext cx="748171" cy="1331365"/>
              </a:xfrm>
              <a:prstGeom prst="triangle">
                <a:avLst>
                  <a:gd name="adj" fmla="val 45292"/>
                </a:avLst>
              </a:prstGeom>
              <a:solidFill>
                <a:srgbClr val="666666"/>
              </a:solidFill>
              <a:ln w="25400" cmpd="sng">
                <a:solidFill>
                  <a:srgbClr val="66666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789295" y="4151168"/>
                <a:ext cx="90000" cy="583276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134256" y="4151168"/>
                <a:ext cx="90000" cy="583276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789295" y="4673822"/>
                <a:ext cx="288000" cy="90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134256" y="4673822"/>
                <a:ext cx="288000" cy="90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>
              <a:off x="9507942" y="4928540"/>
              <a:ext cx="266874" cy="773491"/>
              <a:chOff x="6488443" y="1805836"/>
              <a:chExt cx="935670" cy="2957986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6546339" y="1915886"/>
                <a:ext cx="877774" cy="9434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700338" y="2085703"/>
                <a:ext cx="561774" cy="603793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7035256" y="22690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이등변 삼각형 28"/>
              <p:cNvSpPr/>
              <p:nvPr/>
            </p:nvSpPr>
            <p:spPr>
              <a:xfrm rot="19080000">
                <a:off x="6488443" y="1805836"/>
                <a:ext cx="197026" cy="377954"/>
              </a:xfrm>
              <a:prstGeom prst="triangle">
                <a:avLst>
                  <a:gd name="adj" fmla="val 45292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>
                <a:off x="6661171" y="2819804"/>
                <a:ext cx="748171" cy="1331365"/>
              </a:xfrm>
              <a:prstGeom prst="triangle">
                <a:avLst>
                  <a:gd name="adj" fmla="val 45292"/>
                </a:avLst>
              </a:prstGeom>
              <a:solidFill>
                <a:schemeClr val="tx1"/>
              </a:solidFill>
              <a:ln w="25400" cmpd="sng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789295" y="4151168"/>
                <a:ext cx="90000" cy="5832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134256" y="4151168"/>
                <a:ext cx="90000" cy="5832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295" y="4673822"/>
                <a:ext cx="288000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134256" y="4673822"/>
                <a:ext cx="288000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0967356" y="157535"/>
            <a:ext cx="1171177" cy="1200329"/>
            <a:chOff x="10887472" y="217169"/>
            <a:chExt cx="1171177" cy="1200329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1020403" y="325943"/>
              <a:ext cx="900000" cy="900000"/>
            </a:xfrm>
            <a:prstGeom prst="roundRect">
              <a:avLst/>
            </a:prstGeom>
            <a:noFill/>
            <a:ln w="381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87472" y="217169"/>
              <a:ext cx="11711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 smtClean="0">
                  <a:solidFill>
                    <a:schemeClr val="tx1">
                      <a:alpha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</a:t>
              </a:r>
              <a:endParaRPr lang="ko-KR" altLang="en-US" sz="7200" b="1" dirty="0">
                <a:solidFill>
                  <a:schemeClr val="tx1">
                    <a:alpha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51884" y="0"/>
            <a:ext cx="540000" cy="769441"/>
            <a:chOff x="5743791" y="1951165"/>
            <a:chExt cx="540000" cy="769441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43791" y="2065886"/>
              <a:ext cx="540000" cy="540000"/>
            </a:xfrm>
            <a:prstGeom prst="roundRect">
              <a:avLst/>
            </a:prstGeom>
            <a:noFill/>
            <a:ln w="381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55997" y="1951165"/>
              <a:ext cx="3155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alpha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X</a:t>
              </a:r>
              <a:endParaRPr lang="ko-KR" altLang="en-US" sz="4400" b="1" dirty="0">
                <a:solidFill>
                  <a:schemeClr val="tx1">
                    <a:alpha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01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192510" y="2197613"/>
            <a:ext cx="2883693" cy="2880000"/>
            <a:chOff x="6192510" y="2197613"/>
            <a:chExt cx="2883693" cy="2880000"/>
          </a:xfrm>
        </p:grpSpPr>
        <p:sp>
          <p:nvSpPr>
            <p:cNvPr id="28" name="양쪽 모서리가 둥근 사각형 27"/>
            <p:cNvSpPr/>
            <p:nvPr/>
          </p:nvSpPr>
          <p:spPr>
            <a:xfrm rot="16200000">
              <a:off x="5472510" y="2917613"/>
              <a:ext cx="2880000" cy="1440000"/>
            </a:xfrm>
            <a:prstGeom prst="round2SameRect">
              <a:avLst>
                <a:gd name="adj1" fmla="val 30018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6916203" y="2917613"/>
              <a:ext cx="2880000" cy="1440000"/>
            </a:xfrm>
            <a:prstGeom prst="round2SameRect">
              <a:avLst>
                <a:gd name="adj1" fmla="val 3001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>
              <a:grpSpLocks noChangeAspect="1"/>
            </p:cNvGrpSpPr>
            <p:nvPr/>
          </p:nvGrpSpPr>
          <p:grpSpPr>
            <a:xfrm flipH="1">
              <a:off x="6560467" y="2400027"/>
              <a:ext cx="853997" cy="2475171"/>
              <a:chOff x="6488443" y="1805836"/>
              <a:chExt cx="935670" cy="2957986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6546339" y="1915886"/>
                <a:ext cx="877774" cy="9434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700338" y="2085703"/>
                <a:ext cx="561774" cy="603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035256" y="226909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19080000">
                <a:off x="6488443" y="1805836"/>
                <a:ext cx="197026" cy="377954"/>
              </a:xfrm>
              <a:prstGeom prst="triangle">
                <a:avLst>
                  <a:gd name="adj" fmla="val 45292"/>
                </a:avLst>
              </a:prstGeom>
              <a:solidFill>
                <a:schemeClr val="bg1"/>
              </a:solidFill>
              <a:ln w="889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6661171" y="2819804"/>
                <a:ext cx="748171" cy="1331365"/>
              </a:xfrm>
              <a:prstGeom prst="triangle">
                <a:avLst>
                  <a:gd name="adj" fmla="val 45292"/>
                </a:avLst>
              </a:prstGeom>
              <a:solidFill>
                <a:schemeClr val="bg1"/>
              </a:solidFill>
              <a:ln w="88900" cmpd="sng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789295" y="4151168"/>
                <a:ext cx="90000" cy="5832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134256" y="4151168"/>
                <a:ext cx="90000" cy="5832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789295" y="4673822"/>
                <a:ext cx="288000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134256" y="4673822"/>
                <a:ext cx="288000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>
              <a:grpSpLocks noChangeAspect="1"/>
            </p:cNvGrpSpPr>
            <p:nvPr/>
          </p:nvGrpSpPr>
          <p:grpSpPr>
            <a:xfrm>
              <a:off x="7847090" y="2400027"/>
              <a:ext cx="853997" cy="2475171"/>
              <a:chOff x="6488443" y="1805836"/>
              <a:chExt cx="935670" cy="2957986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6546339" y="1915886"/>
                <a:ext cx="877774" cy="9434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700338" y="2085703"/>
                <a:ext cx="561774" cy="6037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035256" y="22690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/>
            </p:nvSpPr>
            <p:spPr>
              <a:xfrm rot="19080000">
                <a:off x="6488443" y="1805836"/>
                <a:ext cx="197026" cy="377954"/>
              </a:xfrm>
              <a:prstGeom prst="triangle">
                <a:avLst>
                  <a:gd name="adj" fmla="val 45292"/>
                </a:avLst>
              </a:prstGeom>
              <a:solidFill>
                <a:schemeClr val="tx1"/>
              </a:solidFill>
              <a:ln w="889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>
                <a:off x="6661171" y="2819804"/>
                <a:ext cx="748171" cy="1331365"/>
              </a:xfrm>
              <a:prstGeom prst="triangle">
                <a:avLst>
                  <a:gd name="adj" fmla="val 45292"/>
                </a:avLst>
              </a:prstGeom>
              <a:solidFill>
                <a:schemeClr val="tx1"/>
              </a:solidFill>
              <a:ln w="88900" cmpd="sng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789295" y="4151168"/>
                <a:ext cx="90000" cy="5832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34256" y="4151168"/>
                <a:ext cx="90000" cy="5832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789295" y="4673822"/>
                <a:ext cx="288000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134256" y="4673822"/>
                <a:ext cx="288000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09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552794" y="78135"/>
              <a:ext cx="11548734" cy="6428533"/>
              <a:chOff x="552794" y="78135"/>
              <a:chExt cx="11548734" cy="6428533"/>
            </a:xfrm>
          </p:grpSpPr>
          <p:sp>
            <p:nvSpPr>
              <p:cNvPr id="4" name="오른쪽 화살표 3"/>
              <p:cNvSpPr/>
              <p:nvPr/>
            </p:nvSpPr>
            <p:spPr>
              <a:xfrm>
                <a:off x="552795" y="3508185"/>
                <a:ext cx="1138955" cy="920360"/>
              </a:xfrm>
              <a:prstGeom prst="rightArrow">
                <a:avLst>
                  <a:gd name="adj1" fmla="val 40184"/>
                  <a:gd name="adj2" fmla="val 55521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오른쪽 화살표 4"/>
              <p:cNvSpPr/>
              <p:nvPr/>
            </p:nvSpPr>
            <p:spPr>
              <a:xfrm rot="10800000">
                <a:off x="552794" y="1917340"/>
                <a:ext cx="1138955" cy="920360"/>
              </a:xfrm>
              <a:prstGeom prst="rightArrow">
                <a:avLst>
                  <a:gd name="adj1" fmla="val 40184"/>
                  <a:gd name="adj2" fmla="val 55521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98474" y="5271839"/>
                <a:ext cx="900000" cy="900000"/>
                <a:chOff x="10475904" y="5660703"/>
                <a:chExt cx="900000" cy="900000"/>
              </a:xfrm>
            </p:grpSpPr>
            <p:sp>
              <p:nvSpPr>
                <p:cNvPr id="7" name="모서리가 둥근 직사각형 6"/>
                <p:cNvSpPr/>
                <p:nvPr/>
              </p:nvSpPr>
              <p:spPr>
                <a:xfrm>
                  <a:off x="10475904" y="5660703"/>
                  <a:ext cx="900000" cy="900000"/>
                </a:xfrm>
                <a:prstGeom prst="roundRect">
                  <a:avLst/>
                </a:prstGeom>
                <a:noFill/>
                <a:ln w="38100">
                  <a:solidFill>
                    <a:schemeClr val="bg1"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오른쪽 화살표 7"/>
                <p:cNvSpPr/>
                <p:nvPr/>
              </p:nvSpPr>
              <p:spPr>
                <a:xfrm rot="16200000">
                  <a:off x="10562491" y="5777521"/>
                  <a:ext cx="726831" cy="672125"/>
                </a:xfrm>
                <a:prstGeom prst="rightArrow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0753967" y="6388840"/>
                  <a:ext cx="343877" cy="519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10753966" y="6316159"/>
                  <a:ext cx="343877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6557176" y="1917340"/>
                <a:ext cx="900000" cy="900000"/>
                <a:chOff x="8995661" y="4865286"/>
                <a:chExt cx="900000" cy="900000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8995661" y="4865286"/>
                  <a:ext cx="900000" cy="900000"/>
                </a:xfrm>
                <a:prstGeom prst="roundRect">
                  <a:avLst/>
                </a:prstGeom>
                <a:noFill/>
                <a:ln w="38100">
                  <a:solidFill>
                    <a:schemeClr val="bg1"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9062738" y="4951870"/>
                  <a:ext cx="765846" cy="726831"/>
                  <a:chOff x="9082047" y="4951869"/>
                  <a:chExt cx="765846" cy="726831"/>
                </a:xfrm>
              </p:grpSpPr>
              <p:sp>
                <p:nvSpPr>
                  <p:cNvPr id="18" name="오른쪽 화살표 17"/>
                  <p:cNvSpPr/>
                  <p:nvPr/>
                </p:nvSpPr>
                <p:spPr>
                  <a:xfrm rot="16200000">
                    <a:off x="9279053" y="5109860"/>
                    <a:ext cx="726831" cy="410849"/>
                  </a:xfrm>
                  <a:prstGeom prst="rightArrow">
                    <a:avLst>
                      <a:gd name="adj1" fmla="val 50000"/>
                      <a:gd name="adj2" fmla="val 62997"/>
                    </a:avLst>
                  </a:prstGeom>
                  <a:solidFill>
                    <a:schemeClr val="bg1">
                      <a:alpha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오른쪽 화살표 18"/>
                  <p:cNvSpPr/>
                  <p:nvPr/>
                </p:nvSpPr>
                <p:spPr>
                  <a:xfrm rot="5400000">
                    <a:off x="8924056" y="5109860"/>
                    <a:ext cx="726831" cy="410849"/>
                  </a:xfrm>
                  <a:prstGeom prst="rightArrow">
                    <a:avLst>
                      <a:gd name="adj1" fmla="val 50000"/>
                      <a:gd name="adj2" fmla="val 62997"/>
                    </a:avLst>
                  </a:prstGeom>
                  <a:solidFill>
                    <a:schemeClr val="bg1">
                      <a:alpha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직사각형 13"/>
                <p:cNvSpPr/>
                <p:nvPr/>
              </p:nvSpPr>
              <p:spPr>
                <a:xfrm>
                  <a:off x="9494275" y="5608561"/>
                  <a:ext cx="25776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9494275" y="5519550"/>
                  <a:ext cx="25776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9139279" y="5072779"/>
                  <a:ext cx="25776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9139279" y="4983768"/>
                  <a:ext cx="257768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556939" y="3668331"/>
                <a:ext cx="900000" cy="900000"/>
                <a:chOff x="8995661" y="4865286"/>
                <a:chExt cx="900000" cy="900000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8995661" y="4865286"/>
                  <a:ext cx="900000" cy="900000"/>
                  <a:chOff x="8995661" y="4865286"/>
                  <a:chExt cx="900000" cy="900000"/>
                </a:xfrm>
              </p:grpSpPr>
              <p:sp>
                <p:nvSpPr>
                  <p:cNvPr id="42" name="모서리가 둥근 직사각형 41"/>
                  <p:cNvSpPr/>
                  <p:nvPr/>
                </p:nvSpPr>
                <p:spPr>
                  <a:xfrm>
                    <a:off x="8995661" y="4865286"/>
                    <a:ext cx="900000" cy="900000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bg1">
                        <a:alpha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양쪽 모서리가 둥근 사각형 42"/>
                  <p:cNvSpPr/>
                  <p:nvPr/>
                </p:nvSpPr>
                <p:spPr>
                  <a:xfrm rot="5400000">
                    <a:off x="9231224" y="5098144"/>
                    <a:ext cx="860400" cy="432000"/>
                  </a:xfrm>
                  <a:prstGeom prst="round2SameRect">
                    <a:avLst>
                      <a:gd name="adj1" fmla="val 30018"/>
                      <a:gd name="adj2" fmla="val 0"/>
                    </a:avLst>
                  </a:prstGeom>
                  <a:solidFill>
                    <a:schemeClr val="bg1">
                      <a:alpha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" name="그룹 21"/>
                <p:cNvGrpSpPr>
                  <a:grpSpLocks noChangeAspect="1"/>
                </p:cNvGrpSpPr>
                <p:nvPr/>
              </p:nvGrpSpPr>
              <p:grpSpPr>
                <a:xfrm flipH="1">
                  <a:off x="9119584" y="4928540"/>
                  <a:ext cx="266874" cy="773491"/>
                  <a:chOff x="6488443" y="1805836"/>
                  <a:chExt cx="935670" cy="2957986"/>
                </a:xfrm>
              </p:grpSpPr>
              <p:sp>
                <p:nvSpPr>
                  <p:cNvPr id="33" name="타원 32"/>
                  <p:cNvSpPr/>
                  <p:nvPr/>
                </p:nvSpPr>
                <p:spPr>
                  <a:xfrm>
                    <a:off x="6546339" y="1915886"/>
                    <a:ext cx="877774" cy="943427"/>
                  </a:xfrm>
                  <a:prstGeom prst="ellipse">
                    <a:avLst/>
                  </a:prstGeom>
                  <a:solidFill>
                    <a:srgbClr val="6666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타원 33"/>
                  <p:cNvSpPr/>
                  <p:nvPr/>
                </p:nvSpPr>
                <p:spPr>
                  <a:xfrm>
                    <a:off x="6700338" y="2085703"/>
                    <a:ext cx="561774" cy="60379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7035256" y="2269098"/>
                    <a:ext cx="144000" cy="144000"/>
                  </a:xfrm>
                  <a:prstGeom prst="ellipse">
                    <a:avLst/>
                  </a:prstGeom>
                  <a:solidFill>
                    <a:srgbClr val="6666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이등변 삼각형 35"/>
                  <p:cNvSpPr/>
                  <p:nvPr/>
                </p:nvSpPr>
                <p:spPr>
                  <a:xfrm rot="19080000">
                    <a:off x="6488443" y="1805836"/>
                    <a:ext cx="197026" cy="377954"/>
                  </a:xfrm>
                  <a:prstGeom prst="triangle">
                    <a:avLst>
                      <a:gd name="adj" fmla="val 45292"/>
                    </a:avLst>
                  </a:prstGeom>
                  <a:solidFill>
                    <a:srgbClr val="666666"/>
                  </a:solidFill>
                  <a:ln w="25400">
                    <a:solidFill>
                      <a:srgbClr val="666666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이등변 삼각형 36"/>
                  <p:cNvSpPr/>
                  <p:nvPr/>
                </p:nvSpPr>
                <p:spPr>
                  <a:xfrm>
                    <a:off x="6661171" y="2819804"/>
                    <a:ext cx="748171" cy="1331365"/>
                  </a:xfrm>
                  <a:prstGeom prst="triangle">
                    <a:avLst>
                      <a:gd name="adj" fmla="val 45292"/>
                    </a:avLst>
                  </a:prstGeom>
                  <a:solidFill>
                    <a:srgbClr val="666666"/>
                  </a:solidFill>
                  <a:ln w="25400" cmpd="sng">
                    <a:solidFill>
                      <a:srgbClr val="666666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6789295" y="4151168"/>
                    <a:ext cx="90000" cy="583276"/>
                  </a:xfrm>
                  <a:prstGeom prst="rect">
                    <a:avLst/>
                  </a:prstGeom>
                  <a:solidFill>
                    <a:srgbClr val="6666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134256" y="4151168"/>
                    <a:ext cx="90000" cy="583276"/>
                  </a:xfrm>
                  <a:prstGeom prst="rect">
                    <a:avLst/>
                  </a:prstGeom>
                  <a:solidFill>
                    <a:srgbClr val="6666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6789295" y="4673822"/>
                    <a:ext cx="288000" cy="90000"/>
                  </a:xfrm>
                  <a:prstGeom prst="rect">
                    <a:avLst/>
                  </a:prstGeom>
                  <a:solidFill>
                    <a:srgbClr val="6666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7134256" y="4673822"/>
                    <a:ext cx="288000" cy="90000"/>
                  </a:xfrm>
                  <a:prstGeom prst="rect">
                    <a:avLst/>
                  </a:prstGeom>
                  <a:solidFill>
                    <a:srgbClr val="6666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/>
                <p:cNvGrpSpPr>
                  <a:grpSpLocks noChangeAspect="1"/>
                </p:cNvGrpSpPr>
                <p:nvPr/>
              </p:nvGrpSpPr>
              <p:grpSpPr>
                <a:xfrm>
                  <a:off x="9507942" y="4928540"/>
                  <a:ext cx="266874" cy="773491"/>
                  <a:chOff x="6488443" y="1805836"/>
                  <a:chExt cx="935670" cy="2957986"/>
                </a:xfrm>
              </p:grpSpPr>
              <p:sp>
                <p:nvSpPr>
                  <p:cNvPr id="24" name="타원 23"/>
                  <p:cNvSpPr/>
                  <p:nvPr/>
                </p:nvSpPr>
                <p:spPr>
                  <a:xfrm>
                    <a:off x="6546339" y="1915886"/>
                    <a:ext cx="877774" cy="94342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/>
                  <p:cNvSpPr/>
                  <p:nvPr/>
                </p:nvSpPr>
                <p:spPr>
                  <a:xfrm>
                    <a:off x="6700338" y="2085703"/>
                    <a:ext cx="561774" cy="603793"/>
                  </a:xfrm>
                  <a:prstGeom prst="ellipse">
                    <a:avLst/>
                  </a:prstGeom>
                  <a:solidFill>
                    <a:schemeClr val="bg1">
                      <a:alpha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타원 25"/>
                  <p:cNvSpPr/>
                  <p:nvPr/>
                </p:nvSpPr>
                <p:spPr>
                  <a:xfrm>
                    <a:off x="7035256" y="226909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이등변 삼각형 26"/>
                  <p:cNvSpPr/>
                  <p:nvPr/>
                </p:nvSpPr>
                <p:spPr>
                  <a:xfrm rot="19080000">
                    <a:off x="6488443" y="1805836"/>
                    <a:ext cx="197026" cy="377954"/>
                  </a:xfrm>
                  <a:prstGeom prst="triangle">
                    <a:avLst>
                      <a:gd name="adj" fmla="val 45292"/>
                    </a:avLst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이등변 삼각형 27"/>
                  <p:cNvSpPr/>
                  <p:nvPr/>
                </p:nvSpPr>
                <p:spPr>
                  <a:xfrm>
                    <a:off x="6661171" y="2819804"/>
                    <a:ext cx="748171" cy="1331365"/>
                  </a:xfrm>
                  <a:prstGeom prst="triangle">
                    <a:avLst>
                      <a:gd name="adj" fmla="val 45292"/>
                    </a:avLst>
                  </a:prstGeom>
                  <a:solidFill>
                    <a:schemeClr val="tx1"/>
                  </a:solidFill>
                  <a:ln w="25400" cmpd="sng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6789295" y="4151168"/>
                    <a:ext cx="90000" cy="5832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7134256" y="4151168"/>
                    <a:ext cx="90000" cy="5832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6789295" y="4673822"/>
                    <a:ext cx="288000" cy="9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7134256" y="4673822"/>
                    <a:ext cx="288000" cy="9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7" name="그룹 46"/>
              <p:cNvGrpSpPr/>
              <p:nvPr/>
            </p:nvGrpSpPr>
            <p:grpSpPr>
              <a:xfrm>
                <a:off x="6421350" y="5121674"/>
                <a:ext cx="1171177" cy="1200329"/>
                <a:chOff x="12189342" y="832149"/>
                <a:chExt cx="1171177" cy="1200329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2324931" y="982314"/>
                  <a:ext cx="900000" cy="900000"/>
                </a:xfrm>
                <a:prstGeom prst="roundRect">
                  <a:avLst/>
                </a:prstGeom>
                <a:noFill/>
                <a:ln w="38100">
                  <a:solidFill>
                    <a:schemeClr val="bg1">
                      <a:alpha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2189342" y="832149"/>
                  <a:ext cx="117117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200" b="1" dirty="0" smtClean="0">
                      <a:solidFill>
                        <a:schemeClr val="bg1">
                          <a:alpha val="40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R</a:t>
                  </a:r>
                  <a:endParaRPr lang="ko-KR" altLang="en-US" sz="7200" b="1" dirty="0">
                    <a:solidFill>
                      <a:schemeClr val="bg1">
                        <a:alpha val="4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315906" y="78135"/>
                <a:ext cx="75354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600" i="1" dirty="0" smtClean="0">
                    <a:solidFill>
                      <a:schemeClr val="bg1"/>
                    </a:solidFill>
                    <a:latin typeface="Bauhaus 93" panose="04030905020B02020C02" pitchFamily="82" charset="0"/>
                    <a:ea typeface="휴먼둥근헤드라인" panose="02030504000101010101" pitchFamily="18" charset="-127"/>
                  </a:rPr>
                  <a:t>How To Play</a:t>
                </a:r>
                <a:endParaRPr lang="ko-KR" altLang="en-US" sz="9600" i="1" dirty="0">
                  <a:solidFill>
                    <a:schemeClr val="bg1"/>
                  </a:solidFill>
                  <a:latin typeface="Bauhaus 93" panose="04030905020B02020C02" pitchFamily="82" charset="0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36324" y="1878164"/>
                <a:ext cx="44433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왼쪽으로 이동할</a:t>
                </a:r>
                <a:endParaRPr lang="en-US" altLang="ko-KR" sz="32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수 있습니다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12350" y="3555518"/>
                <a:ext cx="44433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오른쪽으로 이동할</a:t>
                </a:r>
                <a:endParaRPr lang="en-US" altLang="ko-KR" sz="32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수 있습니다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36324" y="4937008"/>
                <a:ext cx="444335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점프할 수 있습니다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바닥에 닿기 전까지</a:t>
                </a:r>
                <a:endParaRPr lang="en-US" altLang="ko-KR" sz="32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3200" dirty="0" smtClean="0">
                    <a:solidFill>
                      <a:srgbClr val="FFF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한 번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만 할 수 있습니다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592527" y="1678109"/>
                <a:ext cx="44433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중력을 반전 시킬 수 있습니다</a:t>
                </a:r>
                <a:r>
                  <a:rPr lang="en-US" altLang="ko-KR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/>
                <a:r>
                  <a:rPr lang="ko-KR" altLang="en-US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바닥에 닿기 전까지</a:t>
                </a:r>
                <a:endPara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3000" dirty="0" smtClean="0">
                    <a:solidFill>
                      <a:srgbClr val="FFF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한 번</a:t>
                </a:r>
                <a:r>
                  <a:rPr lang="ko-KR" altLang="en-US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만 할 수 있습니다</a:t>
                </a:r>
                <a:r>
                  <a:rPr lang="en-US" altLang="ko-KR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658174" y="3378525"/>
                <a:ext cx="44433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반대쪽 세계로 갈 수 있습니다</a:t>
                </a:r>
                <a:r>
                  <a:rPr lang="en-US" altLang="ko-KR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/>
                <a:r>
                  <a:rPr lang="ko-KR" altLang="en-US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바닥에 닿기 전까지</a:t>
                </a:r>
                <a:endPara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3000" dirty="0">
                    <a:solidFill>
                      <a:srgbClr val="FF3F3F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두</a:t>
                </a:r>
                <a:r>
                  <a:rPr lang="ko-KR" altLang="en-US" sz="3000" dirty="0" smtClean="0">
                    <a:solidFill>
                      <a:srgbClr val="FF3F3F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번</a:t>
                </a:r>
                <a:r>
                  <a:rPr lang="ko-KR" altLang="en-US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만 할 수 있습니다</a:t>
                </a:r>
                <a:r>
                  <a:rPr lang="en-US" altLang="ko-KR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592527" y="5497928"/>
                <a:ext cx="44433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err="1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재시작</a:t>
                </a:r>
                <a:r>
                  <a:rPr lang="ko-KR" altLang="en-US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할 수 있습니다</a:t>
                </a:r>
                <a:r>
                  <a:rPr lang="en-US" altLang="ko-KR" sz="3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151884" y="0"/>
            <a:ext cx="540000" cy="769441"/>
            <a:chOff x="5743791" y="1951165"/>
            <a:chExt cx="540000" cy="76944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5743791" y="2065886"/>
              <a:ext cx="540000" cy="540000"/>
            </a:xfrm>
            <a:prstGeom prst="roundRect">
              <a:avLst/>
            </a:prstGeom>
            <a:noFill/>
            <a:ln w="381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5997" y="1951165"/>
              <a:ext cx="3155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>
                      <a:alpha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X</a:t>
              </a:r>
              <a:endParaRPr lang="ko-KR" altLang="en-US" sz="4400" b="1" dirty="0">
                <a:solidFill>
                  <a:schemeClr val="bg1">
                    <a:alpha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0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0" y="-18337"/>
            <a:ext cx="12192000" cy="6876337"/>
            <a:chOff x="0" y="-18337"/>
            <a:chExt cx="12192000" cy="6876337"/>
          </a:xfrm>
        </p:grpSpPr>
        <p:sp>
          <p:nvSpPr>
            <p:cNvPr id="98" name="직사각형 9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755479" y="-18337"/>
              <a:ext cx="10491026" cy="6630151"/>
              <a:chOff x="755479" y="-18337"/>
              <a:chExt cx="10491026" cy="6630151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34027" y="-18337"/>
                <a:ext cx="38125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i="1" dirty="0" smtClean="0">
                    <a:solidFill>
                      <a:schemeClr val="bg1"/>
                    </a:solidFill>
                    <a:latin typeface="Bauhaus 93" panose="04030905020B02020C02" pitchFamily="82" charset="0"/>
                    <a:ea typeface="휴먼둥근헤드라인" panose="02030504000101010101" pitchFamily="18" charset="-127"/>
                  </a:rPr>
                  <a:t>Credit</a:t>
                </a:r>
                <a:endParaRPr lang="ko-KR" altLang="en-US" sz="8000" i="1" dirty="0">
                  <a:solidFill>
                    <a:schemeClr val="bg1"/>
                  </a:solidFill>
                  <a:latin typeface="Bauhaus 93" panose="04030905020B02020C02" pitchFamily="82" charset="0"/>
                  <a:ea typeface="휴먼둥근헤드라인" panose="02030504000101010101" pitchFamily="18" charset="-127"/>
                </a:endParaRP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175384" y="1159192"/>
                <a:ext cx="8055781" cy="1919412"/>
                <a:chOff x="2403920" y="1456134"/>
                <a:chExt cx="4540214" cy="1919412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403920" y="1456134"/>
                  <a:ext cx="4540214" cy="1433943"/>
                  <a:chOff x="2403920" y="1456134"/>
                  <a:chExt cx="4540214" cy="1433943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123920" y="1456134"/>
                    <a:ext cx="202021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000" dirty="0" smtClean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Mentor</a:t>
                    </a:r>
                    <a:endParaRPr lang="ko-KR" altLang="en-US" sz="400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cxnSp>
                <p:nvCxnSpPr>
                  <p:cNvPr id="3" name="직선 연결선 2"/>
                  <p:cNvCxnSpPr/>
                  <p:nvPr/>
                </p:nvCxnSpPr>
                <p:spPr>
                  <a:xfrm flipH="1">
                    <a:off x="2403920" y="1810077"/>
                    <a:ext cx="1088018" cy="1138"/>
                  </a:xfrm>
                  <a:prstGeom prst="line">
                    <a:avLst/>
                  </a:prstGeom>
                  <a:ln w="635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/>
                  <p:cNvCxnSpPr/>
                  <p:nvPr/>
                </p:nvCxnSpPr>
                <p:spPr>
                  <a:xfrm flipH="1">
                    <a:off x="4745627" y="1810077"/>
                    <a:ext cx="2198507" cy="0"/>
                  </a:xfrm>
                  <a:prstGeom prst="line">
                    <a:avLst/>
                  </a:prstGeom>
                  <a:ln w="635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2403920" y="1810077"/>
                    <a:ext cx="0" cy="1080000"/>
                  </a:xfrm>
                  <a:prstGeom prst="line">
                    <a:avLst/>
                  </a:prstGeom>
                  <a:ln w="635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/>
                  <p:cNvCxnSpPr/>
                  <p:nvPr/>
                </p:nvCxnSpPr>
                <p:spPr>
                  <a:xfrm flipH="1">
                    <a:off x="2428795" y="2890077"/>
                    <a:ext cx="4500000" cy="0"/>
                  </a:xfrm>
                  <a:prstGeom prst="line">
                    <a:avLst/>
                  </a:prstGeom>
                  <a:ln w="635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/>
                  <p:cNvCxnSpPr/>
                  <p:nvPr/>
                </p:nvCxnSpPr>
                <p:spPr>
                  <a:xfrm flipH="1">
                    <a:off x="6944134" y="1810077"/>
                    <a:ext cx="0" cy="1080000"/>
                  </a:xfrm>
                  <a:prstGeom prst="line">
                    <a:avLst/>
                  </a:prstGeom>
                  <a:ln w="63500" cap="rnd">
                    <a:solidFill>
                      <a:schemeClr val="bg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2428795" y="2052107"/>
                  <a:ext cx="4419717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000" dirty="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서울대학교 게임개발동아리    이규원</a:t>
                  </a:r>
                  <a:endParaRPr lang="ko-KR" altLang="en-US" sz="4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755479" y="2759955"/>
                <a:ext cx="4540214" cy="1433943"/>
                <a:chOff x="2403920" y="1456134"/>
                <a:chExt cx="4540214" cy="1433943"/>
              </a:xfrm>
            </p:grpSpPr>
            <p:grpSp>
              <p:nvGrpSpPr>
                <p:cNvPr id="63" name="그룹 62"/>
                <p:cNvGrpSpPr/>
                <p:nvPr/>
              </p:nvGrpSpPr>
              <p:grpSpPr>
                <a:xfrm>
                  <a:off x="2403920" y="1456134"/>
                  <a:ext cx="4540214" cy="1433943"/>
                  <a:chOff x="2403920" y="1456134"/>
                  <a:chExt cx="4540214" cy="1433943"/>
                </a:xfrm>
              </p:grpSpPr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123920" y="1456134"/>
                    <a:ext cx="202021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000" dirty="0" smtClean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Design</a:t>
                    </a:r>
                    <a:endParaRPr lang="ko-KR" altLang="en-US" sz="4000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cxnSp>
                <p:nvCxnSpPr>
                  <p:cNvPr id="66" name="직선 연결선 65"/>
                  <p:cNvCxnSpPr/>
                  <p:nvPr/>
                </p:nvCxnSpPr>
                <p:spPr>
                  <a:xfrm flipH="1">
                    <a:off x="2403920" y="1810077"/>
                    <a:ext cx="720000" cy="1138"/>
                  </a:xfrm>
                  <a:prstGeom prst="line">
                    <a:avLst/>
                  </a:prstGeom>
                  <a:ln w="63500" cap="rnd">
                    <a:solidFill>
                      <a:srgbClr val="FFDC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66"/>
                  <p:cNvCxnSpPr/>
                  <p:nvPr/>
                </p:nvCxnSpPr>
                <p:spPr>
                  <a:xfrm flipH="1">
                    <a:off x="5144134" y="1810077"/>
                    <a:ext cx="1800000" cy="1138"/>
                  </a:xfrm>
                  <a:prstGeom prst="line">
                    <a:avLst/>
                  </a:prstGeom>
                  <a:ln w="63500" cap="rnd">
                    <a:solidFill>
                      <a:srgbClr val="FFDC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2403920" y="1810077"/>
                    <a:ext cx="0" cy="1080000"/>
                  </a:xfrm>
                  <a:prstGeom prst="line">
                    <a:avLst/>
                  </a:prstGeom>
                  <a:ln w="63500" cap="rnd">
                    <a:solidFill>
                      <a:srgbClr val="FFDC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flipH="1">
                    <a:off x="2428795" y="2890077"/>
                    <a:ext cx="4500000" cy="0"/>
                  </a:xfrm>
                  <a:prstGeom prst="line">
                    <a:avLst/>
                  </a:prstGeom>
                  <a:ln w="63500" cap="rnd">
                    <a:solidFill>
                      <a:srgbClr val="FFDC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연결선 69"/>
                  <p:cNvCxnSpPr/>
                  <p:nvPr/>
                </p:nvCxnSpPr>
                <p:spPr>
                  <a:xfrm flipH="1">
                    <a:off x="6944134" y="1810077"/>
                    <a:ext cx="0" cy="1080000"/>
                  </a:xfrm>
                  <a:prstGeom prst="line">
                    <a:avLst/>
                  </a:prstGeom>
                  <a:ln w="63500" cap="rnd">
                    <a:solidFill>
                      <a:srgbClr val="FFDC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3663920" y="2052107"/>
                  <a:ext cx="202021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000" dirty="0" err="1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홍기서</a:t>
                  </a:r>
                  <a:endParaRPr lang="ko-KR" altLang="en-US" sz="4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755479" y="4437165"/>
                <a:ext cx="4540214" cy="2174649"/>
                <a:chOff x="504782" y="4437165"/>
                <a:chExt cx="4540214" cy="2174649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1545091" y="4437165"/>
                  <a:ext cx="137959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dirty="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Art</a:t>
                  </a:r>
                  <a:endParaRPr lang="ko-KR" altLang="en-US" sz="4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82" name="그룹 81"/>
                <p:cNvGrpSpPr/>
                <p:nvPr/>
              </p:nvGrpSpPr>
              <p:grpSpPr>
                <a:xfrm>
                  <a:off x="504782" y="4748547"/>
                  <a:ext cx="4540214" cy="1863267"/>
                  <a:chOff x="504782" y="4857568"/>
                  <a:chExt cx="4540214" cy="1754246"/>
                </a:xfrm>
              </p:grpSpPr>
              <p:cxnSp>
                <p:nvCxnSpPr>
                  <p:cNvPr id="75" name="직선 연결선 74"/>
                  <p:cNvCxnSpPr/>
                  <p:nvPr/>
                </p:nvCxnSpPr>
                <p:spPr>
                  <a:xfrm flipH="1" flipV="1">
                    <a:off x="504782" y="4859416"/>
                    <a:ext cx="1077833" cy="13833"/>
                  </a:xfrm>
                  <a:prstGeom prst="line">
                    <a:avLst/>
                  </a:prstGeom>
                  <a:ln w="63500" cap="rnd">
                    <a:solidFill>
                      <a:srgbClr val="DCFF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/>
                  <p:cNvCxnSpPr/>
                  <p:nvPr/>
                </p:nvCxnSpPr>
                <p:spPr>
                  <a:xfrm flipH="1">
                    <a:off x="2952721" y="4857568"/>
                    <a:ext cx="2092275" cy="15681"/>
                  </a:xfrm>
                  <a:prstGeom prst="line">
                    <a:avLst/>
                  </a:prstGeom>
                  <a:ln w="63500" cap="rnd">
                    <a:solidFill>
                      <a:srgbClr val="DCFF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/>
                  <p:cNvCxnSpPr/>
                  <p:nvPr/>
                </p:nvCxnSpPr>
                <p:spPr>
                  <a:xfrm flipH="1">
                    <a:off x="504782" y="4857568"/>
                    <a:ext cx="0" cy="1754246"/>
                  </a:xfrm>
                  <a:prstGeom prst="line">
                    <a:avLst/>
                  </a:prstGeom>
                  <a:ln w="63500" cap="rnd">
                    <a:solidFill>
                      <a:srgbClr val="DCFF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 flipH="1">
                    <a:off x="529657" y="6611814"/>
                    <a:ext cx="4500000" cy="0"/>
                  </a:xfrm>
                  <a:prstGeom prst="line">
                    <a:avLst/>
                  </a:prstGeom>
                  <a:ln w="63500" cap="rnd">
                    <a:solidFill>
                      <a:srgbClr val="DCFF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/>
                  <p:cNvCxnSpPr/>
                  <p:nvPr/>
                </p:nvCxnSpPr>
                <p:spPr>
                  <a:xfrm flipH="1">
                    <a:off x="5044996" y="4857568"/>
                    <a:ext cx="0" cy="1754246"/>
                  </a:xfrm>
                  <a:prstGeom prst="line">
                    <a:avLst/>
                  </a:prstGeom>
                  <a:ln w="63500" cap="rnd">
                    <a:solidFill>
                      <a:srgbClr val="DCFFDC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Box 72"/>
                <p:cNvSpPr txBox="1"/>
                <p:nvPr/>
              </p:nvSpPr>
              <p:spPr>
                <a:xfrm>
                  <a:off x="1764782" y="5117204"/>
                  <a:ext cx="202021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000" dirty="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이준우</a:t>
                  </a:r>
                  <a:endParaRPr lang="en-US" altLang="ko-KR" sz="4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  <a:p>
                  <a:pPr algn="ctr"/>
                  <a:r>
                    <a:rPr lang="ko-KR" altLang="en-US" sz="4000" dirty="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홍성원</a:t>
                  </a:r>
                  <a:endParaRPr lang="ko-KR" altLang="en-US" sz="4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7117473" y="2759955"/>
                <a:ext cx="31206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Programming</a:t>
                </a:r>
                <a:endParaRPr lang="ko-KR" altLang="en-US" sz="4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6706290" y="3071337"/>
                <a:ext cx="4540215" cy="3540477"/>
                <a:chOff x="504782" y="4857568"/>
                <a:chExt cx="4540215" cy="1754246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flipH="1" flipV="1">
                  <a:off x="504782" y="4859416"/>
                  <a:ext cx="360000" cy="0"/>
                </a:xfrm>
                <a:prstGeom prst="line">
                  <a:avLst/>
                </a:prstGeom>
                <a:ln w="63500" cap="rnd">
                  <a:solidFill>
                    <a:srgbClr val="DCDC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4075379" y="4857568"/>
                  <a:ext cx="969618" cy="0"/>
                </a:xfrm>
                <a:prstGeom prst="line">
                  <a:avLst/>
                </a:prstGeom>
                <a:ln w="63500" cap="rnd">
                  <a:solidFill>
                    <a:srgbClr val="DCDC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H="1">
                  <a:off x="504782" y="4857568"/>
                  <a:ext cx="0" cy="1754246"/>
                </a:xfrm>
                <a:prstGeom prst="line">
                  <a:avLst/>
                </a:prstGeom>
                <a:ln w="63500" cap="rnd">
                  <a:solidFill>
                    <a:srgbClr val="DCDC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H="1">
                  <a:off x="529657" y="6611814"/>
                  <a:ext cx="4500000" cy="0"/>
                </a:xfrm>
                <a:prstGeom prst="line">
                  <a:avLst/>
                </a:prstGeom>
                <a:ln w="63500" cap="rnd">
                  <a:solidFill>
                    <a:srgbClr val="DCDC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5044996" y="4857568"/>
                  <a:ext cx="0" cy="1754246"/>
                </a:xfrm>
                <a:prstGeom prst="line">
                  <a:avLst/>
                </a:prstGeom>
                <a:ln w="63500" cap="rnd">
                  <a:solidFill>
                    <a:srgbClr val="DCDC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966290" y="3639420"/>
                <a:ext cx="20202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dirty="0" err="1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김희섭</a:t>
                </a:r>
                <a:endParaRPr lang="en-US" altLang="ko-KR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endPara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40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윤태일</a:t>
                </a:r>
                <a:endParaRPr lang="en-US" altLang="ko-KR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endPara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4000" dirty="0" err="1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현진명</a:t>
                </a:r>
                <a:endParaRPr lang="ko-KR" altLang="en-US" sz="4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04" t="9744" r="32932" b="40000"/>
              <a:stretch/>
            </p:blipFill>
            <p:spPr>
              <a:xfrm>
                <a:off x="1156244" y="1046894"/>
                <a:ext cx="1851669" cy="16274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732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743791" y="1951165"/>
            <a:ext cx="540000" cy="769441"/>
            <a:chOff x="5743791" y="1951165"/>
            <a:chExt cx="540000" cy="76944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743791" y="2065886"/>
              <a:ext cx="540000" cy="540000"/>
            </a:xfrm>
            <a:prstGeom prst="roundRect">
              <a:avLst/>
            </a:prstGeom>
            <a:noFill/>
            <a:ln w="381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997" y="1951165"/>
              <a:ext cx="3155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alpha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X</a:t>
              </a:r>
              <a:endParaRPr lang="ko-KR" altLang="en-US" sz="4400" b="1" dirty="0">
                <a:solidFill>
                  <a:schemeClr val="tx1">
                    <a:alpha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70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061028" y="1175657"/>
            <a:ext cx="2641601" cy="2206172"/>
          </a:xfrm>
          <a:prstGeom prst="roundRect">
            <a:avLst>
              <a:gd name="adj" fmla="val 5229"/>
            </a:avLst>
          </a:prstGeom>
          <a:solidFill>
            <a:schemeClr val="tx1"/>
          </a:solidFill>
          <a:ln w="2095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676571" y="1669141"/>
            <a:ext cx="2960915" cy="2046516"/>
            <a:chOff x="6676571" y="1669141"/>
            <a:chExt cx="2960915" cy="204651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676571" y="1669143"/>
              <a:ext cx="2960915" cy="2046514"/>
            </a:xfrm>
            <a:prstGeom prst="roundRect">
              <a:avLst>
                <a:gd name="adj" fmla="val 3192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6676571" y="1669141"/>
              <a:ext cx="2960914" cy="1074057"/>
            </a:xfrm>
            <a:prstGeom prst="triangl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7977028" y="2563198"/>
              <a:ext cx="360000" cy="360000"/>
            </a:xfrm>
            <a:prstGeom prst="ellipse">
              <a:avLst/>
            </a:prstGeom>
            <a:solidFill>
              <a:srgbClr val="FFFF9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873829" y="3468914"/>
            <a:ext cx="870857" cy="191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8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2394970" y="1585304"/>
            <a:ext cx="1020581" cy="2957986"/>
            <a:chOff x="6488443" y="1805836"/>
            <a:chExt cx="935670" cy="2957986"/>
          </a:xfrm>
        </p:grpSpPr>
        <p:sp>
          <p:nvSpPr>
            <p:cNvPr id="24" name="타원 23"/>
            <p:cNvSpPr/>
            <p:nvPr/>
          </p:nvSpPr>
          <p:spPr>
            <a:xfrm>
              <a:off x="6546339" y="1915886"/>
              <a:ext cx="877774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700338" y="2085703"/>
              <a:ext cx="56177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035256" y="22690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9080000">
              <a:off x="6488443" y="1805836"/>
              <a:ext cx="19702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6661170" y="2819804"/>
              <a:ext cx="748172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89295" y="4151168"/>
              <a:ext cx="90000" cy="58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34256" y="4151168"/>
              <a:ext cx="90000" cy="58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789295" y="4673822"/>
              <a:ext cx="288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34256" y="4673822"/>
              <a:ext cx="288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>
            <a:grpSpLocks noChangeAspect="1"/>
          </p:cNvGrpSpPr>
          <p:nvPr/>
        </p:nvGrpSpPr>
        <p:grpSpPr>
          <a:xfrm>
            <a:off x="5220645" y="1782475"/>
            <a:ext cx="1020581" cy="2957986"/>
            <a:chOff x="6488443" y="1805836"/>
            <a:chExt cx="935670" cy="2957986"/>
          </a:xfrm>
        </p:grpSpPr>
        <p:sp>
          <p:nvSpPr>
            <p:cNvPr id="35" name="타원 34"/>
            <p:cNvSpPr/>
            <p:nvPr/>
          </p:nvSpPr>
          <p:spPr>
            <a:xfrm>
              <a:off x="6546339" y="1915886"/>
              <a:ext cx="877774" cy="9434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00338" y="2085703"/>
              <a:ext cx="561774" cy="603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7035256" y="226909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 rot="19080000">
              <a:off x="6488443" y="1805836"/>
              <a:ext cx="197026" cy="37795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6661170" y="2819804"/>
              <a:ext cx="748172" cy="133136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89295" y="4151168"/>
              <a:ext cx="90000" cy="583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134256" y="4151168"/>
              <a:ext cx="90000" cy="583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89295" y="4673822"/>
              <a:ext cx="288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34256" y="4673822"/>
              <a:ext cx="288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7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94970" y="1585304"/>
            <a:ext cx="1020581" cy="2959965"/>
            <a:chOff x="2394970" y="1585304"/>
            <a:chExt cx="1020581" cy="2959965"/>
          </a:xfrm>
        </p:grpSpPr>
        <p:sp>
          <p:nvSpPr>
            <p:cNvPr id="24" name="타원 23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23124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99390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 rot="600000">
              <a:off x="2696928" y="4252509"/>
              <a:ext cx="314137" cy="292759"/>
              <a:chOff x="2723123" y="4250531"/>
              <a:chExt cx="314137" cy="29275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600000">
              <a:off x="3074331" y="4252510"/>
              <a:ext cx="314137" cy="292759"/>
              <a:chOff x="2723123" y="4250531"/>
              <a:chExt cx="314137" cy="292759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73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94970" y="1585304"/>
            <a:ext cx="1020581" cy="2962943"/>
            <a:chOff x="2394970" y="1585304"/>
            <a:chExt cx="1020581" cy="2962943"/>
          </a:xfrm>
        </p:grpSpPr>
        <p:sp>
          <p:nvSpPr>
            <p:cNvPr id="24" name="타원 23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23124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99390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 rot="1200000">
              <a:off x="2670423" y="4255487"/>
              <a:ext cx="314137" cy="292759"/>
              <a:chOff x="2723123" y="4250531"/>
              <a:chExt cx="314137" cy="29275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 rot="1200000">
              <a:off x="3044711" y="4255488"/>
              <a:ext cx="314137" cy="292759"/>
              <a:chOff x="2723123" y="4250531"/>
              <a:chExt cx="314137" cy="29275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91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94970" y="1585304"/>
            <a:ext cx="1020581" cy="2965325"/>
            <a:chOff x="2394970" y="1585304"/>
            <a:chExt cx="1020581" cy="2965325"/>
          </a:xfrm>
        </p:grpSpPr>
        <p:sp>
          <p:nvSpPr>
            <p:cNvPr id="24" name="타원 23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23125" y="3930636"/>
              <a:ext cx="95380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99391" y="3930636"/>
              <a:ext cx="93866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 rot="1800000">
              <a:off x="2639255" y="4257870"/>
              <a:ext cx="314137" cy="292759"/>
              <a:chOff x="2723123" y="4250531"/>
              <a:chExt cx="314137" cy="29275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800000">
              <a:off x="3015838" y="4257869"/>
              <a:ext cx="314137" cy="292759"/>
              <a:chOff x="2723123" y="4250531"/>
              <a:chExt cx="314137" cy="29275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697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204470" y="483809"/>
            <a:ext cx="1020581" cy="2957986"/>
            <a:chOff x="6488443" y="1805836"/>
            <a:chExt cx="935670" cy="2957986"/>
          </a:xfrm>
        </p:grpSpPr>
        <p:sp>
          <p:nvSpPr>
            <p:cNvPr id="5" name="타원 4"/>
            <p:cNvSpPr/>
            <p:nvPr/>
          </p:nvSpPr>
          <p:spPr>
            <a:xfrm>
              <a:off x="6546339" y="1915886"/>
              <a:ext cx="877774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700338" y="2085703"/>
              <a:ext cx="56177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035256" y="226909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9080000">
              <a:off x="6488443" y="1805836"/>
              <a:ext cx="19702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6661170" y="2819804"/>
              <a:ext cx="748172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89295" y="4151168"/>
              <a:ext cx="90000" cy="58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34256" y="4151168"/>
              <a:ext cx="90000" cy="58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9295" y="4673822"/>
              <a:ext cx="288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34256" y="4673822"/>
              <a:ext cx="288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23720" y="481830"/>
            <a:ext cx="1020581" cy="2959965"/>
            <a:chOff x="2394970" y="1585304"/>
            <a:chExt cx="1020581" cy="2959965"/>
          </a:xfrm>
        </p:grpSpPr>
        <p:sp>
          <p:nvSpPr>
            <p:cNvPr id="15" name="타원 14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23124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99390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 rot="600000">
              <a:off x="2696928" y="4252509"/>
              <a:ext cx="314137" cy="292759"/>
              <a:chOff x="2723123" y="4250531"/>
              <a:chExt cx="314137" cy="29275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600000">
              <a:off x="3074331" y="4252510"/>
              <a:ext cx="314137" cy="292759"/>
              <a:chOff x="2723123" y="4250531"/>
              <a:chExt cx="314137" cy="292759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429600" y="478852"/>
            <a:ext cx="1020581" cy="2962943"/>
            <a:chOff x="2394970" y="1585304"/>
            <a:chExt cx="1020581" cy="2962943"/>
          </a:xfrm>
        </p:grpSpPr>
        <p:sp>
          <p:nvSpPr>
            <p:cNvPr id="29" name="타원 28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23124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099390" y="3930636"/>
              <a:ext cx="98167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 rot="1200000">
              <a:off x="2670423" y="4255487"/>
              <a:ext cx="314137" cy="292759"/>
              <a:chOff x="2723123" y="4250531"/>
              <a:chExt cx="314137" cy="29275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200000">
              <a:off x="3044711" y="4255488"/>
              <a:ext cx="314137" cy="292759"/>
              <a:chOff x="2723123" y="4250531"/>
              <a:chExt cx="314137" cy="29275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7027334" y="419890"/>
            <a:ext cx="1020581" cy="2965325"/>
            <a:chOff x="2394970" y="1585304"/>
            <a:chExt cx="1020581" cy="2965325"/>
          </a:xfrm>
        </p:grpSpPr>
        <p:sp>
          <p:nvSpPr>
            <p:cNvPr id="43" name="타원 42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23125" y="3930636"/>
              <a:ext cx="95380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099391" y="3930636"/>
              <a:ext cx="93866" cy="3198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 rot="1800000">
              <a:off x="2639255" y="4257870"/>
              <a:ext cx="314137" cy="292759"/>
              <a:chOff x="2723123" y="4250531"/>
              <a:chExt cx="314137" cy="292759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1800000">
              <a:off x="3015838" y="4257869"/>
              <a:ext cx="314137" cy="292759"/>
              <a:chOff x="2723123" y="4250531"/>
              <a:chExt cx="314137" cy="29275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39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204470" y="483809"/>
            <a:ext cx="1020581" cy="2957986"/>
            <a:chOff x="6488443" y="1805836"/>
            <a:chExt cx="935670" cy="2957986"/>
          </a:xfrm>
        </p:grpSpPr>
        <p:sp>
          <p:nvSpPr>
            <p:cNvPr id="5" name="타원 4"/>
            <p:cNvSpPr/>
            <p:nvPr/>
          </p:nvSpPr>
          <p:spPr>
            <a:xfrm>
              <a:off x="6546339" y="1915886"/>
              <a:ext cx="877774" cy="9434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700338" y="2085703"/>
              <a:ext cx="561774" cy="603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035256" y="226909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9080000">
              <a:off x="6488443" y="1805836"/>
              <a:ext cx="197026" cy="37795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6661170" y="2819804"/>
              <a:ext cx="748172" cy="133136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89295" y="4151168"/>
              <a:ext cx="90000" cy="583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34256" y="4151168"/>
              <a:ext cx="90000" cy="583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9295" y="4673822"/>
              <a:ext cx="288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34256" y="4673822"/>
              <a:ext cx="288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23720" y="481830"/>
            <a:ext cx="1020581" cy="2959965"/>
            <a:chOff x="2394970" y="1585304"/>
            <a:chExt cx="1020581" cy="2959965"/>
          </a:xfrm>
        </p:grpSpPr>
        <p:sp>
          <p:nvSpPr>
            <p:cNvPr id="15" name="타원 14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23124" y="3930636"/>
              <a:ext cx="98167" cy="31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99390" y="3930636"/>
              <a:ext cx="98167" cy="31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 rot="600000">
              <a:off x="2696928" y="4252509"/>
              <a:ext cx="314137" cy="292759"/>
              <a:chOff x="2723123" y="4250531"/>
              <a:chExt cx="314137" cy="29275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600000">
              <a:off x="3074331" y="4252510"/>
              <a:ext cx="314137" cy="292759"/>
              <a:chOff x="2723123" y="4250531"/>
              <a:chExt cx="314137" cy="292759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429600" y="478852"/>
            <a:ext cx="1020581" cy="2962943"/>
            <a:chOff x="2394970" y="1585304"/>
            <a:chExt cx="1020581" cy="2962943"/>
          </a:xfrm>
        </p:grpSpPr>
        <p:sp>
          <p:nvSpPr>
            <p:cNvPr id="29" name="타원 28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23124" y="3930636"/>
              <a:ext cx="98167" cy="31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099390" y="3930636"/>
              <a:ext cx="98167" cy="31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 rot="1200000">
              <a:off x="2670423" y="4255487"/>
              <a:ext cx="314137" cy="292759"/>
              <a:chOff x="2723123" y="4250531"/>
              <a:chExt cx="314137" cy="29275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200000">
              <a:off x="3044711" y="4255488"/>
              <a:ext cx="314137" cy="292759"/>
              <a:chOff x="2723123" y="4250531"/>
              <a:chExt cx="314137" cy="29275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7027334" y="419890"/>
            <a:ext cx="1020581" cy="2965325"/>
            <a:chOff x="2394970" y="1585304"/>
            <a:chExt cx="1020581" cy="2965325"/>
          </a:xfrm>
        </p:grpSpPr>
        <p:sp>
          <p:nvSpPr>
            <p:cNvPr id="43" name="타원 42"/>
            <p:cNvSpPr/>
            <p:nvPr/>
          </p:nvSpPr>
          <p:spPr>
            <a:xfrm>
              <a:off x="2458120" y="1695354"/>
              <a:ext cx="957431" cy="9434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626094" y="1865171"/>
              <a:ext cx="612754" cy="603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991406" y="2048566"/>
              <a:ext cx="157068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9080000">
              <a:off x="2394970" y="1585304"/>
              <a:ext cx="214906" cy="37795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2583372" y="2599272"/>
              <a:ext cx="816068" cy="1331364"/>
            </a:xfrm>
            <a:prstGeom prst="triangle">
              <a:avLst>
                <a:gd name="adj" fmla="val 45292"/>
              </a:avLst>
            </a:prstGeom>
            <a:solidFill>
              <a:schemeClr val="bg1"/>
            </a:solidFill>
            <a:ln w="1270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23125" y="3930636"/>
              <a:ext cx="95380" cy="31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099391" y="3930636"/>
              <a:ext cx="93866" cy="31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 rot="1800000">
              <a:off x="2639255" y="4257870"/>
              <a:ext cx="314137" cy="292759"/>
              <a:chOff x="2723123" y="4250531"/>
              <a:chExt cx="314137" cy="292759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1800000">
              <a:off x="3015838" y="4257869"/>
              <a:ext cx="314137" cy="292759"/>
              <a:chOff x="2723123" y="4250531"/>
              <a:chExt cx="314137" cy="29275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723124" y="4453290"/>
                <a:ext cx="314136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3123" y="4250531"/>
                <a:ext cx="98167" cy="263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0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8390" y="972350"/>
            <a:ext cx="3719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solidFill>
                  <a:schemeClr val="bg1"/>
                </a:solidFill>
                <a:latin typeface="Bauhaus 93" panose="04030905020B02020C02" pitchFamily="82" charset="0"/>
                <a:ea typeface="휴먼둥근헤드라인" panose="02030504000101010101" pitchFamily="18" charset="-127"/>
              </a:rPr>
              <a:t>START</a:t>
            </a:r>
            <a:endParaRPr lang="ko-KR" altLang="en-US" sz="9600" i="1" dirty="0">
              <a:solidFill>
                <a:schemeClr val="bg1"/>
              </a:solidFill>
              <a:latin typeface="Bauhaus 93" panose="04030905020B02020C02" pitchFamily="82" charset="0"/>
              <a:ea typeface="휴먼둥근헤드라인" panose="02030504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9485" y="1497751"/>
            <a:ext cx="6788256" cy="8369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8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0491" y="3067411"/>
            <a:ext cx="7535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i="1" dirty="0" smtClean="0">
                <a:solidFill>
                  <a:schemeClr val="bg1"/>
                </a:solidFill>
                <a:latin typeface="Bauhaus 93" panose="04030905020B02020C02" pitchFamily="82" charset="0"/>
                <a:ea typeface="휴먼둥근헤드라인" panose="02030504000101010101" pitchFamily="18" charset="-127"/>
              </a:rPr>
              <a:t>How To Play</a:t>
            </a:r>
            <a:endParaRPr lang="ko-KR" altLang="en-US" sz="9600" i="1" dirty="0">
              <a:solidFill>
                <a:schemeClr val="bg1"/>
              </a:solidFill>
              <a:latin typeface="Bauhaus 93" panose="04030905020B02020C02" pitchFamily="82" charset="0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7" t="21025" r="8393" b="33389"/>
          <a:stretch/>
        </p:blipFill>
        <p:spPr>
          <a:xfrm>
            <a:off x="7633252" y="4989442"/>
            <a:ext cx="3578087" cy="11728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24889" r="5666" b="27207"/>
          <a:stretch/>
        </p:blipFill>
        <p:spPr>
          <a:xfrm>
            <a:off x="377688" y="4929810"/>
            <a:ext cx="7036904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8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93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배달의민족 주아</vt:lpstr>
      <vt:lpstr>휴먼둥근헤드라인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24</cp:revision>
  <dcterms:created xsi:type="dcterms:W3CDTF">2017-06-10T07:34:41Z</dcterms:created>
  <dcterms:modified xsi:type="dcterms:W3CDTF">2017-06-19T20:45:17Z</dcterms:modified>
</cp:coreProperties>
</file>