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4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4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0106-5486-4B54-812B-B4131E8D634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75856" y="1718548"/>
            <a:ext cx="6632369" cy="743013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모던 웹 애플리케이션 개발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7825" y="614144"/>
            <a:ext cx="1846613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정기수행평가</a:t>
            </a:r>
            <a:endParaRPr lang="ko-KR" altLang="en-US" sz="20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40587" y="5572683"/>
            <a:ext cx="1656608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/>
              <a:t>2023/01/04</a:t>
            </a:r>
            <a:endParaRPr lang="ko-KR" altLang="en-US" sz="20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29357" y="5971309"/>
            <a:ext cx="967838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길은섭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41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1880" y="131549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39" y="463140"/>
            <a:ext cx="1110021" cy="668286"/>
          </a:xfrm>
        </p:spPr>
        <p:txBody>
          <a:bodyPr>
            <a:noAutofit/>
          </a:bodyPr>
          <a:lstStyle/>
          <a:p>
            <a:r>
              <a:rPr lang="ko-KR" altLang="en-US" sz="3500" dirty="0" smtClean="0"/>
              <a:t>목차</a:t>
            </a:r>
            <a:endParaRPr lang="ko-KR" altLang="en-US" sz="3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28183" y="134001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프로젝트 생성 및 구성</a:t>
            </a:r>
            <a:endParaRPr lang="ko-KR" altLang="en-US" sz="20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28183" y="1830061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화면 구현</a:t>
            </a:r>
            <a:endParaRPr lang="ko-KR" altLang="en-US" sz="2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28183" y="328262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3.</a:t>
            </a:r>
            <a:r>
              <a:rPr lang="ko-KR" altLang="en-US" sz="2000" b="1" dirty="0" smtClean="0"/>
              <a:t>기능 구현</a:t>
            </a:r>
            <a:endParaRPr lang="ko-KR" altLang="en-US" sz="20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28183" y="2314249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  - book(</a:t>
            </a:r>
            <a:r>
              <a:rPr lang="ko-KR" altLang="en-US" sz="2000" b="1" dirty="0" smtClean="0"/>
              <a:t>도서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목록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등록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수정 화면 구현</a:t>
            </a:r>
            <a:endParaRPr lang="ko-KR" altLang="en-US" sz="2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728183" y="2798437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  - customer(</a:t>
            </a:r>
            <a:r>
              <a:rPr lang="ko-KR" altLang="en-US" sz="2000" b="1" dirty="0" smtClean="0"/>
              <a:t>고객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목록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등록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수정 화면 구현</a:t>
            </a:r>
            <a:endParaRPr lang="ko-KR" altLang="en-US" sz="2000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728183" y="3766813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/>
              <a:t> </a:t>
            </a:r>
            <a:r>
              <a:rPr lang="en-US" altLang="ko-KR" sz="2000" b="1" dirty="0" smtClean="0"/>
              <a:t> - book(</a:t>
            </a:r>
            <a:r>
              <a:rPr lang="ko-KR" altLang="en-US" sz="2000" b="1" dirty="0" smtClean="0"/>
              <a:t>도서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기본 </a:t>
            </a:r>
            <a:r>
              <a:rPr lang="en-US" altLang="ko-KR" sz="2000" b="1" dirty="0" smtClean="0"/>
              <a:t>CRUD</a:t>
            </a:r>
            <a:endParaRPr lang="ko-KR" altLang="en-US" sz="2000" b="1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728183" y="4735189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3.</a:t>
            </a:r>
            <a:r>
              <a:rPr lang="ko-KR" altLang="en-US" sz="2000" b="1" dirty="0" smtClean="0"/>
              <a:t>기능 구현</a:t>
            </a:r>
            <a:endParaRPr lang="ko-KR" altLang="en-US" sz="20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28183" y="4251001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/>
              <a:t> </a:t>
            </a:r>
            <a:r>
              <a:rPr lang="en-US" altLang="ko-KR" sz="2000" b="1" dirty="0" smtClean="0"/>
              <a:t> - customer (</a:t>
            </a:r>
            <a:r>
              <a:rPr lang="ko-KR" altLang="en-US" sz="2000" b="1" dirty="0" smtClean="0"/>
              <a:t>고객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기본 </a:t>
            </a:r>
            <a:r>
              <a:rPr lang="en-US" altLang="ko-KR" sz="2000" b="1" dirty="0" smtClean="0"/>
              <a:t>CRUD</a:t>
            </a:r>
            <a:endParaRPr lang="ko-KR" altLang="en-US" sz="20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728183" y="5219377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/>
              <a:t> </a:t>
            </a:r>
            <a:r>
              <a:rPr lang="en-US" altLang="ko-KR" sz="2000" b="1" dirty="0" smtClean="0"/>
              <a:t> - book </a:t>
            </a:r>
            <a:r>
              <a:rPr lang="ko-KR" altLang="en-US" sz="2000" b="1" dirty="0" smtClean="0"/>
              <a:t>목록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등록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 기능 동작 화면 첨부</a:t>
            </a:r>
            <a:endParaRPr lang="ko-KR" altLang="en-US" sz="2000" b="1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728183" y="570356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/>
              <a:t> </a:t>
            </a:r>
            <a:r>
              <a:rPr lang="en-US" altLang="ko-KR" sz="2000" b="1" dirty="0" smtClean="0"/>
              <a:t> - customer </a:t>
            </a:r>
            <a:r>
              <a:rPr lang="ko-KR" altLang="en-US" sz="2000" b="1" dirty="0" smtClean="0"/>
              <a:t>목록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등록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 기능 동작 화면 첨부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43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4542313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1. </a:t>
            </a:r>
            <a:r>
              <a:rPr lang="ko-KR" altLang="en-US" sz="3000" b="1" dirty="0" smtClean="0">
                <a:latin typeface="+mn-lt"/>
              </a:rPr>
              <a:t>프로젝트 생성 및 구성</a:t>
            </a:r>
            <a:endParaRPr lang="ko-KR" altLang="en-US" sz="3000" b="1" dirty="0">
              <a:latin typeface="+mn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8" y="1845451"/>
            <a:ext cx="2147101" cy="15316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8" y="3377097"/>
            <a:ext cx="2147101" cy="291191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76108" y="1413163"/>
            <a:ext cx="2147101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147132" y="1487469"/>
            <a:ext cx="1852552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프로젝트 구성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52752" y="1413164"/>
            <a:ext cx="4643252" cy="3911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26280" y="2232639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ProjectName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BookStore</a:t>
            </a:r>
            <a:endParaRPr lang="ko-KR" altLang="en-US" sz="2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426279" y="2769595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WAS : Tomcat 9</a:t>
            </a:r>
            <a:endParaRPr lang="ko-KR" altLang="en-US" sz="2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426279" y="3306551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DB : java1_bookstore</a:t>
            </a:r>
            <a:endParaRPr lang="ko-KR" altLang="en-US" sz="2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426278" y="3848280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Framework : Spring, </a:t>
            </a:r>
            <a:r>
              <a:rPr lang="en-US" altLang="ko-KR" sz="2000" dirty="0" err="1" smtClean="0"/>
              <a:t>Mybatis</a:t>
            </a:r>
            <a:endParaRPr lang="ko-KR" altLang="en-US" sz="2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426277" y="4386519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Tools : Eclipse, Workbench</a:t>
            </a:r>
            <a:endParaRPr lang="ko-KR" altLang="en-US" sz="20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5533151" y="1689627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프로젝트에 사용된 프로그램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80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2-1. </a:t>
            </a:r>
            <a:r>
              <a:rPr lang="ko-KR" altLang="en-US" sz="3000" b="1" dirty="0" smtClean="0">
                <a:latin typeface="+mn-lt"/>
              </a:rPr>
              <a:t>화면 구현</a:t>
            </a:r>
            <a:r>
              <a:rPr lang="en-US" altLang="ko-KR" sz="3000" b="1" dirty="0" smtClean="0">
                <a:latin typeface="+mn-lt"/>
              </a:rPr>
              <a:t>- </a:t>
            </a:r>
            <a:r>
              <a:rPr lang="en-US" altLang="ko-KR" sz="3000" b="1" dirty="0" smtClean="0">
                <a:latin typeface="+mn-lt"/>
              </a:rPr>
              <a:t>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6" y="1413163"/>
            <a:ext cx="336924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3369244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도서목록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6" y="1844288"/>
            <a:ext cx="3360944" cy="15983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83375" y="1413163"/>
            <a:ext cx="2558195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083374" y="1413163"/>
            <a:ext cx="2558196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도서등록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43" y="1845450"/>
            <a:ext cx="2813566" cy="29330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385043" y="1413163"/>
            <a:ext cx="281356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385041" y="1413163"/>
            <a:ext cx="281356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도서수정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25" y="1845450"/>
            <a:ext cx="2552946" cy="2120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41" y="2105640"/>
            <a:ext cx="2813569" cy="16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6050482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2-2. </a:t>
            </a:r>
            <a:r>
              <a:rPr lang="ko-KR" altLang="en-US" sz="3000" b="1" dirty="0" smtClean="0">
                <a:latin typeface="+mn-lt"/>
              </a:rPr>
              <a:t>화면 구현</a:t>
            </a:r>
            <a:r>
              <a:rPr lang="en-US" altLang="ko-KR" sz="3000" b="1" dirty="0" smtClean="0">
                <a:latin typeface="+mn-lt"/>
              </a:rPr>
              <a:t>- Customer(</a:t>
            </a:r>
            <a:r>
              <a:rPr lang="ko-KR" altLang="en-US" sz="3000" b="1" dirty="0" smtClean="0">
                <a:latin typeface="+mn-lt"/>
              </a:rPr>
              <a:t>고객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6" y="1413163"/>
            <a:ext cx="336924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3369244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고객목록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083376" y="1413163"/>
            <a:ext cx="2324422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083374" y="1413163"/>
            <a:ext cx="2324423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고객등록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8385043" y="1413163"/>
            <a:ext cx="281356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385041" y="1413163"/>
            <a:ext cx="281356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고객수정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580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6050482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3. </a:t>
            </a:r>
            <a:r>
              <a:rPr lang="ko-KR" altLang="en-US" sz="3000" b="1" dirty="0" smtClean="0">
                <a:latin typeface="+mn-lt"/>
              </a:rPr>
              <a:t>기능 구현 </a:t>
            </a:r>
            <a:r>
              <a:rPr lang="en-US" altLang="ko-KR" sz="3000" b="1" dirty="0" smtClean="0">
                <a:latin typeface="+mn-lt"/>
              </a:rPr>
              <a:t>– 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6" y="1413163"/>
            <a:ext cx="336924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3369244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고객목록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083376" y="1413163"/>
            <a:ext cx="2324422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083374" y="1413163"/>
            <a:ext cx="2324423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고객등록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8385043" y="1413163"/>
            <a:ext cx="281356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385041" y="1413163"/>
            <a:ext cx="281356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고객수정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568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4-1. </a:t>
            </a:r>
            <a:r>
              <a:rPr lang="ko-KR" altLang="en-US" sz="3000" b="1" dirty="0" smtClean="0">
                <a:latin typeface="+mn-lt"/>
              </a:rPr>
              <a:t>실행 </a:t>
            </a:r>
            <a:r>
              <a:rPr lang="en-US" altLang="ko-KR" sz="3000" b="1" dirty="0" smtClean="0">
                <a:latin typeface="+mn-lt"/>
              </a:rPr>
              <a:t>- 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7" y="1413163"/>
            <a:ext cx="2620628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262062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도서목록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7" y="1845451"/>
            <a:ext cx="2620627" cy="12463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335333" y="1413163"/>
            <a:ext cx="21236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335331" y="1413163"/>
            <a:ext cx="212369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도서등록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31" y="1845450"/>
            <a:ext cx="2123697" cy="1731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33" y="1845450"/>
            <a:ext cx="4096322" cy="136226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75831" y="1413163"/>
            <a:ext cx="409632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175830" y="1413163"/>
            <a:ext cx="4096325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도서등록</a:t>
            </a:r>
            <a:r>
              <a:rPr lang="ko-KR" altLang="en-US" sz="2000" b="1" dirty="0" smtClean="0"/>
              <a:t> 확인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5" y="4511799"/>
            <a:ext cx="2495898" cy="26019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76105" y="4079512"/>
            <a:ext cx="2495899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76104" y="4079512"/>
            <a:ext cx="2495900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도서수정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3" y="4771989"/>
            <a:ext cx="2495899" cy="14399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99" y="4511799"/>
            <a:ext cx="4601217" cy="136226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10598" y="4079512"/>
            <a:ext cx="4601217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210596" y="4079512"/>
            <a:ext cx="460121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도서수정</a:t>
            </a:r>
            <a:r>
              <a:rPr lang="ko-KR" altLang="en-US" sz="2000" b="1" dirty="0" smtClean="0"/>
              <a:t> 확인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276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4-2. </a:t>
            </a:r>
            <a:r>
              <a:rPr lang="ko-KR" altLang="en-US" sz="3000" b="1" dirty="0" smtClean="0">
                <a:latin typeface="+mn-lt"/>
              </a:rPr>
              <a:t>실행 </a:t>
            </a:r>
            <a:r>
              <a:rPr lang="en-US" altLang="ko-KR" sz="3000" b="1" dirty="0" smtClean="0">
                <a:latin typeface="+mn-lt"/>
              </a:rPr>
              <a:t>- </a:t>
            </a:r>
            <a:r>
              <a:rPr lang="en-US" altLang="ko-KR" sz="3000" b="1" dirty="0" smtClean="0">
                <a:latin typeface="+mn-lt"/>
              </a:rPr>
              <a:t>Customer(</a:t>
            </a:r>
            <a:r>
              <a:rPr lang="ko-KR" altLang="en-US" sz="3000" b="1" dirty="0" smtClean="0">
                <a:latin typeface="+mn-lt"/>
              </a:rPr>
              <a:t>고객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7" y="1413163"/>
            <a:ext cx="2620628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262062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고객목록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335333" y="1413163"/>
            <a:ext cx="21236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335331" y="1413163"/>
            <a:ext cx="212369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고객등록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7175831" y="1413163"/>
            <a:ext cx="409632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175830" y="1413163"/>
            <a:ext cx="4096325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고객등록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확인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976105" y="4079512"/>
            <a:ext cx="2495899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76104" y="4079512"/>
            <a:ext cx="2495900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고객수정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4210598" y="4079512"/>
            <a:ext cx="4601217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210596" y="4079512"/>
            <a:ext cx="460121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고객수정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확인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25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199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모던 웹 애플리케이션 개발2</vt:lpstr>
      <vt:lpstr>목차</vt:lpstr>
      <vt:lpstr>1. 프로젝트 생성 및 구성</vt:lpstr>
      <vt:lpstr>2-1. 화면 구현- Book(도서)</vt:lpstr>
      <vt:lpstr>2-2. 화면 구현- Customer(고객)</vt:lpstr>
      <vt:lpstr>3. 기능 구현 – Book(도서)</vt:lpstr>
      <vt:lpstr>4-1. 실행 - Book(도서)</vt:lpstr>
      <vt:lpstr>4-2. 실행 - Customer(고객)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모던 웹 애플리케이션 개발2</dc:title>
  <dc:creator>java1</dc:creator>
  <cp:lastModifiedBy>java1</cp:lastModifiedBy>
  <cp:revision>15</cp:revision>
  <dcterms:created xsi:type="dcterms:W3CDTF">2023-01-06T04:05:00Z</dcterms:created>
  <dcterms:modified xsi:type="dcterms:W3CDTF">2023-01-06T05:31:20Z</dcterms:modified>
</cp:coreProperties>
</file>