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792098" y="2067620"/>
            <a:ext cx="6216730" cy="1024778"/>
          </a:xfrm>
        </p:spPr>
        <p:txBody>
          <a:bodyPr/>
          <a:lstStyle/>
          <a:p>
            <a:r>
              <a:rPr lang="ko-KR" altLang="en-US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애플리케이션 테스트 수행</a:t>
            </a:r>
            <a:r>
              <a:rPr lang="ko-KR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2022/11/30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64022" y="992458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288233" y="1961702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작업내용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404920" y="2450316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회원 정보수정 기능 추가하기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1288232" y="3521416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제출내용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1404919" y="4010030"/>
            <a:ext cx="4200751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추가된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Controller, View, Model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코드 및 설명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1404918" y="4260511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기능 동작 테스트 및 시연 화면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75515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게시판 목록 상단 헤더 회원정보 링크 추가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58" y="1740744"/>
            <a:ext cx="2438740" cy="362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7" y="1740744"/>
            <a:ext cx="2459860" cy="442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7" y="2256131"/>
            <a:ext cx="4571670" cy="18591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49" y="1740743"/>
            <a:ext cx="4770278" cy="35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75515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회원정보 비밀번호 인증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14" y="1832921"/>
            <a:ext cx="2060970" cy="1908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42" y="4322427"/>
            <a:ext cx="3446869" cy="1728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99" y="4847210"/>
            <a:ext cx="3426457" cy="11547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41" y="1837867"/>
            <a:ext cx="2558099" cy="1916851"/>
          </a:xfrm>
          <a:prstGeom prst="rect">
            <a:avLst/>
          </a:prstGeom>
        </p:spPr>
      </p:pic>
      <p:sp>
        <p:nvSpPr>
          <p:cNvPr id="11" name="제목 5"/>
          <p:cNvSpPr txBox="1">
            <a:spLocks/>
          </p:cNvSpPr>
          <p:nvPr/>
        </p:nvSpPr>
        <p:spPr bwMode="gray">
          <a:xfrm>
            <a:off x="1365857" y="1525258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1)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취소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게시판 목록 이동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4325068" y="1522785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2)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비밀번호 입력 후 다음 버튼 클릭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1365857" y="3994840"/>
            <a:ext cx="374550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3)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비밀번호 일치하지 않으면 대화상자 출력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 bwMode="gray">
          <a:xfrm>
            <a:off x="5374640" y="4519623"/>
            <a:ext cx="4233094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4)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비밀번호 일치하면 회원정보 수정 페이지 이동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18" y="1156861"/>
            <a:ext cx="4287963" cy="32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75515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회원정보 설정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 bwMode="gray">
          <a:xfrm>
            <a:off x="1354367" y="4260507"/>
            <a:ext cx="4939528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비밀번호 수정하기 기능을 구현 하였습니다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67" y="1547602"/>
            <a:ext cx="2565626" cy="23758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74" y="1547602"/>
            <a:ext cx="2745150" cy="11081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74" y="2727298"/>
            <a:ext cx="2745150" cy="10654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05" y="1547602"/>
            <a:ext cx="3754427" cy="11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317</TotalTime>
  <Words>87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이온(회의실)</vt:lpstr>
      <vt:lpstr>애플리케이션 테스트 수행 </vt:lpstr>
      <vt:lpstr>목차</vt:lpstr>
      <vt:lpstr>1. 게시판 목록 상단 헤더 회원정보 링크 추가</vt:lpstr>
      <vt:lpstr>2. 회원정보 비밀번호 인증</vt:lpstr>
      <vt:lpstr>3. 회원정보 설정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45</cp:revision>
  <dcterms:created xsi:type="dcterms:W3CDTF">2022-09-27T04:33:28Z</dcterms:created>
  <dcterms:modified xsi:type="dcterms:W3CDTF">2022-12-12T04:06:35Z</dcterms:modified>
</cp:coreProperties>
</file>