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2" r:id="rId5"/>
    <p:sldId id="283" r:id="rId6"/>
    <p:sldId id="284" r:id="rId7"/>
    <p:sldId id="28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3038588" y="2186890"/>
            <a:ext cx="5946386" cy="1024778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애플리케이션 배포</a:t>
            </a:r>
            <a:endParaRPr lang="ko-KR" alt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제목 5"/>
          <p:cNvSpPr txBox="1">
            <a:spLocks/>
          </p:cNvSpPr>
          <p:nvPr/>
        </p:nvSpPr>
        <p:spPr bwMode="gray">
          <a:xfrm>
            <a:off x="926096" y="841627"/>
            <a:ext cx="1768354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정기수행평가</a:t>
            </a:r>
            <a:endParaRPr lang="ko-KR" alt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제목 5"/>
          <p:cNvSpPr txBox="1">
            <a:spLocks/>
          </p:cNvSpPr>
          <p:nvPr/>
        </p:nvSpPr>
        <p:spPr bwMode="gray">
          <a:xfrm>
            <a:off x="9867485" y="5321666"/>
            <a:ext cx="1615953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2022/12/12</a:t>
            </a:r>
            <a:endParaRPr lang="ko-KR" alt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제목 5"/>
          <p:cNvSpPr txBox="1">
            <a:spLocks/>
          </p:cNvSpPr>
          <p:nvPr/>
        </p:nvSpPr>
        <p:spPr bwMode="gray">
          <a:xfrm>
            <a:off x="10483018" y="5679449"/>
            <a:ext cx="1036042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길은섭</a:t>
            </a:r>
            <a:endParaRPr lang="en-US" altLang="ko-KR" sz="20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35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964022" y="992458"/>
            <a:ext cx="1445740" cy="982154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목차</a:t>
            </a:r>
            <a:endParaRPr lang="ko-KR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제목 5"/>
          <p:cNvSpPr txBox="1">
            <a:spLocks/>
          </p:cNvSpPr>
          <p:nvPr/>
        </p:nvSpPr>
        <p:spPr bwMode="gray">
          <a:xfrm>
            <a:off x="1288233" y="1961702"/>
            <a:ext cx="3575384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작업내용</a:t>
            </a:r>
            <a:endParaRPr lang="ko-KR" alt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gray">
          <a:xfrm>
            <a:off x="1404920" y="2450316"/>
            <a:ext cx="3458697" cy="2633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각 배포 과정에 따른 적절한 설명</a:t>
            </a:r>
            <a:endParaRPr lang="ko-KR" alt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제목 5"/>
          <p:cNvSpPr txBox="1">
            <a:spLocks/>
          </p:cNvSpPr>
          <p:nvPr/>
        </p:nvSpPr>
        <p:spPr bwMode="gray">
          <a:xfrm>
            <a:off x="1404920" y="2713707"/>
            <a:ext cx="3458697" cy="2633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기능 동작 테스트 및 시연 화면</a:t>
            </a:r>
            <a:endParaRPr lang="ko-KR" alt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제목 5"/>
          <p:cNvSpPr txBox="1">
            <a:spLocks/>
          </p:cNvSpPr>
          <p:nvPr/>
        </p:nvSpPr>
        <p:spPr bwMode="gray">
          <a:xfrm>
            <a:off x="1404919" y="2971947"/>
            <a:ext cx="6419165" cy="2633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배포주소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 첨부 </a:t>
            </a:r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http</a:t>
            </a:r>
            <a:r>
              <a:rPr lang="en-US" altLang="ko-KR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://</a:t>
            </a:r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43.201.110.159:8080/JBoard2/)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제목 5"/>
          <p:cNvSpPr txBox="1">
            <a:spLocks/>
          </p:cNvSpPr>
          <p:nvPr/>
        </p:nvSpPr>
        <p:spPr bwMode="gray">
          <a:xfrm>
            <a:off x="1288232" y="3521416"/>
            <a:ext cx="3575384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테스트 항목</a:t>
            </a:r>
            <a:endParaRPr lang="ko-KR" alt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제목 5"/>
          <p:cNvSpPr txBox="1">
            <a:spLocks/>
          </p:cNvSpPr>
          <p:nvPr/>
        </p:nvSpPr>
        <p:spPr bwMode="gray">
          <a:xfrm>
            <a:off x="1404919" y="4010030"/>
            <a:ext cx="3458697" cy="2633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제목 5"/>
          <p:cNvSpPr txBox="1">
            <a:spLocks/>
          </p:cNvSpPr>
          <p:nvPr/>
        </p:nvSpPr>
        <p:spPr bwMode="gray">
          <a:xfrm>
            <a:off x="1404918" y="4260511"/>
            <a:ext cx="3458697" cy="2633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목록</a:t>
            </a:r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글쓰기</a:t>
            </a:r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글보기</a:t>
            </a:r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글삭제</a:t>
            </a:r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글수정</a:t>
            </a:r>
            <a:endParaRPr lang="ko-KR" alt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" name="제목 5"/>
          <p:cNvSpPr txBox="1">
            <a:spLocks/>
          </p:cNvSpPr>
          <p:nvPr/>
        </p:nvSpPr>
        <p:spPr bwMode="gray">
          <a:xfrm>
            <a:off x="1404918" y="4523902"/>
            <a:ext cx="4924320" cy="2633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파일 첨부</a:t>
            </a:r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실제 </a:t>
            </a:r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AWS file 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디렉터리 파일 저장 확인</a:t>
            </a:r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제목 5"/>
          <p:cNvSpPr txBox="1">
            <a:spLocks/>
          </p:cNvSpPr>
          <p:nvPr/>
        </p:nvSpPr>
        <p:spPr bwMode="gray">
          <a:xfrm>
            <a:off x="1404918" y="4782142"/>
            <a:ext cx="4924320" cy="2633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로그 출력 여부</a:t>
            </a:r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실제 </a:t>
            </a:r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AWS log 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디렉터리 파일 생성 확인</a:t>
            </a:r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504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4541958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1.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배포 과정과 설명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</p:txBody>
      </p:sp>
      <p:sp>
        <p:nvSpPr>
          <p:cNvPr id="19" name="제목 5"/>
          <p:cNvSpPr txBox="1">
            <a:spLocks/>
          </p:cNvSpPr>
          <p:nvPr/>
        </p:nvSpPr>
        <p:spPr bwMode="gray">
          <a:xfrm>
            <a:off x="1423585" y="3958955"/>
            <a:ext cx="6514844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JBoard2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을 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Java 11 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버전으로 바꾼 뒤 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Export 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했습니다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 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205" y="1582308"/>
            <a:ext cx="2570077" cy="21392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457" y="1582309"/>
            <a:ext cx="3491972" cy="2139226"/>
          </a:xfrm>
          <a:prstGeom prst="rect">
            <a:avLst/>
          </a:prstGeom>
        </p:spPr>
      </p:pic>
      <p:sp>
        <p:nvSpPr>
          <p:cNvPr id="16" name="제목 5"/>
          <p:cNvSpPr txBox="1">
            <a:spLocks/>
          </p:cNvSpPr>
          <p:nvPr/>
        </p:nvSpPr>
        <p:spPr bwMode="gray">
          <a:xfrm>
            <a:off x="1423584" y="4289516"/>
            <a:ext cx="7346705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Export 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한 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JBoard2 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파일을 </a:t>
            </a:r>
            <a:r>
              <a:rPr lang="ko-KR" altLang="en-US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파일질라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프로그램에 업로드 후 테스트 했습니다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604" y="1582308"/>
            <a:ext cx="2107522" cy="131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9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4541958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1.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배포 과정과 설명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</p:txBody>
      </p:sp>
      <p:sp>
        <p:nvSpPr>
          <p:cNvPr id="19" name="제목 5"/>
          <p:cNvSpPr txBox="1">
            <a:spLocks/>
          </p:cNvSpPr>
          <p:nvPr/>
        </p:nvSpPr>
        <p:spPr bwMode="gray">
          <a:xfrm>
            <a:off x="1423585" y="4523499"/>
            <a:ext cx="6514844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배포주소가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제대로 동작되는지 확인 했습니다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007" y="1638815"/>
            <a:ext cx="6047215" cy="26659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84" y="1638815"/>
            <a:ext cx="2963510" cy="46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0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4541958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2.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기능 동작 테스트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</p:txBody>
      </p:sp>
      <p:sp>
        <p:nvSpPr>
          <p:cNvPr id="19" name="제목 5"/>
          <p:cNvSpPr txBox="1">
            <a:spLocks/>
          </p:cNvSpPr>
          <p:nvPr/>
        </p:nvSpPr>
        <p:spPr bwMode="gray">
          <a:xfrm>
            <a:off x="1423585" y="4523499"/>
            <a:ext cx="6514844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로그인 기능이 작동 되는걸 확인했습니다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85" y="1571366"/>
            <a:ext cx="3477110" cy="2152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424" y="2170433"/>
            <a:ext cx="4029637" cy="2095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424" y="1571366"/>
            <a:ext cx="2448267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4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4541958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2.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기능 동작 테스트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</p:txBody>
      </p:sp>
      <p:sp>
        <p:nvSpPr>
          <p:cNvPr id="19" name="제목 5"/>
          <p:cNvSpPr txBox="1">
            <a:spLocks/>
          </p:cNvSpPr>
          <p:nvPr/>
        </p:nvSpPr>
        <p:spPr bwMode="gray">
          <a:xfrm>
            <a:off x="1423585" y="4523499"/>
            <a:ext cx="6514844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글목록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,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글쓰기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글보기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기능이 작동 되는걸 확인했습니다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85" y="1492224"/>
            <a:ext cx="3035707" cy="22300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349" y="1492224"/>
            <a:ext cx="2965704" cy="22403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111" y="1492224"/>
            <a:ext cx="3378978" cy="223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8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4541958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2.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기능 동작 테스트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</p:txBody>
      </p:sp>
      <p:sp>
        <p:nvSpPr>
          <p:cNvPr id="19" name="제목 5"/>
          <p:cNvSpPr txBox="1">
            <a:spLocks/>
          </p:cNvSpPr>
          <p:nvPr/>
        </p:nvSpPr>
        <p:spPr bwMode="gray">
          <a:xfrm>
            <a:off x="1423585" y="4523499"/>
            <a:ext cx="6514844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글삭제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글수정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기능이 작동 되는걸 확인했습니다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140" y="1485708"/>
            <a:ext cx="3205895" cy="22251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430" y="1485708"/>
            <a:ext cx="2969670" cy="22193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21" y="1485708"/>
            <a:ext cx="2999126" cy="221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29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513199" y="2826328"/>
            <a:ext cx="1113232" cy="989152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끝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855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이온(회의실)</Template>
  <TotalTime>285</TotalTime>
  <Words>151</Words>
  <Application>Microsoft Office PowerPoint</Application>
  <PresentationFormat>와이드스크린</PresentationFormat>
  <Paragraphs>26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Century Gothic</vt:lpstr>
      <vt:lpstr>Wingdings 3</vt:lpstr>
      <vt:lpstr>이온(회의실)</vt:lpstr>
      <vt:lpstr>애플리케이션 배포</vt:lpstr>
      <vt:lpstr>목차</vt:lpstr>
      <vt:lpstr>1. 배포 과정과 설명</vt:lpstr>
      <vt:lpstr>1. 배포 과정과 설명</vt:lpstr>
      <vt:lpstr>2. 기능 동작 테스트</vt:lpstr>
      <vt:lpstr>2. 기능 동작 테스트</vt:lpstr>
      <vt:lpstr>2. 기능 동작 테스트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</dc:title>
  <dc:creator>java1</dc:creator>
  <cp:lastModifiedBy>java1</cp:lastModifiedBy>
  <cp:revision>41</cp:revision>
  <dcterms:created xsi:type="dcterms:W3CDTF">2022-09-27T04:33:28Z</dcterms:created>
  <dcterms:modified xsi:type="dcterms:W3CDTF">2022-12-12T03:15:05Z</dcterms:modified>
</cp:coreProperties>
</file>