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0" r:id="rId5"/>
    <p:sldId id="266" r:id="rId6"/>
    <p:sldId id="271" r:id="rId7"/>
    <p:sldId id="267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7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4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5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6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2C334A-19F5-4C50-85F4-826986555C6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DA2614-BFD9-43AE-BE6C-0281B6524F0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927100"/>
            <a:ext cx="10058400" cy="8102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4000" dirty="0" smtClean="0"/>
              <a:t>객체지향 프로그래밍 언어 활용하기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0126980" y="5319713"/>
            <a:ext cx="1028700" cy="420687"/>
          </a:xfrm>
        </p:spPr>
        <p:txBody>
          <a:bodyPr/>
          <a:lstStyle/>
          <a:p>
            <a:r>
              <a:rPr lang="ko-KR" altLang="en-US" dirty="0" err="1" smtClean="0"/>
              <a:t>길은섭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56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subTitle" idx="4294967295"/>
          </p:nvPr>
        </p:nvSpPr>
        <p:spPr>
          <a:xfrm>
            <a:off x="1130299" y="1485900"/>
            <a:ext cx="2494643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문제</a:t>
            </a:r>
            <a:r>
              <a:rPr lang="en-US" altLang="ko-KR" sz="2000" dirty="0" smtClean="0"/>
              <a:t>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문제</a:t>
            </a:r>
            <a:r>
              <a:rPr lang="en-US" altLang="ko-KR" sz="2000" dirty="0" smtClean="0"/>
              <a:t>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문제</a:t>
            </a:r>
            <a:r>
              <a:rPr lang="en-US" altLang="ko-KR" sz="2000" dirty="0" smtClean="0"/>
              <a:t>3 –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en-US" altLang="ko-KR" dirty="0" smtClean="0"/>
              <a:t>2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2000" y="528638"/>
            <a:ext cx="1282700" cy="71596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882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300" y="203200"/>
            <a:ext cx="1663700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74911" y="1565275"/>
            <a:ext cx="8077200" cy="408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첫째 줄에는 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둘째 줄에는 별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N</a:t>
            </a:r>
            <a:r>
              <a:rPr lang="ko-KR" altLang="en-US" sz="2000" dirty="0" smtClean="0"/>
              <a:t>번째 줄에는 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개를 찍는 문제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입력 조건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첫째 둘에 </a:t>
            </a:r>
            <a:r>
              <a:rPr lang="en-US" altLang="ko-KR" sz="2000" dirty="0" smtClean="0"/>
              <a:t>N(1 </a:t>
            </a:r>
            <a:r>
              <a:rPr lang="ko-KR" altLang="en-US" sz="2000" dirty="0" smtClean="0"/>
              <a:t>≤ </a:t>
            </a:r>
            <a:r>
              <a:rPr lang="en-US" altLang="ko-KR" sz="2000" dirty="0" smtClean="0"/>
              <a:t>N </a:t>
            </a:r>
            <a:r>
              <a:rPr lang="ko-KR" altLang="en-US" sz="2000" dirty="0" smtClean="0"/>
              <a:t>≤ </a:t>
            </a:r>
            <a:r>
              <a:rPr lang="en-US" altLang="ko-KR" sz="2000" dirty="0" smtClean="0"/>
              <a:t>100)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출력 조건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첫째 줄부터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번째 줄까지 차례대로 별을 출력한다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예제 입력                                         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5</a:t>
            </a:r>
          </a:p>
          <a:p>
            <a:endParaRPr lang="en-US" altLang="ko-KR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346450" y="3136900"/>
            <a:ext cx="1809750" cy="192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예제 출력</a:t>
            </a:r>
            <a:endParaRPr lang="en-US" altLang="ko-KR" sz="2000" dirty="0" smtClean="0"/>
          </a:p>
          <a:p>
            <a:r>
              <a:rPr lang="ko-KR" altLang="en-US" sz="2000" dirty="0" smtClean="0"/>
              <a:t>*</a:t>
            </a:r>
            <a:endParaRPr lang="en-US" altLang="ko-KR" sz="2000" dirty="0" smtClean="0"/>
          </a:p>
          <a:p>
            <a:r>
              <a:rPr lang="ko-KR" altLang="en-US" sz="2000" dirty="0" smtClean="0"/>
              <a:t>**</a:t>
            </a:r>
            <a:endParaRPr lang="en-US" altLang="ko-KR" sz="2000" dirty="0" smtClean="0"/>
          </a:p>
          <a:p>
            <a:r>
              <a:rPr lang="ko-KR" altLang="en-US" sz="2000" dirty="0" smtClean="0"/>
              <a:t>***</a:t>
            </a:r>
            <a:endParaRPr lang="en-US" altLang="ko-KR" sz="2000" dirty="0" smtClean="0"/>
          </a:p>
          <a:p>
            <a:r>
              <a:rPr lang="ko-KR" altLang="en-US" sz="2000" dirty="0" smtClean="0"/>
              <a:t>****</a:t>
            </a:r>
            <a:endParaRPr lang="en-US" altLang="ko-KR" sz="2000" dirty="0" smtClean="0"/>
          </a:p>
          <a:p>
            <a:r>
              <a:rPr lang="ko-KR" altLang="en-US" sz="2000" dirty="0" smtClean="0"/>
              <a:t>*****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99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299" y="203200"/>
            <a:ext cx="2383293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1 </a:t>
            </a:r>
            <a:r>
              <a:rPr lang="ko-KR" altLang="en-US" sz="3600" dirty="0" smtClean="0"/>
              <a:t>풀이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74911" y="1565274"/>
            <a:ext cx="8077200" cy="4655911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Scanner </a:t>
            </a:r>
            <a:r>
              <a:rPr lang="en-US" altLang="ko-KR" u="sng" dirty="0" err="1"/>
              <a:t>sc</a:t>
            </a:r>
            <a:r>
              <a:rPr lang="en-US" altLang="ko-KR" u="sng" dirty="0"/>
              <a:t>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</a:t>
            </a:r>
            <a:r>
              <a:rPr lang="en-US" altLang="ko-KR" b="1" i="1" u="sng" dirty="0" smtClean="0"/>
              <a:t>);</a:t>
            </a:r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N = </a:t>
            </a:r>
            <a:r>
              <a:rPr lang="en-US" altLang="ko-KR" b="1" dirty="0" err="1"/>
              <a:t>sc.nextInt</a:t>
            </a:r>
            <a:r>
              <a:rPr lang="en-US" altLang="ko-KR" b="1" dirty="0" smtClean="0"/>
              <a:t>();</a:t>
            </a:r>
            <a:endParaRPr lang="ko-KR" altLang="en-US" dirty="0"/>
          </a:p>
          <a:p>
            <a:r>
              <a:rPr lang="nn-NO" altLang="ko-KR" b="1" dirty="0"/>
              <a:t>for(int i=1; i&lt;=N; i++) </a:t>
            </a:r>
            <a:r>
              <a:rPr lang="nn-NO" altLang="ko-KR" b="1" dirty="0" smtClean="0"/>
              <a:t>{</a:t>
            </a:r>
            <a:endParaRPr lang="ko-KR" altLang="en-US" dirty="0"/>
          </a:p>
          <a:p>
            <a:pPr lvl="1"/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k=0; k&lt;</a:t>
            </a:r>
            <a:r>
              <a:rPr lang="en-US" altLang="ko-KR" b="1" dirty="0" err="1"/>
              <a:t>i</a:t>
            </a:r>
            <a:r>
              <a:rPr lang="en-US" altLang="ko-KR" b="1" dirty="0"/>
              <a:t>; k++) </a:t>
            </a:r>
            <a:r>
              <a:rPr lang="en-US" altLang="ko-KR" b="1" dirty="0" smtClean="0"/>
              <a:t>{</a:t>
            </a:r>
          </a:p>
          <a:p>
            <a:pPr lvl="2"/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/>
              <a:t>("*");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("\n");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639" y="1565275"/>
            <a:ext cx="5202089" cy="25576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입력과 출력을 위해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로 출력하고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문을 통해서 예시와 같게끔 출력하였다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13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300" y="203200"/>
            <a:ext cx="1663700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87450" y="1565275"/>
            <a:ext cx="8591550" cy="408940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첫째 줄에는 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둘째 둘에는 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N</a:t>
            </a:r>
            <a:r>
              <a:rPr lang="ko-KR" altLang="en-US" sz="2000" dirty="0" smtClean="0"/>
              <a:t>번째 줄에는 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개를 찍는 문제 단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오른쪽 기준으로 정렬</a:t>
            </a:r>
            <a:endParaRPr lang="en-US" altLang="ko-KR" sz="2000" dirty="0" smtClean="0"/>
          </a:p>
          <a:p>
            <a:r>
              <a:rPr lang="ko-KR" altLang="en-US" dirty="0" smtClean="0"/>
              <a:t>입력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첫째 줄에 </a:t>
            </a:r>
            <a:r>
              <a:rPr lang="en-US" altLang="ko-KR" dirty="0" smtClean="0"/>
              <a:t>N(1 </a:t>
            </a:r>
            <a:r>
              <a:rPr lang="ko-KR" altLang="en-US" dirty="0" smtClean="0"/>
              <a:t>≤ </a:t>
            </a:r>
            <a:r>
              <a:rPr lang="en-US" altLang="ko-KR" dirty="0" smtClean="0"/>
              <a:t>N </a:t>
            </a:r>
            <a:r>
              <a:rPr lang="ko-KR" altLang="en-US" dirty="0" smtClean="0"/>
              <a:t>≤ </a:t>
            </a:r>
            <a:r>
              <a:rPr lang="en-US" altLang="ko-KR" dirty="0" smtClean="0"/>
              <a:t>100)</a:t>
            </a:r>
            <a:r>
              <a:rPr lang="ko-KR" altLang="en-US" dirty="0" smtClean="0"/>
              <a:t>이 주어진다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 smtClean="0"/>
              <a:t> 예제 입력                                         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5</a:t>
            </a:r>
          </a:p>
          <a:p>
            <a:endParaRPr lang="en-US" altLang="ko-KR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24150" y="3340100"/>
            <a:ext cx="1682750" cy="194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예제 출력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*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**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***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****</a:t>
            </a:r>
            <a:endParaRPr lang="en-US" altLang="ko-KR" sz="2000" dirty="0" smtClean="0"/>
          </a:p>
          <a:p>
            <a:r>
              <a:rPr lang="ko-KR" altLang="en-US" sz="2000" dirty="0" smtClean="0"/>
              <a:t>  *****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658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300" y="203200"/>
            <a:ext cx="2757714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2 </a:t>
            </a:r>
            <a:r>
              <a:rPr lang="ko-KR" altLang="en-US" sz="3600" dirty="0" smtClean="0"/>
              <a:t>풀이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87450" y="1434642"/>
            <a:ext cx="8591550" cy="5423357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Scanner </a:t>
            </a:r>
            <a:r>
              <a:rPr lang="en-US" altLang="ko-KR" u="sng" dirty="0" err="1"/>
              <a:t>sc</a:t>
            </a:r>
            <a:r>
              <a:rPr lang="en-US" altLang="ko-KR" u="sng" dirty="0"/>
              <a:t>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</a:t>
            </a:r>
            <a:r>
              <a:rPr lang="en-US" altLang="ko-KR" b="1" i="1" u="sng" dirty="0" smtClean="0"/>
              <a:t>);</a:t>
            </a:r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N = </a:t>
            </a:r>
            <a:r>
              <a:rPr lang="en-US" altLang="ko-KR" b="1" dirty="0" err="1"/>
              <a:t>sc.nextInt</a:t>
            </a:r>
            <a:r>
              <a:rPr lang="en-US" altLang="ko-KR" b="1" dirty="0" smtClean="0"/>
              <a:t>();</a:t>
            </a:r>
            <a:endParaRPr lang="ko-KR" altLang="en-US" dirty="0"/>
          </a:p>
          <a:p>
            <a:r>
              <a:rPr lang="nn-NO" altLang="ko-KR" b="1" dirty="0"/>
              <a:t>for(int i=1; i&lt;=N; i++) </a:t>
            </a:r>
            <a:r>
              <a:rPr lang="nn-NO" altLang="ko-KR" b="1" dirty="0" smtClean="0"/>
              <a:t>{</a:t>
            </a:r>
            <a:endParaRPr lang="ko-KR" altLang="en-US" dirty="0"/>
          </a:p>
          <a:p>
            <a:pPr lvl="1"/>
            <a:r>
              <a:rPr lang="nn-NO" altLang="ko-KR" b="1" dirty="0"/>
              <a:t>for(int k=0; k&lt;(N-i); k++) </a:t>
            </a:r>
            <a:r>
              <a:rPr lang="nn-NO" altLang="ko-KR" b="1" dirty="0" smtClean="0"/>
              <a:t>{</a:t>
            </a:r>
          </a:p>
          <a:p>
            <a:pPr lvl="2"/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/>
              <a:t>(" ");</a:t>
            </a:r>
          </a:p>
          <a:p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 smtClean="0"/>
              <a:t> 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j=0; j&lt;</a:t>
            </a:r>
            <a:r>
              <a:rPr lang="en-US" altLang="ko-KR" b="1" dirty="0" err="1"/>
              <a:t>i</a:t>
            </a:r>
            <a:r>
              <a:rPr lang="en-US" altLang="ko-KR" b="1" dirty="0"/>
              <a:t>; </a:t>
            </a:r>
            <a:r>
              <a:rPr lang="en-US" altLang="ko-KR" b="1" dirty="0" err="1"/>
              <a:t>j++</a:t>
            </a:r>
            <a:r>
              <a:rPr lang="en-US" altLang="ko-KR" b="1" dirty="0"/>
              <a:t>) 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/>
              <a:t>("*");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();</a:t>
            </a:r>
          </a:p>
          <a:p>
            <a:r>
              <a:rPr lang="en-US" altLang="ko-KR" dirty="0" smtClean="0"/>
              <a:t>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en-US" altLang="ko-KR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24150" y="3340100"/>
            <a:ext cx="1682750" cy="194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027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300" y="203200"/>
            <a:ext cx="1663700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87450" y="1565275"/>
            <a:ext cx="8591550" cy="408940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아래 그림과 같이 출력하는 프로그램을 작성하시오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☆☆☆☆</a:t>
            </a:r>
            <a:r>
              <a:rPr lang="ko-KR" altLang="en-US" sz="2000" dirty="0" smtClean="0"/>
              <a:t>★                      </a:t>
            </a:r>
            <a:r>
              <a:rPr lang="ko-KR" altLang="en-US" dirty="0" smtClean="0"/>
              <a:t>☆☆☆★☆☆☆</a:t>
            </a:r>
            <a:endParaRPr lang="en-US" altLang="ko-KR" sz="2000" dirty="0" smtClean="0"/>
          </a:p>
          <a:p>
            <a:r>
              <a:rPr lang="ko-KR" altLang="en-US" dirty="0" smtClean="0"/>
              <a:t> ☆☆☆★★                      ☆☆★★★☆☆</a:t>
            </a:r>
            <a:endParaRPr lang="en-US" altLang="ko-KR" dirty="0" smtClean="0"/>
          </a:p>
          <a:p>
            <a:r>
              <a:rPr lang="ko-KR" altLang="en-US" dirty="0" smtClean="0"/>
              <a:t> ☆☆★★★                      ☆★★★★★</a:t>
            </a:r>
            <a:r>
              <a:rPr lang="ko-KR" altLang="en-US" dirty="0"/>
              <a:t>☆</a:t>
            </a:r>
            <a:endParaRPr lang="en-US" altLang="ko-KR" dirty="0" smtClean="0"/>
          </a:p>
          <a:p>
            <a:r>
              <a:rPr lang="ko-KR" altLang="en-US" dirty="0" smtClean="0"/>
              <a:t> ☆★★★★                      ★★★★</a:t>
            </a:r>
            <a:r>
              <a:rPr lang="ko-KR" altLang="en-US" dirty="0"/>
              <a:t>★★★</a:t>
            </a:r>
            <a:endParaRPr lang="en-US" altLang="ko-KR" dirty="0" smtClean="0"/>
          </a:p>
          <a:p>
            <a:r>
              <a:rPr lang="ko-KR" altLang="en-US" dirty="0" smtClean="0"/>
              <a:t> ★★★★★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008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299" y="203200"/>
            <a:ext cx="3476172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3 </a:t>
            </a:r>
            <a:r>
              <a:rPr lang="ko-KR" altLang="en-US" sz="3600" dirty="0" smtClean="0"/>
              <a:t>풀이 </a:t>
            </a:r>
            <a:r>
              <a:rPr lang="en-US" altLang="ko-KR" sz="3600" dirty="0" smtClean="0"/>
              <a:t>- 1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87450" y="1565274"/>
            <a:ext cx="8430079" cy="4606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altLang="ko-KR" b="1" dirty="0" smtClean="0"/>
              <a:t>for(int </a:t>
            </a:r>
            <a:r>
              <a:rPr lang="nn-NO" altLang="ko-KR" b="1" dirty="0"/>
              <a:t>i=1; i&lt;=5; i++) </a:t>
            </a:r>
            <a:r>
              <a:rPr lang="nn-NO" altLang="ko-KR" b="1" dirty="0" smtClean="0"/>
              <a:t>{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k=0; k&lt;5-i; k++) {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("☆");</a:t>
            </a:r>
          </a:p>
          <a:p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j=0; j&lt;</a:t>
            </a:r>
            <a:r>
              <a:rPr lang="en-US" altLang="ko-KR" b="1" dirty="0" err="1"/>
              <a:t>i</a:t>
            </a:r>
            <a:r>
              <a:rPr lang="en-US" altLang="ko-KR" b="1" dirty="0"/>
              <a:t>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("★");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6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22299" y="203200"/>
            <a:ext cx="3476172" cy="9810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3 </a:t>
            </a:r>
            <a:r>
              <a:rPr lang="ko-KR" altLang="en-US" sz="3600" dirty="0" smtClean="0"/>
              <a:t>풀이 </a:t>
            </a:r>
            <a:r>
              <a:rPr lang="en-US" altLang="ko-KR" sz="3600" dirty="0" smtClean="0"/>
              <a:t>- 2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87450" y="1565274"/>
            <a:ext cx="8430079" cy="4606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 </a:t>
            </a:r>
            <a:r>
              <a:rPr lang="en-US" altLang="ko-KR" b="1" dirty="0" err="1"/>
              <a:t>i</a:t>
            </a:r>
            <a:r>
              <a:rPr lang="en-US" altLang="ko-KR" b="1" dirty="0"/>
              <a:t>&lt;4;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pPr marL="0" indent="0">
              <a:buNone/>
            </a:pPr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k=3; k&gt;</a:t>
            </a:r>
            <a:r>
              <a:rPr lang="en-US" altLang="ko-KR" b="1" dirty="0" err="1"/>
              <a:t>i</a:t>
            </a:r>
            <a:r>
              <a:rPr lang="en-US" altLang="ko-KR" b="1" dirty="0"/>
              <a:t>; k--) {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("☆");</a:t>
            </a:r>
          </a:p>
          <a:p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j=0; j&lt;</a:t>
            </a:r>
            <a:r>
              <a:rPr lang="en-US" altLang="ko-KR" b="1" dirty="0" err="1"/>
              <a:t>i</a:t>
            </a:r>
            <a:r>
              <a:rPr lang="en-US" altLang="ko-KR" b="1" dirty="0"/>
              <a:t>*2+1;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("★");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k=3; k&gt;</a:t>
            </a:r>
            <a:r>
              <a:rPr lang="en-US" altLang="ko-KR" b="1" dirty="0" err="1"/>
              <a:t>i</a:t>
            </a:r>
            <a:r>
              <a:rPr lang="en-US" altLang="ko-KR" b="1" dirty="0"/>
              <a:t>; k--) {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("☆");</a:t>
            </a:r>
          </a:p>
          <a:p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 smtClean="0"/>
              <a:t>();</a:t>
            </a:r>
            <a:endParaRPr lang="en-US" altLang="ko-KR" b="1" i="1" dirty="0"/>
          </a:p>
        </p:txBody>
      </p:sp>
    </p:spTree>
    <p:extLst>
      <p:ext uri="{BB962C8B-B14F-4D97-AF65-F5344CB8AC3E}">
        <p14:creationId xmlns:p14="http://schemas.microsoft.com/office/powerpoint/2010/main" val="400475717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356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객체지향 프로그래밍 언어 활용하기</vt:lpstr>
      <vt:lpstr>목차</vt:lpstr>
      <vt:lpstr>문제1</vt:lpstr>
      <vt:lpstr>문제1 풀이 </vt:lpstr>
      <vt:lpstr>문제2</vt:lpstr>
      <vt:lpstr>문제2 풀이</vt:lpstr>
      <vt:lpstr>문제3</vt:lpstr>
      <vt:lpstr>문제3 풀이 - 1 </vt:lpstr>
      <vt:lpstr>문제3 풀이 - 2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언어 활용하기</dc:title>
  <dc:creator>java1</dc:creator>
  <cp:lastModifiedBy>java1</cp:lastModifiedBy>
  <cp:revision>13</cp:revision>
  <dcterms:created xsi:type="dcterms:W3CDTF">2022-08-30T03:41:05Z</dcterms:created>
  <dcterms:modified xsi:type="dcterms:W3CDTF">2022-08-30T05:01:32Z</dcterms:modified>
</cp:coreProperties>
</file>