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5" r:id="rId7"/>
    <p:sldId id="276" r:id="rId8"/>
    <p:sldId id="27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406211" y="2099424"/>
            <a:ext cx="3274542" cy="1024778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SQl</a:t>
            </a:r>
            <a:r>
              <a:rPr lang="en-US" altLang="ko-K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활용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2022/10/21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78707" y="1143529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590382" y="2351310"/>
            <a:ext cx="3045228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프로젝트 생성 및 구성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590381" y="3113010"/>
            <a:ext cx="224534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 bwMode="gray">
          <a:xfrm>
            <a:off x="1590381" y="3874710"/>
            <a:ext cx="224534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 bwMode="gray">
          <a:xfrm>
            <a:off x="1590381" y="4636410"/>
            <a:ext cx="3575385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실행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프로젝트 생성 및 구성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1879166" y="1477454"/>
            <a:ext cx="1928121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프로젝트 구조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06" y="1918362"/>
            <a:ext cx="2230692" cy="4140532"/>
          </a:xfrm>
          <a:prstGeom prst="rect">
            <a:avLst/>
          </a:prstGeom>
        </p:spPr>
      </p:pic>
      <p:sp>
        <p:nvSpPr>
          <p:cNvPr id="10" name="제목 5"/>
          <p:cNvSpPr txBox="1">
            <a:spLocks/>
          </p:cNvSpPr>
          <p:nvPr/>
        </p:nvSpPr>
        <p:spPr bwMode="gray">
          <a:xfrm>
            <a:off x="4909942" y="1918362"/>
            <a:ext cx="409093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프로젝트 명 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BookStore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 bwMode="gray">
          <a:xfrm>
            <a:off x="4909941" y="2356346"/>
            <a:ext cx="409093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WAS: Tomcat 9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 bwMode="gray">
          <a:xfrm>
            <a:off x="4909941" y="2797254"/>
            <a:ext cx="409093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DB : java1_bookstore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4909940" y="3235238"/>
            <a:ext cx="409093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개발도구 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Eclipse, Workbench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4909939" y="3673222"/>
            <a:ext cx="638886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DBCP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 코드 사용을 편하게 하고 서버 과부하를 줄임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 bwMode="gray">
          <a:xfrm>
            <a:off x="4909939" y="4118468"/>
            <a:ext cx="638886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JavaBean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으로 코드의 복잡성을 줄이고 재사용하기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4909939" y="4563714"/>
            <a:ext cx="638886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쉽게 </a:t>
            </a:r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만듬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889876" y="1476040"/>
            <a:ext cx="904316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book(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도서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customer(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고객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의 목록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수정 화면 구현을 해보겠습니다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55" y="2561806"/>
            <a:ext cx="1714739" cy="1200318"/>
          </a:xfrm>
          <a:prstGeom prst="rect">
            <a:avLst/>
          </a:prstGeom>
        </p:spPr>
      </p:pic>
      <p:sp>
        <p:nvSpPr>
          <p:cNvPr id="15" name="제목 5"/>
          <p:cNvSpPr txBox="1">
            <a:spLocks/>
          </p:cNvSpPr>
          <p:nvPr/>
        </p:nvSpPr>
        <p:spPr bwMode="gray">
          <a:xfrm>
            <a:off x="3043650" y="2001907"/>
            <a:ext cx="859950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20" y="2565852"/>
            <a:ext cx="2112770" cy="1196272"/>
          </a:xfrm>
          <a:prstGeom prst="rect">
            <a:avLst/>
          </a:prstGeom>
        </p:spPr>
      </p:pic>
      <p:sp>
        <p:nvSpPr>
          <p:cNvPr id="16" name="제목 5"/>
          <p:cNvSpPr txBox="1">
            <a:spLocks/>
          </p:cNvSpPr>
          <p:nvPr/>
        </p:nvSpPr>
        <p:spPr bwMode="gray">
          <a:xfrm>
            <a:off x="7447309" y="2001907"/>
            <a:ext cx="113215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register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5546810" y="2001907"/>
            <a:ext cx="470336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list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296" y="2561806"/>
            <a:ext cx="1336177" cy="12025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04" y="5025219"/>
            <a:ext cx="1714739" cy="96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73" y="5025219"/>
            <a:ext cx="2954530" cy="707671"/>
          </a:xfrm>
          <a:prstGeom prst="rect">
            <a:avLst/>
          </a:prstGeom>
        </p:spPr>
      </p:pic>
      <p:sp>
        <p:nvSpPr>
          <p:cNvPr id="12" name="제목 5"/>
          <p:cNvSpPr txBox="1">
            <a:spLocks/>
          </p:cNvSpPr>
          <p:nvPr/>
        </p:nvSpPr>
        <p:spPr bwMode="gray">
          <a:xfrm>
            <a:off x="1889875" y="3989456"/>
            <a:ext cx="904316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DB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값이 제대로 출력 되었는지 </a:t>
            </a:r>
            <a:r>
              <a:rPr lang="en-US" altLang="ko-KR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HeidiSQL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 확인 했습니다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2327367" y="4427444"/>
            <a:ext cx="230841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Java1_bookstore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 bwMode="gray">
          <a:xfrm>
            <a:off x="5851555" y="4421133"/>
            <a:ext cx="13249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HeidiSQL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3-1.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1889876" y="1476040"/>
            <a:ext cx="9726980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Book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의 목록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구현을 해보겠습니다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35" y="2025805"/>
            <a:ext cx="2777910" cy="17431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35" y="4333461"/>
            <a:ext cx="2771876" cy="14666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21" y="2025805"/>
            <a:ext cx="3156682" cy="37742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3" y="2025806"/>
            <a:ext cx="3377347" cy="37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4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3-2.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1889876" y="1476040"/>
            <a:ext cx="9726980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Book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의 목록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구현을 해보겠습니다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24" y="2335904"/>
            <a:ext cx="3071962" cy="3387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86" y="2335906"/>
            <a:ext cx="2760710" cy="3387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96" y="2335905"/>
            <a:ext cx="3431969" cy="33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3-3.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1889876" y="1476040"/>
            <a:ext cx="9726980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Book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의 목록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구현을 해보겠습니다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0" y="2265135"/>
            <a:ext cx="4296375" cy="1895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43" y="2265135"/>
            <a:ext cx="258163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8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3-4.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1889876" y="1476040"/>
            <a:ext cx="9726980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 Book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의 목록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구현을 해보겠습니다</a:t>
            </a:r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76" y="2282004"/>
            <a:ext cx="363905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13199" y="2826328"/>
            <a:ext cx="1113232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끝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211</TotalTime>
  <Words>184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이온(회의실)</vt:lpstr>
      <vt:lpstr>SQl 활용</vt:lpstr>
      <vt:lpstr>목차</vt:lpstr>
      <vt:lpstr>1. 프로젝트 생성 및 구성</vt:lpstr>
      <vt:lpstr>2. 화면 구현</vt:lpstr>
      <vt:lpstr>3-1. 기능 구현 </vt:lpstr>
      <vt:lpstr>3-2. 기능 구현 </vt:lpstr>
      <vt:lpstr>3-3. 기능 구현 </vt:lpstr>
      <vt:lpstr>3-4. 기능 구현 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java1</cp:lastModifiedBy>
  <cp:revision>26</cp:revision>
  <dcterms:created xsi:type="dcterms:W3CDTF">2022-09-27T04:33:28Z</dcterms:created>
  <dcterms:modified xsi:type="dcterms:W3CDTF">2022-10-21T05:01:29Z</dcterms:modified>
</cp:coreProperties>
</file>