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038588" y="2186890"/>
            <a:ext cx="5946386" cy="102477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서버프로그램 구현</a:t>
            </a:r>
            <a:endParaRPr lang="ko-KR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 bwMode="gray">
          <a:xfrm>
            <a:off x="926096" y="841627"/>
            <a:ext cx="176835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정기수행평가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9867485" y="5321666"/>
            <a:ext cx="1615953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2022/11/08</a:t>
            </a:r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 bwMode="gray">
          <a:xfrm>
            <a:off x="10483018" y="5679449"/>
            <a:ext cx="103604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길은섭</a:t>
            </a:r>
            <a:endParaRPr lang="en-US" altLang="ko-KR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5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78423"/>
            <a:ext cx="2859749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45272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Lecture(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기능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5766027" y="2256002"/>
            <a:ext cx="444750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닫기 버튼을 누르면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강좌등록이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사라지고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1" y="2256002"/>
            <a:ext cx="3637230" cy="2068984"/>
          </a:xfrm>
          <a:prstGeom prst="rect">
            <a:avLst/>
          </a:prstGeom>
        </p:spPr>
      </p:pic>
      <p:sp>
        <p:nvSpPr>
          <p:cNvPr id="12" name="제목 5"/>
          <p:cNvSpPr txBox="1">
            <a:spLocks/>
          </p:cNvSpPr>
          <p:nvPr/>
        </p:nvSpPr>
        <p:spPr bwMode="gray">
          <a:xfrm>
            <a:off x="5766026" y="2586563"/>
            <a:ext cx="476945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 버튼을 누르면 다시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강좌등록이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나타나도록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5766026" y="2917124"/>
            <a:ext cx="476945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스크립트로 코딩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실행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2" y="1678423"/>
            <a:ext cx="2287256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45272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Lecture(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실행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6449841" y="2237901"/>
            <a:ext cx="444750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닫기 버튼을 누르면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강좌등록이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사라지고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 bwMode="gray">
          <a:xfrm>
            <a:off x="6449840" y="2568462"/>
            <a:ext cx="476945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 버튼을 누르면 다시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강좌등록이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나타나도록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 bwMode="gray">
          <a:xfrm>
            <a:off x="6449840" y="2899023"/>
            <a:ext cx="4769452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만들었습니다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2" y="2237901"/>
            <a:ext cx="2056667" cy="3720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52" y="2237900"/>
            <a:ext cx="2173065" cy="37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13199" y="2826328"/>
            <a:ext cx="1113232" cy="98915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끝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78707" y="1143529"/>
            <a:ext cx="1445740" cy="9821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목차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제목 5"/>
          <p:cNvSpPr txBox="1">
            <a:spLocks/>
          </p:cNvSpPr>
          <p:nvPr/>
        </p:nvSpPr>
        <p:spPr bwMode="gray">
          <a:xfrm>
            <a:off x="1590382" y="2351310"/>
            <a:ext cx="307703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프로젝트 생성 및 구성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590381" y="3113010"/>
            <a:ext cx="224534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 bwMode="gray">
          <a:xfrm>
            <a:off x="1590381" y="3874710"/>
            <a:ext cx="2245347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기능 구현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 bwMode="gray">
          <a:xfrm>
            <a:off x="1590381" y="4636410"/>
            <a:ext cx="3575385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실행</a:t>
            </a:r>
            <a:endParaRPr lang="ko-KR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2981" y="1670472"/>
            <a:ext cx="1667054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454195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프로젝트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생성 및 구성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8" y="2258442"/>
            <a:ext cx="2410161" cy="3820058"/>
          </a:xfrm>
          <a:prstGeom prst="rect">
            <a:avLst/>
          </a:prstGeom>
        </p:spPr>
      </p:pic>
      <p:sp>
        <p:nvSpPr>
          <p:cNvPr id="8" name="제목 5"/>
          <p:cNvSpPr txBox="1">
            <a:spLocks/>
          </p:cNvSpPr>
          <p:nvPr/>
        </p:nvSpPr>
        <p:spPr bwMode="gray">
          <a:xfrm>
            <a:off x="1529370" y="1653518"/>
            <a:ext cx="1841984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프로젝트 구성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 bwMode="gray">
          <a:xfrm>
            <a:off x="4100146" y="2258442"/>
            <a:ext cx="223828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프로젝트 명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College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 bwMode="gray">
          <a:xfrm>
            <a:off x="4100146" y="2589003"/>
            <a:ext cx="223828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WAS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Tomcat 9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4100146" y="2919564"/>
            <a:ext cx="223828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DB</a:t>
            </a:r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java1_college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 bwMode="gray">
          <a:xfrm>
            <a:off x="4100146" y="3250125"/>
            <a:ext cx="336736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개발도구 </a:t>
            </a:r>
            <a:r>
              <a:rPr lang="en-US" altLang="ko-K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Eclipse, Workbench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제목 5"/>
          <p:cNvSpPr txBox="1">
            <a:spLocks/>
          </p:cNvSpPr>
          <p:nvPr/>
        </p:nvSpPr>
        <p:spPr bwMode="gray">
          <a:xfrm>
            <a:off x="4100147" y="3911247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College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이름의 프로젝트를 생성 후 </a:t>
            </a:r>
            <a:r>
              <a:rPr lang="en-US" altLang="ko-K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collegeBean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 각각의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Bean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을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제목 5"/>
          <p:cNvSpPr txBox="1">
            <a:spLocks/>
          </p:cNvSpPr>
          <p:nvPr/>
        </p:nvSpPr>
        <p:spPr bwMode="gray">
          <a:xfrm>
            <a:off x="4100146" y="4241808"/>
            <a:ext cx="7031679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만들어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코드의 복잡성과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중복성을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줄이고 재사용하기 편하게 만들었습니다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제목 5"/>
          <p:cNvSpPr txBox="1">
            <a:spLocks/>
          </p:cNvSpPr>
          <p:nvPr/>
        </p:nvSpPr>
        <p:spPr bwMode="gray">
          <a:xfrm>
            <a:off x="4100147" y="4572369"/>
            <a:ext cx="6514844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DBCP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을 만들어 서버에 과부하가 걸리지 않게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9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2-1.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78423"/>
            <a:ext cx="4131958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29370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Lecture(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1" y="2450989"/>
            <a:ext cx="2971069" cy="2734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74" y="2450989"/>
            <a:ext cx="2038219" cy="2737525"/>
          </a:xfrm>
          <a:prstGeom prst="rect">
            <a:avLst/>
          </a:prstGeom>
        </p:spPr>
      </p:pic>
      <p:sp>
        <p:nvSpPr>
          <p:cNvPr id="16" name="제목 5"/>
          <p:cNvSpPr txBox="1">
            <a:spLocks/>
          </p:cNvSpPr>
          <p:nvPr/>
        </p:nvSpPr>
        <p:spPr bwMode="gray">
          <a:xfrm>
            <a:off x="6946719" y="2443038"/>
            <a:ext cx="444750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만들어둔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LectureBean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에서 데이터 값을 참조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6946719" y="2773599"/>
            <a:ext cx="439184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List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문을 사용해 출력이 되게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2-2.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78423"/>
            <a:ext cx="4131958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29370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Lecture(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4211470" y="2205046"/>
            <a:ext cx="5815125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주소와 화면이 정상적으로 출력이 되는걸 보실 수 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1" y="2229951"/>
            <a:ext cx="2173727" cy="37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2-3.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86374"/>
            <a:ext cx="4131958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29370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수강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6946719" y="2443038"/>
            <a:ext cx="452701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만들어둔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RegisterBean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에서 데이터 값을 참조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제목 5"/>
          <p:cNvSpPr txBox="1">
            <a:spLocks/>
          </p:cNvSpPr>
          <p:nvPr/>
        </p:nvSpPr>
        <p:spPr bwMode="gray">
          <a:xfrm>
            <a:off x="6946719" y="2773599"/>
            <a:ext cx="439184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List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문을 사용해 출력이 되게 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7" y="2443038"/>
            <a:ext cx="2971069" cy="1891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1" y="2443038"/>
            <a:ext cx="1957989" cy="2737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7" y="4446029"/>
            <a:ext cx="4915586" cy="571580"/>
          </a:xfrm>
          <a:prstGeom prst="rect">
            <a:avLst/>
          </a:prstGeom>
        </p:spPr>
      </p:pic>
      <p:sp>
        <p:nvSpPr>
          <p:cNvPr id="13" name="제목 5"/>
          <p:cNvSpPr txBox="1">
            <a:spLocks/>
          </p:cNvSpPr>
          <p:nvPr/>
        </p:nvSpPr>
        <p:spPr bwMode="gray">
          <a:xfrm>
            <a:off x="6946719" y="3104160"/>
            <a:ext cx="439184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Register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 없는 데이터 값을 참조하기 위해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 bwMode="gray">
          <a:xfrm>
            <a:off x="6946719" y="3434721"/>
            <a:ext cx="439184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Bean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에 추가 필드를 생성 후 </a:t>
            </a:r>
            <a:r>
              <a:rPr lang="ko-KR" alt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쿼리문으로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제목 5"/>
          <p:cNvSpPr txBox="1">
            <a:spLocks/>
          </p:cNvSpPr>
          <p:nvPr/>
        </p:nvSpPr>
        <p:spPr bwMode="gray">
          <a:xfrm>
            <a:off x="6946718" y="3777713"/>
            <a:ext cx="4391843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Join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0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1" y="2237902"/>
            <a:ext cx="3509884" cy="3756308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2-4.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78423"/>
            <a:ext cx="4131958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29370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5348508" y="2237902"/>
            <a:ext cx="5815125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주소와 화면이 정상적으로 출력이 되는걸 보실 수 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2" y="2443038"/>
            <a:ext cx="3511115" cy="18913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1" y="2443038"/>
            <a:ext cx="2861770" cy="2737525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2-5.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86374"/>
            <a:ext cx="4131958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29370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학생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8372736" y="2442281"/>
            <a:ext cx="2470591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앞의 과정과 같습니다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8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7452" y="926275"/>
            <a:ext cx="3286418" cy="549765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2-6. </a:t>
            </a:r>
            <a:r>
              <a:rPr lang="ko-KR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화면 구현</a:t>
            </a:r>
            <a:r>
              <a:rPr lang="en-US" altLang="ko-KR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gray">
          <a:xfrm>
            <a:off x="1751950" y="1789043"/>
            <a:ext cx="8028154" cy="391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2981" y="1678423"/>
            <a:ext cx="4131958" cy="4160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5"/>
          <p:cNvSpPr txBox="1">
            <a:spLocks/>
          </p:cNvSpPr>
          <p:nvPr/>
        </p:nvSpPr>
        <p:spPr bwMode="gray">
          <a:xfrm>
            <a:off x="1529370" y="1645567"/>
            <a:ext cx="4275082" cy="44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student(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강좌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목록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구현</a:t>
            </a:r>
            <a:endParaRPr lang="ko-KR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제목 5"/>
          <p:cNvSpPr txBox="1">
            <a:spLocks/>
          </p:cNvSpPr>
          <p:nvPr/>
        </p:nvSpPr>
        <p:spPr bwMode="gray">
          <a:xfrm>
            <a:off x="5348508" y="2237902"/>
            <a:ext cx="5815125" cy="330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주소와 화면이 정상적으로 출력이 되는걸 보실 수 있습니다</a:t>
            </a:r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57" y="2237903"/>
            <a:ext cx="2215694" cy="37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203</TotalTime>
  <Words>304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Century Gothic</vt:lpstr>
      <vt:lpstr>Wingdings 3</vt:lpstr>
      <vt:lpstr>이온(회의실)</vt:lpstr>
      <vt:lpstr>서버프로그램 구현</vt:lpstr>
      <vt:lpstr>목차</vt:lpstr>
      <vt:lpstr>1. 프로젝트 생성 및 구성</vt:lpstr>
      <vt:lpstr>2-1. 화면 구현 </vt:lpstr>
      <vt:lpstr>2-2. 화면 구현 </vt:lpstr>
      <vt:lpstr>2-3. 화면 구현 </vt:lpstr>
      <vt:lpstr>2-4. 화면 구현 </vt:lpstr>
      <vt:lpstr>2-5. 화면 구현 </vt:lpstr>
      <vt:lpstr>2-6. 화면 구현 </vt:lpstr>
      <vt:lpstr>3. 기능 구현 </vt:lpstr>
      <vt:lpstr>4. 실행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java1</dc:creator>
  <cp:lastModifiedBy>java1</cp:lastModifiedBy>
  <cp:revision>35</cp:revision>
  <dcterms:created xsi:type="dcterms:W3CDTF">2022-09-27T04:33:28Z</dcterms:created>
  <dcterms:modified xsi:type="dcterms:W3CDTF">2022-11-08T04:34:39Z</dcterms:modified>
</cp:coreProperties>
</file>