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78270" y="1622067"/>
            <a:ext cx="1824530" cy="572494"/>
          </a:xfrm>
        </p:spPr>
        <p:txBody>
          <a:bodyPr/>
          <a:lstStyle/>
          <a:p>
            <a:pPr algn="l"/>
            <a:r>
              <a:rPr lang="ko-KR" altLang="en-US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통합 구현</a:t>
            </a:r>
            <a:endParaRPr lang="ko-KR" altLang="en-US" sz="3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88973" y="286246"/>
            <a:ext cx="1730373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3786" y="6362369"/>
            <a:ext cx="1730373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2022/11/18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47606" y="6362368"/>
            <a:ext cx="94849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길은섭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2021" y="1311968"/>
            <a:ext cx="984276" cy="572494"/>
          </a:xfrm>
        </p:spPr>
        <p:txBody>
          <a:bodyPr/>
          <a:lstStyle/>
          <a:p>
            <a:pPr algn="l"/>
            <a:r>
              <a:rPr lang="ko-KR" altLang="en-US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목차</a:t>
            </a:r>
            <a:endParaRPr lang="ko-KR" altLang="en-US" sz="3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62021" y="2242267"/>
            <a:ext cx="303438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프로젝트 생성 및 구성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62021" y="2792232"/>
            <a:ext cx="303438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362021" y="3342197"/>
            <a:ext cx="303438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3.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기능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62021" y="3892162"/>
            <a:ext cx="303438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실행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99628" y="453223"/>
            <a:ext cx="303438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프로젝트 생성 및 구성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98" y="1726755"/>
            <a:ext cx="1965259" cy="429419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05252" y="1280157"/>
            <a:ext cx="1395757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프로젝트 생성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20261" y="1624712"/>
            <a:ext cx="3459482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프로젝트 명 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Bookstore2 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420261" y="1969267"/>
            <a:ext cx="3459482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WAS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Tomcat 9 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420261" y="2313822"/>
            <a:ext cx="3459482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DB : java1_bookstore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420261" y="2658377"/>
            <a:ext cx="3459482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개발도구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: Eclipse, Workbench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99628" y="453223"/>
            <a:ext cx="303438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275882" y="1383524"/>
            <a:ext cx="1459367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Book(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도서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286529" y="1383524"/>
            <a:ext cx="1632306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Customer(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고객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0" y="1945053"/>
            <a:ext cx="2118559" cy="11090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4" y="3248351"/>
            <a:ext cx="2116695" cy="15398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3248352"/>
            <a:ext cx="2106662" cy="1539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945053"/>
            <a:ext cx="1892196" cy="13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99628" y="453223"/>
            <a:ext cx="3034386" cy="414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실행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275882" y="1383524"/>
            <a:ext cx="2167033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Book(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도서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기본 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CRUD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286529" y="1383524"/>
            <a:ext cx="2579175" cy="344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Customer(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고객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기본 </a:t>
            </a:r>
            <a:r>
              <a:rPr lang="en-US" altLang="ko-KR" sz="1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CRUD</a:t>
            </a:r>
            <a:endParaRPr lang="ko-KR" altLang="en-US" sz="15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0" y="1945053"/>
            <a:ext cx="2118559" cy="11090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4" y="3248351"/>
            <a:ext cx="2116695" cy="15398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3248352"/>
            <a:ext cx="2106662" cy="1539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945053"/>
            <a:ext cx="1892196" cy="13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5098473" y="2798859"/>
            <a:ext cx="570808" cy="572494"/>
          </a:xfrm>
        </p:spPr>
        <p:txBody>
          <a:bodyPr/>
          <a:lstStyle/>
          <a:p>
            <a:pPr algn="l"/>
            <a:r>
              <a:rPr lang="ko-KR" altLang="en-US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끝</a:t>
            </a:r>
            <a:endParaRPr lang="ko-KR" altLang="en-US" sz="3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1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79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통합 구현</vt:lpstr>
      <vt:lpstr>목차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 구현</dc:title>
  <dc:creator>java1</dc:creator>
  <cp:lastModifiedBy>java1</cp:lastModifiedBy>
  <cp:revision>4</cp:revision>
  <dcterms:created xsi:type="dcterms:W3CDTF">2022-11-18T03:20:55Z</dcterms:created>
  <dcterms:modified xsi:type="dcterms:W3CDTF">2022-11-18T03:52:12Z</dcterms:modified>
</cp:coreProperties>
</file>