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04843" y="2339438"/>
            <a:ext cx="5725402" cy="729725"/>
          </a:xfrm>
        </p:spPr>
        <p:txBody>
          <a:bodyPr/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모던 </a:t>
            </a:r>
            <a:r>
              <a:rPr lang="ko-KR" altLang="en-US" sz="3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웹 애플리케이션 </a:t>
            </a:r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개발</a:t>
            </a:r>
            <a:r>
              <a:rPr lang="en-US" altLang="ko-KR" sz="3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ko-KR" altLang="en-US" sz="3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2023/02/06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3-3.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공공데이터를 활용한 서비스 개발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950970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MainController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8" y="1842642"/>
            <a:ext cx="4691525" cy="43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3-4.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공공데이터를 활용한 서비스 개발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140320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ItemVO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9" y="1842642"/>
            <a:ext cx="3323069" cy="4188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90" y="1842642"/>
            <a:ext cx="2230243" cy="4394035"/>
          </a:xfrm>
          <a:prstGeom prst="rect">
            <a:avLst/>
          </a:prstGeom>
        </p:spPr>
      </p:pic>
      <p:sp>
        <p:nvSpPr>
          <p:cNvPr id="7" name="제목 5"/>
          <p:cNvSpPr txBox="1">
            <a:spLocks/>
          </p:cNvSpPr>
          <p:nvPr/>
        </p:nvSpPr>
        <p:spPr bwMode="gray">
          <a:xfrm>
            <a:off x="5929590" y="1489745"/>
            <a:ext cx="140320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ResultVO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7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3-5.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공공데이터를 활용한 서비스 개발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140320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8" y="1842641"/>
            <a:ext cx="5955439" cy="43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4.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실행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5875556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localhost:8080/index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9" y="1842642"/>
            <a:ext cx="4087785" cy="43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42660" y="2685651"/>
            <a:ext cx="3695278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감사합니다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64022" y="992458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288232" y="2258582"/>
            <a:ext cx="4091289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공공 데이터 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API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신청 및 확인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1288230" y="3125713"/>
            <a:ext cx="432879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Kakao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Maps API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신청 및 확인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 bwMode="gray">
          <a:xfrm>
            <a:off x="1288230" y="3992844"/>
            <a:ext cx="432879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공공데이터를 활용한 서비스 개발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1-1.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 데이터 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API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신청 및 확인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30" y="1489745"/>
            <a:ext cx="714194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www.data.go.kr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‘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부산광역시 동물병원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’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검색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오픈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API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확인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30" y="1930142"/>
            <a:ext cx="5467361" cy="3097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67" y="1930142"/>
            <a:ext cx="3974467" cy="22143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67" y="4242449"/>
            <a:ext cx="3974467" cy="15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1-2.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 데이터 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API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신청 및 확인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30" y="1489745"/>
            <a:ext cx="714194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오픈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API 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상세 확인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30" y="1918843"/>
            <a:ext cx="6106243" cy="38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1-3.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 데이터 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API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신청 및 확인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30" y="1489745"/>
            <a:ext cx="714194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POSTMAN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으로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API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테스트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30" y="1918843"/>
            <a:ext cx="4205321" cy="1939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46" y="1489745"/>
            <a:ext cx="3710893" cy="34200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864789" y="5094516"/>
            <a:ext cx="106879" cy="1068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64788" y="5398025"/>
            <a:ext cx="106879" cy="1068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864788" y="5701534"/>
            <a:ext cx="106879" cy="1068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2-1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. </a:t>
            </a:r>
            <a:r>
              <a:rPr lang="en-US" altLang="ko-KR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KaKao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 Maps API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신청 및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확인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950970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https://apis.map.kakao.com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개발자 등록 및 앱 생성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웹 플랫폼 추가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사이드 도매인 등록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9" y="1918843"/>
            <a:ext cx="3986595" cy="1187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09" y="1918843"/>
            <a:ext cx="3361578" cy="4165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9" y="3811351"/>
            <a:ext cx="3986595" cy="1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2-2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. </a:t>
            </a:r>
            <a:r>
              <a:rPr lang="en-US" altLang="ko-KR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KaKao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 Maps API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신청 및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확인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950970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마커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생성하기 지도 샘플 사용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8" y="1918843"/>
            <a:ext cx="6456861" cy="36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3-1.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공공데이터를 활용한 서비스 개발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950970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initializr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으로 프로젝트 생성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8" y="1918844"/>
            <a:ext cx="7035299" cy="40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6480880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3-2.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공공데이터를 활용한 서비스 개발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304829" y="1489745"/>
            <a:ext cx="950970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인텔리제이로 프로젝트 열기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9" y="1918844"/>
            <a:ext cx="3150680" cy="28336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93" y="1918844"/>
            <a:ext cx="2938026" cy="2833630"/>
          </a:xfrm>
          <a:prstGeom prst="rect">
            <a:avLst/>
          </a:prstGeom>
        </p:spPr>
      </p:pic>
      <p:sp>
        <p:nvSpPr>
          <p:cNvPr id="7" name="제목 5"/>
          <p:cNvSpPr txBox="1">
            <a:spLocks/>
          </p:cNvSpPr>
          <p:nvPr/>
        </p:nvSpPr>
        <p:spPr bwMode="gray">
          <a:xfrm>
            <a:off x="8158939" y="2084375"/>
            <a:ext cx="2801830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Controller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생성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8158939" y="2513724"/>
            <a:ext cx="2801830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ItemVO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생성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8158939" y="2943073"/>
            <a:ext cx="2801830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ResultVO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생성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8158939" y="3372422"/>
            <a:ext cx="2801830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index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생성</a:t>
            </a:r>
            <a:endParaRPr lang="ko-KR" alt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4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434</TotalTime>
  <Words>177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Century Gothic</vt:lpstr>
      <vt:lpstr>Wingdings 3</vt:lpstr>
      <vt:lpstr>이온(회의실)</vt:lpstr>
      <vt:lpstr>모던 웹 애플리케이션 개발1</vt:lpstr>
      <vt:lpstr>목차</vt:lpstr>
      <vt:lpstr>1-1. 공공 데이터 API 신청 및 확인</vt:lpstr>
      <vt:lpstr>1-2. 공공 데이터 API 신청 및 확인</vt:lpstr>
      <vt:lpstr>1-3. 공공 데이터 API 신청 및 확인</vt:lpstr>
      <vt:lpstr>2-1. KaKao Maps API 신청 및 확인</vt:lpstr>
      <vt:lpstr>2-2. KaKao Maps API 신청 및 확인</vt:lpstr>
      <vt:lpstr>3-1. 공공데이터를 활용한 서비스 개발</vt:lpstr>
      <vt:lpstr>3-2. 공공데이터를 활용한 서비스 개발</vt:lpstr>
      <vt:lpstr>3-3. 공공데이터를 활용한 서비스 개발</vt:lpstr>
      <vt:lpstr>3-4. 공공데이터를 활용한 서비스 개발</vt:lpstr>
      <vt:lpstr>3-5. 공공데이터를 활용한 서비스 개발</vt:lpstr>
      <vt:lpstr>4. 실행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user</cp:lastModifiedBy>
  <cp:revision>56</cp:revision>
  <dcterms:created xsi:type="dcterms:W3CDTF">2022-09-27T04:33:28Z</dcterms:created>
  <dcterms:modified xsi:type="dcterms:W3CDTF">2023-02-14T12:42:18Z</dcterms:modified>
</cp:coreProperties>
</file>