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3" r:id="rId7"/>
    <p:sldId id="265" r:id="rId8"/>
    <p:sldId id="259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21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1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41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9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4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75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4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5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4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0106-5486-4B54-812B-B4131E8D6343}" type="datetimeFigureOut">
              <a:rPr lang="ko-KR" altLang="en-US" smtClean="0"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FF3B5-5997-49DD-96DC-819D38833B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6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75856" y="1951509"/>
            <a:ext cx="6632369" cy="743013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모던 웹 애플리케이션 개발</a:t>
            </a:r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38593" y="590848"/>
            <a:ext cx="1846613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smtClean="0"/>
              <a:t>정기수행평가</a:t>
            </a:r>
            <a:endParaRPr lang="ko-KR" altLang="en-US" sz="20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040587" y="5572683"/>
            <a:ext cx="1656608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/>
              <a:t>2023/01/04</a:t>
            </a:r>
            <a:endParaRPr lang="ko-KR" altLang="en-US" sz="2000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729357" y="5971309"/>
            <a:ext cx="967838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dirty="0" err="1" smtClean="0"/>
              <a:t>길은섭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417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82774" y="3143591"/>
            <a:ext cx="2186821" cy="553003"/>
          </a:xfrm>
        </p:spPr>
        <p:txBody>
          <a:bodyPr>
            <a:noAutofit/>
          </a:bodyPr>
          <a:lstStyle/>
          <a:p>
            <a:pPr algn="l"/>
            <a:r>
              <a:rPr lang="ko-KR" altLang="en-US" sz="3000" b="1" dirty="0" smtClean="0">
                <a:latin typeface="+mn-lt"/>
              </a:rPr>
              <a:t>감사합니다</a:t>
            </a:r>
            <a:endParaRPr lang="ko-KR" altLang="en-US" sz="3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170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7235" y="463140"/>
            <a:ext cx="1110021" cy="668286"/>
          </a:xfrm>
        </p:spPr>
        <p:txBody>
          <a:bodyPr>
            <a:no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450379" y="1340015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프로젝트 생성 및 구성</a:t>
            </a:r>
            <a:endParaRPr lang="ko-KR" altLang="en-US" sz="2000" b="1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450379" y="1830061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화면 구현</a:t>
            </a:r>
            <a:endParaRPr lang="ko-KR" altLang="en-US" sz="2000" b="1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450379" y="3282625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3.</a:t>
            </a:r>
            <a:r>
              <a:rPr lang="ko-KR" altLang="en-US" sz="2000" b="1" dirty="0" smtClean="0"/>
              <a:t>기능 구현</a:t>
            </a:r>
            <a:endParaRPr lang="ko-KR" altLang="en-US" sz="2000" b="1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450379" y="2314249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/>
              <a:t>  - book(</a:t>
            </a:r>
            <a:r>
              <a:rPr lang="ko-KR" altLang="en-US" sz="1800" dirty="0" smtClean="0"/>
              <a:t>도서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목록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 화면 구현</a:t>
            </a:r>
            <a:endParaRPr lang="ko-KR" altLang="en-US" sz="18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450379" y="2740197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 smtClean="0"/>
              <a:t>  - customer(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목록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 화면 구현</a:t>
            </a:r>
            <a:endParaRPr lang="ko-KR" altLang="en-US" sz="1800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450379" y="3766813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- book(</a:t>
            </a:r>
            <a:r>
              <a:rPr lang="ko-KR" altLang="en-US" sz="1800" dirty="0" smtClean="0"/>
              <a:t>도서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기본 </a:t>
            </a:r>
            <a:r>
              <a:rPr lang="en-US" altLang="ko-KR" sz="1800" dirty="0" smtClean="0"/>
              <a:t>CRUD</a:t>
            </a:r>
            <a:endParaRPr lang="ko-KR" altLang="en-US" sz="1800" dirty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2450379" y="4735189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b="1" dirty="0" smtClean="0"/>
              <a:t>3.</a:t>
            </a:r>
            <a:r>
              <a:rPr lang="ko-KR" altLang="en-US" sz="2000" b="1" dirty="0" smtClean="0"/>
              <a:t>기능 구현</a:t>
            </a:r>
            <a:endParaRPr lang="ko-KR" altLang="en-US" sz="20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50379" y="4198585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- customer (</a:t>
            </a:r>
            <a:r>
              <a:rPr lang="ko-KR" altLang="en-US" sz="1800" dirty="0" smtClean="0"/>
              <a:t>고객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기본 </a:t>
            </a:r>
            <a:r>
              <a:rPr lang="en-US" altLang="ko-KR" sz="1800" dirty="0" smtClean="0"/>
              <a:t>CRUD</a:t>
            </a:r>
            <a:endParaRPr lang="ko-KR" altLang="en-US" sz="18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450379" y="5219377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- book </a:t>
            </a:r>
            <a:r>
              <a:rPr lang="ko-KR" altLang="en-US" sz="1800" dirty="0" smtClean="0"/>
              <a:t>목록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 기능 동작 화면 첨부</a:t>
            </a:r>
            <a:endParaRPr lang="ko-KR" altLang="en-US" sz="1800" dirty="0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2450379" y="5645325"/>
            <a:ext cx="7855526" cy="3630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/>
              <a:t> </a:t>
            </a:r>
            <a:r>
              <a:rPr lang="en-US" altLang="ko-KR" sz="1800" dirty="0" smtClean="0"/>
              <a:t> - customer </a:t>
            </a:r>
            <a:r>
              <a:rPr lang="ko-KR" altLang="en-US" sz="1800" dirty="0" smtClean="0"/>
              <a:t>목록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등록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 기능 동작 화면 첨부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43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4542313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1. </a:t>
            </a:r>
            <a:r>
              <a:rPr lang="ko-KR" altLang="en-US" sz="3000" b="1" dirty="0" smtClean="0">
                <a:latin typeface="+mn-lt"/>
              </a:rPr>
              <a:t>프로젝트 생성 및 구성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6108" y="1413163"/>
            <a:ext cx="1889400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1217812" y="1466299"/>
            <a:ext cx="1405991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smtClean="0"/>
              <a:t>프로젝트 구성</a:t>
            </a:r>
            <a:endParaRPr lang="ko-KR" altLang="en-US" sz="1500" b="1" dirty="0"/>
          </a:p>
        </p:txBody>
      </p:sp>
      <p:sp>
        <p:nvSpPr>
          <p:cNvPr id="17" name="직사각형 16"/>
          <p:cNvSpPr/>
          <p:nvPr/>
        </p:nvSpPr>
        <p:spPr>
          <a:xfrm>
            <a:off x="4952752" y="1413164"/>
            <a:ext cx="4643252" cy="39117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426280" y="2232639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</a:t>
            </a:r>
            <a:r>
              <a:rPr lang="en-US" altLang="ko-KR" sz="2000" b="1" dirty="0" err="1" smtClean="0"/>
              <a:t>ProjectName</a:t>
            </a:r>
            <a:r>
              <a:rPr lang="en-US" altLang="ko-KR" sz="2000" dirty="0" smtClean="0"/>
              <a:t> : </a:t>
            </a:r>
            <a:r>
              <a:rPr lang="en-US" altLang="ko-KR" sz="2000" dirty="0" err="1" smtClean="0"/>
              <a:t>BookStore</a:t>
            </a:r>
            <a:endParaRPr lang="ko-KR" altLang="en-US" sz="2000" dirty="0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426279" y="2769595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</a:t>
            </a:r>
            <a:r>
              <a:rPr lang="en-US" altLang="ko-KR" sz="2000" b="1" dirty="0" smtClean="0"/>
              <a:t>WAS</a:t>
            </a:r>
            <a:r>
              <a:rPr lang="en-US" altLang="ko-KR" sz="2000" dirty="0" smtClean="0"/>
              <a:t> : Tomcat 9</a:t>
            </a:r>
            <a:endParaRPr lang="ko-KR" altLang="en-US" sz="2000" dirty="0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426279" y="3306551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</a:t>
            </a:r>
            <a:r>
              <a:rPr lang="en-US" altLang="ko-KR" sz="2000" b="1" dirty="0" smtClean="0"/>
              <a:t>DB</a:t>
            </a:r>
            <a:r>
              <a:rPr lang="en-US" altLang="ko-KR" sz="2000" dirty="0" smtClean="0"/>
              <a:t> : java1_bookstore</a:t>
            </a:r>
            <a:endParaRPr lang="ko-KR" altLang="en-US" sz="2000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426278" y="3848280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</a:t>
            </a:r>
            <a:r>
              <a:rPr lang="en-US" altLang="ko-KR" sz="2000" b="1" dirty="0" smtClean="0"/>
              <a:t>Framework</a:t>
            </a:r>
            <a:r>
              <a:rPr lang="en-US" altLang="ko-KR" sz="2000" dirty="0" smtClean="0"/>
              <a:t> : Spring, </a:t>
            </a:r>
            <a:r>
              <a:rPr lang="en-US" altLang="ko-KR" sz="2000" dirty="0" err="1" smtClean="0"/>
              <a:t>Mybatis</a:t>
            </a:r>
            <a:endParaRPr lang="ko-KR" altLang="en-US" sz="2000" dirty="0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426277" y="4386519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 smtClean="0"/>
              <a:t>- </a:t>
            </a:r>
            <a:r>
              <a:rPr lang="en-US" altLang="ko-KR" sz="2000" b="1" dirty="0" smtClean="0"/>
              <a:t>Tools</a:t>
            </a:r>
            <a:r>
              <a:rPr lang="en-US" altLang="ko-KR" sz="2000" dirty="0" smtClean="0"/>
              <a:t> : Eclipse, Workbench</a:t>
            </a:r>
            <a:endParaRPr lang="ko-KR" altLang="en-US" sz="2000" dirty="0"/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5533151" y="1689627"/>
            <a:ext cx="4690753" cy="408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프로젝트에 사용된 프로그램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8" y="1845450"/>
            <a:ext cx="1889400" cy="43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5302336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2-1. </a:t>
            </a:r>
            <a:r>
              <a:rPr lang="ko-KR" altLang="en-US" sz="3000" b="1" dirty="0" smtClean="0">
                <a:latin typeface="+mn-lt"/>
              </a:rPr>
              <a:t>화면 구현 </a:t>
            </a:r>
            <a:r>
              <a:rPr lang="en-US" altLang="ko-KR" sz="3000" b="1" dirty="0" smtClean="0">
                <a:latin typeface="+mn-lt"/>
              </a:rPr>
              <a:t>- Book(</a:t>
            </a:r>
            <a:r>
              <a:rPr lang="ko-KR" altLang="en-US" sz="3000" b="1" dirty="0" smtClean="0">
                <a:latin typeface="+mn-lt"/>
              </a:rPr>
              <a:t>도서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5219" y="1408968"/>
            <a:ext cx="1889400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826923" y="1462104"/>
            <a:ext cx="1405991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/>
              <a:t>Index</a:t>
            </a:r>
            <a:endParaRPr lang="ko-KR" altLang="en-US" sz="1500" b="1" dirty="0"/>
          </a:p>
        </p:txBody>
      </p:sp>
      <p:sp>
        <p:nvSpPr>
          <p:cNvPr id="21" name="직사각형 20"/>
          <p:cNvSpPr/>
          <p:nvPr/>
        </p:nvSpPr>
        <p:spPr>
          <a:xfrm>
            <a:off x="6709541" y="3824354"/>
            <a:ext cx="1889400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6951245" y="3877490"/>
            <a:ext cx="1405991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err="1" smtClean="0"/>
              <a:t>도서수정</a:t>
            </a:r>
            <a:endParaRPr lang="ko-KR" altLang="en-US" sz="15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19" y="4256641"/>
            <a:ext cx="1889400" cy="15638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10" y="1841255"/>
            <a:ext cx="2433303" cy="11670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541" y="4255243"/>
            <a:ext cx="1889400" cy="154135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219" y="1839857"/>
            <a:ext cx="1876369" cy="1044394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2585219" y="3825752"/>
            <a:ext cx="1889400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2826923" y="3878888"/>
            <a:ext cx="1405991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err="1" smtClean="0"/>
              <a:t>도서등록</a:t>
            </a:r>
            <a:endParaRPr lang="ko-KR" altLang="en-US" sz="15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00779" y="1408968"/>
            <a:ext cx="2448292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720382" y="1462804"/>
            <a:ext cx="1821889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smtClean="0"/>
              <a:t>도서</a:t>
            </a:r>
            <a:r>
              <a:rPr lang="ko-KR" altLang="en-US" sz="1500" b="1" dirty="0"/>
              <a:t>목</a:t>
            </a:r>
            <a:r>
              <a:rPr lang="ko-KR" altLang="en-US" sz="1500" b="1" dirty="0" smtClean="0"/>
              <a:t>록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0250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6002980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2-2. </a:t>
            </a:r>
            <a:r>
              <a:rPr lang="ko-KR" altLang="en-US" sz="3000" b="1" dirty="0" smtClean="0">
                <a:latin typeface="+mn-lt"/>
              </a:rPr>
              <a:t>화면 구현 </a:t>
            </a:r>
            <a:r>
              <a:rPr lang="en-US" altLang="ko-KR" sz="3000" b="1" dirty="0" smtClean="0">
                <a:latin typeface="+mn-lt"/>
              </a:rPr>
              <a:t>- Customer(</a:t>
            </a:r>
            <a:r>
              <a:rPr lang="ko-KR" altLang="en-US" sz="3000" b="1" dirty="0" smtClean="0">
                <a:latin typeface="+mn-lt"/>
              </a:rPr>
              <a:t>고객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87349" y="2343979"/>
            <a:ext cx="1889400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9029053" y="2397115"/>
            <a:ext cx="1405991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err="1" smtClean="0"/>
              <a:t>고객수정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5285864" y="2343979"/>
            <a:ext cx="1889400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5527568" y="2397115"/>
            <a:ext cx="1405991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err="1" smtClean="0"/>
              <a:t>고객등록</a:t>
            </a:r>
            <a:endParaRPr lang="ko-KR" altLang="en-US" sz="15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864" y="2770673"/>
            <a:ext cx="1889400" cy="15914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7" y="2781859"/>
            <a:ext cx="2448292" cy="12811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50" y="2774868"/>
            <a:ext cx="1889400" cy="155175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225487" y="2349572"/>
            <a:ext cx="2448292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1746637" y="2401078"/>
            <a:ext cx="1405991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err="1" smtClean="0"/>
              <a:t>고객목록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2675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6050482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3-1. </a:t>
            </a:r>
            <a:r>
              <a:rPr lang="ko-KR" altLang="en-US" sz="3000" b="1" dirty="0" smtClean="0">
                <a:latin typeface="+mn-lt"/>
              </a:rPr>
              <a:t>기능 구현 </a:t>
            </a:r>
            <a:r>
              <a:rPr lang="en-US" altLang="ko-KR" sz="3000" b="1" dirty="0" smtClean="0">
                <a:latin typeface="+mn-lt"/>
              </a:rPr>
              <a:t>– Book(</a:t>
            </a:r>
            <a:r>
              <a:rPr lang="ko-KR" altLang="en-US" sz="3000" b="1" dirty="0" smtClean="0">
                <a:latin typeface="+mn-lt"/>
              </a:rPr>
              <a:t>도서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8689" y="1470340"/>
            <a:ext cx="2099364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Controller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9" y="1902627"/>
            <a:ext cx="2099364" cy="37788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24" y="1902627"/>
            <a:ext cx="2496626" cy="24291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22" y="1901227"/>
            <a:ext cx="3547097" cy="190626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247424" y="1470340"/>
            <a:ext cx="249662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566809" y="1523476"/>
            <a:ext cx="1857856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/>
              <a:t>DAO</a:t>
            </a:r>
            <a:endParaRPr lang="ko-KR" altLang="en-US" sz="1500" b="1" dirty="0"/>
          </a:p>
        </p:txBody>
      </p:sp>
      <p:sp>
        <p:nvSpPr>
          <p:cNvPr id="20" name="직사각형 19"/>
          <p:cNvSpPr/>
          <p:nvPr/>
        </p:nvSpPr>
        <p:spPr>
          <a:xfrm>
            <a:off x="7647023" y="1470340"/>
            <a:ext cx="354709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Q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uery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036724" y="1523476"/>
            <a:ext cx="2639559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5568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6050482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3-2. </a:t>
            </a:r>
            <a:r>
              <a:rPr lang="ko-KR" altLang="en-US" sz="3000" b="1" dirty="0" smtClean="0">
                <a:latin typeface="+mn-lt"/>
              </a:rPr>
              <a:t>기능 구현 </a:t>
            </a:r>
            <a:r>
              <a:rPr lang="en-US" altLang="ko-KR" sz="3000" b="1" dirty="0" smtClean="0">
                <a:latin typeface="+mn-lt"/>
              </a:rPr>
              <a:t>– Customer(</a:t>
            </a:r>
            <a:r>
              <a:rPr lang="ko-KR" altLang="en-US" sz="3000" b="1" dirty="0" smtClean="0">
                <a:latin typeface="+mn-lt"/>
              </a:rPr>
              <a:t>고객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8689" y="1470340"/>
            <a:ext cx="2099364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Controller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47424" y="1470340"/>
            <a:ext cx="249662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566809" y="1523476"/>
            <a:ext cx="1857856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/>
              <a:t>DAO</a:t>
            </a:r>
            <a:endParaRPr lang="ko-KR" altLang="en-US" sz="1500" b="1" dirty="0"/>
          </a:p>
        </p:txBody>
      </p:sp>
      <p:sp>
        <p:nvSpPr>
          <p:cNvPr id="20" name="직사각형 19"/>
          <p:cNvSpPr/>
          <p:nvPr/>
        </p:nvSpPr>
        <p:spPr>
          <a:xfrm>
            <a:off x="7647023" y="1470340"/>
            <a:ext cx="354709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</a:rPr>
              <a:t>Q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uery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036724" y="1523476"/>
            <a:ext cx="2639559" cy="3246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89" y="1902627"/>
            <a:ext cx="2099364" cy="33076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24" y="1901229"/>
            <a:ext cx="2496626" cy="20301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15" y="1901228"/>
            <a:ext cx="3540704" cy="19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3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5302336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4-1. </a:t>
            </a:r>
            <a:r>
              <a:rPr lang="ko-KR" altLang="en-US" sz="3000" b="1" dirty="0" smtClean="0">
                <a:latin typeface="+mn-lt"/>
              </a:rPr>
              <a:t>실행 </a:t>
            </a:r>
            <a:r>
              <a:rPr lang="en-US" altLang="ko-KR" sz="3000" b="1" dirty="0" smtClean="0">
                <a:latin typeface="+mn-lt"/>
              </a:rPr>
              <a:t>- Book(</a:t>
            </a:r>
            <a:r>
              <a:rPr lang="ko-KR" altLang="en-US" sz="3000" b="1" dirty="0" smtClean="0">
                <a:latin typeface="+mn-lt"/>
              </a:rPr>
              <a:t>도서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6107" y="1413163"/>
            <a:ext cx="2620628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도서목록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76105" y="1413163"/>
            <a:ext cx="2620629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7" y="1845451"/>
            <a:ext cx="2620627" cy="12463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4335333" y="1413163"/>
            <a:ext cx="212369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도서등록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335331" y="1413163"/>
            <a:ext cx="2123697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31" y="1845450"/>
            <a:ext cx="2123697" cy="17310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33" y="1845450"/>
            <a:ext cx="4096322" cy="136226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175831" y="1413163"/>
            <a:ext cx="4096323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도서등록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확인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7175830" y="1413163"/>
            <a:ext cx="4096325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5" y="4511799"/>
            <a:ext cx="2495898" cy="26019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976105" y="4079512"/>
            <a:ext cx="2495899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도서수정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76104" y="4079512"/>
            <a:ext cx="2495900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03" y="4771989"/>
            <a:ext cx="2495899" cy="14399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99" y="4511799"/>
            <a:ext cx="4601217" cy="136226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4210598" y="4079512"/>
            <a:ext cx="4601217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도서수정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확인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210596" y="4079512"/>
            <a:ext cx="4601219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27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37506" y="201881"/>
            <a:ext cx="11709071" cy="643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35326" y="493953"/>
            <a:ext cx="5302336" cy="553003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dirty="0" smtClean="0">
                <a:latin typeface="+mn-lt"/>
              </a:rPr>
              <a:t>4-2. </a:t>
            </a:r>
            <a:r>
              <a:rPr lang="ko-KR" altLang="en-US" sz="3000" b="1" dirty="0" smtClean="0">
                <a:latin typeface="+mn-lt"/>
              </a:rPr>
              <a:t>실행 </a:t>
            </a:r>
            <a:r>
              <a:rPr lang="en-US" altLang="ko-KR" sz="3000" b="1" dirty="0" smtClean="0">
                <a:latin typeface="+mn-lt"/>
              </a:rPr>
              <a:t>- Customer(</a:t>
            </a:r>
            <a:r>
              <a:rPr lang="ko-KR" altLang="en-US" sz="3000" b="1" dirty="0" smtClean="0">
                <a:latin typeface="+mn-lt"/>
              </a:rPr>
              <a:t>고객</a:t>
            </a:r>
            <a:r>
              <a:rPr lang="en-US" altLang="ko-KR" sz="3000" b="1" dirty="0" smtClean="0">
                <a:latin typeface="+mn-lt"/>
              </a:rPr>
              <a:t>)</a:t>
            </a:r>
            <a:endParaRPr lang="ko-KR" altLang="en-US" sz="3000" b="1" dirty="0">
              <a:latin typeface="+mn-lt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74125" y="1413163"/>
            <a:ext cx="2620628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고객목록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976105" y="1413163"/>
            <a:ext cx="2620629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sp>
        <p:nvSpPr>
          <p:cNvPr id="18" name="직사각형 17"/>
          <p:cNvSpPr/>
          <p:nvPr/>
        </p:nvSpPr>
        <p:spPr>
          <a:xfrm>
            <a:off x="4713906" y="1413163"/>
            <a:ext cx="2123696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고객등록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4335331" y="1413163"/>
            <a:ext cx="2123697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sp>
        <p:nvSpPr>
          <p:cNvPr id="25" name="직사각형 24"/>
          <p:cNvSpPr/>
          <p:nvPr/>
        </p:nvSpPr>
        <p:spPr>
          <a:xfrm>
            <a:off x="7694182" y="1413163"/>
            <a:ext cx="3004877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고객등록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확인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7175830" y="1413163"/>
            <a:ext cx="4096325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sp>
        <p:nvSpPr>
          <p:cNvPr id="27" name="직사각형 26"/>
          <p:cNvSpPr/>
          <p:nvPr/>
        </p:nvSpPr>
        <p:spPr>
          <a:xfrm>
            <a:off x="2548639" y="4079512"/>
            <a:ext cx="2151492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고객수정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8" name="제목 1"/>
          <p:cNvSpPr txBox="1">
            <a:spLocks/>
          </p:cNvSpPr>
          <p:nvPr/>
        </p:nvSpPr>
        <p:spPr>
          <a:xfrm>
            <a:off x="976104" y="4079512"/>
            <a:ext cx="2495900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5783131" y="4079512"/>
            <a:ext cx="3007457" cy="4322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고객수정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확인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4210596" y="4079512"/>
            <a:ext cx="4601219" cy="432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21" y="1845450"/>
            <a:ext cx="2620631" cy="13713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904" y="1845450"/>
            <a:ext cx="2123697" cy="17441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181" y="1845450"/>
            <a:ext cx="3004878" cy="175340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36" y="4511799"/>
            <a:ext cx="2151494" cy="17655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30" y="4511799"/>
            <a:ext cx="3007458" cy="17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213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모던 웹 애플리케이션 개발2</vt:lpstr>
      <vt:lpstr>목차</vt:lpstr>
      <vt:lpstr>1. 프로젝트 생성 및 구성</vt:lpstr>
      <vt:lpstr>2-1. 화면 구현 - Book(도서)</vt:lpstr>
      <vt:lpstr>2-2. 화면 구현 - Customer(고객)</vt:lpstr>
      <vt:lpstr>3-1. 기능 구현 – Book(도서)</vt:lpstr>
      <vt:lpstr>3-2. 기능 구현 – Customer(고객)</vt:lpstr>
      <vt:lpstr>4-1. 실행 - Book(도서)</vt:lpstr>
      <vt:lpstr>4-2. 실행 - Customer(고객)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모던 웹 애플리케이션 개발2</dc:title>
  <dc:creator>java1</dc:creator>
  <cp:lastModifiedBy>user</cp:lastModifiedBy>
  <cp:revision>29</cp:revision>
  <dcterms:created xsi:type="dcterms:W3CDTF">2023-01-06T04:05:00Z</dcterms:created>
  <dcterms:modified xsi:type="dcterms:W3CDTF">2023-01-09T16:49:51Z</dcterms:modified>
</cp:coreProperties>
</file>