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57" r:id="rId4"/>
    <p:sldId id="258" r:id="rId5"/>
    <p:sldId id="282" r:id="rId6"/>
    <p:sldId id="283" r:id="rId7"/>
    <p:sldId id="284" r:id="rId8"/>
    <p:sldId id="28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04843" y="2339438"/>
            <a:ext cx="5725402" cy="729725"/>
          </a:xfrm>
        </p:spPr>
        <p:txBody>
          <a:bodyPr/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모던 </a:t>
            </a:r>
            <a:r>
              <a:rPr lang="ko-KR" altLang="en-US" sz="3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웹 애플리케이션 </a:t>
            </a:r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개발</a:t>
            </a:r>
            <a:r>
              <a:rPr lang="en-US" altLang="ko-KR" sz="3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ko-KR" altLang="en-US" sz="35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2023/02/06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04843" y="2339438"/>
            <a:ext cx="5725402" cy="729725"/>
          </a:xfrm>
        </p:spPr>
        <p:txBody>
          <a:bodyPr/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대충 올림 나중 수정</a:t>
            </a:r>
            <a:endParaRPr lang="ko-KR" altLang="en-US" sz="35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64022" y="992458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288233" y="1961702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작업내용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404920" y="2450316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각 배포 과정에 따른 적절한 설명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404920" y="2713707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기능 동작 테스트 및 시연 화면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1404919" y="2971947"/>
            <a:ext cx="6419165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배포주소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첨부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(http</a:t>
            </a:r>
            <a:r>
              <a:rPr lang="en-US" altLang="ko-KR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://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43.201.110.159:8080/JBoard2/)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1288232" y="3521416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테스트 항목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1404919" y="4010030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 bwMode="gray">
          <a:xfrm>
            <a:off x="1404918" y="4260511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목록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글쓰기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글보기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글삭제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글수정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04918" y="4523902"/>
            <a:ext cx="4924320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파일 첨부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실제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AWS file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디렉터리 파일 저장 확인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 bwMode="gray">
          <a:xfrm>
            <a:off x="1404918" y="4782142"/>
            <a:ext cx="4924320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로그 출력 여부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실제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AWS log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디렉터리 파일 생성 확인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배포 과정과 설명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3958955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JBoard2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을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 11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버전으로 바꾼 뒤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Export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05" y="1582308"/>
            <a:ext cx="2570077" cy="2139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57" y="1582309"/>
            <a:ext cx="3491972" cy="2139226"/>
          </a:xfrm>
          <a:prstGeom prst="rect">
            <a:avLst/>
          </a:prstGeom>
        </p:spPr>
      </p:pic>
      <p:sp>
        <p:nvSpPr>
          <p:cNvPr id="16" name="제목 5"/>
          <p:cNvSpPr txBox="1">
            <a:spLocks/>
          </p:cNvSpPr>
          <p:nvPr/>
        </p:nvSpPr>
        <p:spPr bwMode="gray">
          <a:xfrm>
            <a:off x="1423584" y="4289516"/>
            <a:ext cx="7346705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Export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한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JBoard2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파일을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파일질라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프로그램에 업로드 후 테스트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04" y="1582308"/>
            <a:ext cx="2107522" cy="1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배포 과정과 설명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배포주소가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제대로 동작되는지 확인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07" y="1638815"/>
            <a:ext cx="6047215" cy="26659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4" y="1638815"/>
            <a:ext cx="2963510" cy="4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5" y="1571366"/>
            <a:ext cx="3477110" cy="215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4" y="2170433"/>
            <a:ext cx="4029637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4" y="1571366"/>
            <a:ext cx="244826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글목록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,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글쓰기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글보기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5" y="1492224"/>
            <a:ext cx="3035707" cy="22300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49" y="1492224"/>
            <a:ext cx="2965704" cy="224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11" y="1492224"/>
            <a:ext cx="3378978" cy="22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글삭제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글수정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40" y="1485708"/>
            <a:ext cx="3205895" cy="2225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30" y="1485708"/>
            <a:ext cx="2969670" cy="2219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21" y="1485708"/>
            <a:ext cx="2999126" cy="22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13199" y="2826328"/>
            <a:ext cx="1113232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286</TotalTime>
  <Words>158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이온(회의실)</vt:lpstr>
      <vt:lpstr>모던 웹 애플리케이션 개발1</vt:lpstr>
      <vt:lpstr>대충 올림 나중 수정</vt:lpstr>
      <vt:lpstr>목차</vt:lpstr>
      <vt:lpstr>1. 배포 과정과 설명</vt:lpstr>
      <vt:lpstr>1. 배포 과정과 설명</vt:lpstr>
      <vt:lpstr>2. 기능 동작 테스트</vt:lpstr>
      <vt:lpstr>2. 기능 동작 테스트</vt:lpstr>
      <vt:lpstr>2. 기능 동작 테스트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java1</cp:lastModifiedBy>
  <cp:revision>45</cp:revision>
  <dcterms:created xsi:type="dcterms:W3CDTF">2022-09-27T04:33:28Z</dcterms:created>
  <dcterms:modified xsi:type="dcterms:W3CDTF">2023-02-06T05:09:08Z</dcterms:modified>
</cp:coreProperties>
</file>