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d40edc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d40edc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d40edc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d40edc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d40edc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d40edc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d40edc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d40edc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4000"/>
          </a:blip>
          <a:srcRect b="0" l="5555" r="555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2350938" y="388550"/>
            <a:ext cx="4517875" cy="4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Spot hits with Spotify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5650" y="4628400"/>
            <a:ext cx="1863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</a:rPr>
              <a:t>Guillaume Gimonnet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38836" l="38053" r="30245" t="41280"/>
          <a:stretch/>
        </p:blipFill>
        <p:spPr>
          <a:xfrm>
            <a:off x="2969850" y="1893775"/>
            <a:ext cx="2174050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38836" l="69520" r="27497" t="41280"/>
          <a:stretch/>
        </p:blipFill>
        <p:spPr>
          <a:xfrm>
            <a:off x="5457788" y="1893775"/>
            <a:ext cx="204526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38836" l="64113" r="30363" t="41280"/>
          <a:stretch/>
        </p:blipFill>
        <p:spPr>
          <a:xfrm>
            <a:off x="5673745" y="1894800"/>
            <a:ext cx="378750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54171" l="69520" r="27497" t="41280"/>
          <a:stretch/>
        </p:blipFill>
        <p:spPr>
          <a:xfrm>
            <a:off x="5198588" y="2514913"/>
            <a:ext cx="204524" cy="2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Objective of the project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249800"/>
            <a:ext cx="85206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600"/>
              <a:t>C</a:t>
            </a:r>
            <a:r>
              <a:rPr lang="fr" sz="2600"/>
              <a:t>haracterize what makes a song a hit and manage to predict hits before they are!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The data I am going to use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86325" y="1098400"/>
            <a:ext cx="6582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Data extracted from Spotify through the Spotify API 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Billboard playlists from </a:t>
            </a:r>
            <a:r>
              <a:rPr lang="fr">
                <a:solidFill>
                  <a:srgbClr val="6AA84F"/>
                </a:solidFill>
              </a:rPr>
              <a:t>1958</a:t>
            </a:r>
            <a:r>
              <a:rPr lang="fr">
                <a:solidFill>
                  <a:srgbClr val="FFFFFF"/>
                </a:solidFill>
              </a:rPr>
              <a:t> to </a:t>
            </a:r>
            <a:r>
              <a:rPr lang="fr">
                <a:solidFill>
                  <a:srgbClr val="6AA84F"/>
                </a:solidFill>
              </a:rPr>
              <a:t>2019</a:t>
            </a:r>
            <a:r>
              <a:rPr lang="fr">
                <a:solidFill>
                  <a:srgbClr val="FFFFFF"/>
                </a:solidFill>
              </a:rPr>
              <a:t> for hits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Playlists by year + various other playlists to complete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86325" y="215132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Total hits : ~ 6000 for the moment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Total other songs : to determine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885850" y="1040450"/>
            <a:ext cx="1461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</a:rPr>
              <a:t>Features : 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885850" y="1451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Metadata</a:t>
            </a:r>
            <a:endParaRPr sz="11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Name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Album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Artist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Year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Duration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Popularity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Audio Features</a:t>
            </a:r>
            <a:endParaRPr sz="11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Acousticness 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Danceability 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Energy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Instrumentalness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Liveness 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Loudness 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Speechiness 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Tempo </a:t>
            </a:r>
            <a:endParaRPr sz="900">
              <a:solidFill>
                <a:srgbClr val="FFFFFF"/>
              </a:solidFill>
            </a:endParaRPr>
          </a:p>
          <a:p>
            <a:pPr indent="-285750" lvl="0" marL="36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fr" sz="900">
                <a:solidFill>
                  <a:srgbClr val="FFFFFF"/>
                </a:solidFill>
              </a:rPr>
              <a:t>Time_signature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6AA84F"/>
                </a:solidFill>
              </a:rPr>
              <a:t>Bonus :</a:t>
            </a:r>
            <a:endParaRPr b="1" sz="11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+ </a:t>
            </a:r>
            <a:r>
              <a:rPr lang="fr" sz="1100">
                <a:solidFill>
                  <a:srgbClr val="FFFFFF"/>
                </a:solidFill>
              </a:rPr>
              <a:t>Lyrics</a:t>
            </a:r>
            <a:r>
              <a:rPr b="1" lang="fr" sz="1100">
                <a:solidFill>
                  <a:srgbClr val="FFFFFF"/>
                </a:solidFill>
              </a:rPr>
              <a:t> </a:t>
            </a:r>
            <a:r>
              <a:rPr lang="fr" sz="900">
                <a:solidFill>
                  <a:srgbClr val="FFFFFF"/>
                </a:solidFill>
              </a:rPr>
              <a:t>(scrapped from Genius or MusicXMatch)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4800" y="3231575"/>
            <a:ext cx="3120900" cy="1219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Daset target shape 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~ 50,000 x 15 (without lyrics)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Strategy to complete the project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Get the data :</a:t>
            </a:r>
            <a:endParaRPr b="1" sz="1600">
              <a:solidFill>
                <a:srgbClr val="6AA84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Create playlists by hand and get other users’ playlists and get their IDs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Retrieve every track_id from the playlist_ids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Retrieve all the features thanks to the track_ids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Exploratory data analysis:</a:t>
            </a:r>
            <a:endParaRPr b="1" sz="1600">
              <a:solidFill>
                <a:srgbClr val="6AA84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See how audio_features evolve according to the periods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See what characterizes a hit based on the audio_features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Other….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Data cleaning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Predictive classification model</a:t>
            </a:r>
            <a:endParaRPr b="1" sz="1600">
              <a:solidFill>
                <a:srgbClr val="6AA84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Try some models to have baselines (Logistic Regression, Random Forest, XGBoost)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Feature engineering</a:t>
            </a:r>
            <a:endParaRPr b="1" sz="1600">
              <a:solidFill>
                <a:srgbClr val="6AA84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Add new features or combine some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/>
              <a:t>Add the lyrics and make NLP processing and data analysis of the lyrics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Improve the model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84" name="Google Shape;84;p16"/>
          <p:cNvCxnSpPr/>
          <p:nvPr/>
        </p:nvCxnSpPr>
        <p:spPr>
          <a:xfrm>
            <a:off x="5211675" y="1219600"/>
            <a:ext cx="0" cy="3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5682225" y="1667600"/>
            <a:ext cx="30000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Other possible tasks:</a:t>
            </a:r>
            <a:endParaRPr b="1" sz="1600">
              <a:solidFill>
                <a:srgbClr val="6AA84F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</a:pPr>
            <a:r>
              <a:rPr lang="fr" sz="800">
                <a:solidFill>
                  <a:schemeClr val="lt2"/>
                </a:solidFill>
              </a:rPr>
              <a:t>Use time series forecasting on audio_features to predict what will the hits be like in 2-3 years</a:t>
            </a:r>
            <a:endParaRPr sz="800">
              <a:solidFill>
                <a:schemeClr val="lt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</a:pPr>
            <a:r>
              <a:rPr lang="fr" sz="800">
                <a:solidFill>
                  <a:schemeClr val="lt2"/>
                </a:solidFill>
              </a:rPr>
              <a:t>Use NLG to generate lyrics for future hits according to audio_features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82225" y="3441075"/>
            <a:ext cx="30000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Possibility:</a:t>
            </a:r>
            <a:endParaRPr b="1" sz="1600">
              <a:solidFill>
                <a:srgbClr val="6AA84F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</a:pPr>
            <a:r>
              <a:rPr lang="fr" sz="800">
                <a:solidFill>
                  <a:schemeClr val="lt2"/>
                </a:solidFill>
              </a:rPr>
              <a:t>Create a Flask application for predicting if a song will be a hit or not. The title and the artist could be directly put and the Spotify API would retrieve the audio_features to make the prediction.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Anticipated difficulties and how to solve them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Creation of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Unbalanced classes in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NLP analysis crossed with the audio_features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If a web app is created : interaction with the Spotify API and eventually the scrapper for the lyrics.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