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5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13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39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577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42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79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06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06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38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59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67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BBB6-8342-46FD-8DCF-34AEFA0D115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44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チーム「</a:t>
            </a:r>
            <a:r>
              <a:rPr kumimoji="1"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β</a:t>
            </a:r>
            <a:r>
              <a:rPr kumimoji="1" lang="ja-JP" alt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」</a:t>
            </a:r>
            <a:r>
              <a:rPr kumimoji="1"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/>
            </a:r>
            <a:br>
              <a:rPr kumimoji="1"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kumimoji="1" lang="ja-JP" alt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チームメンバー紹介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-GGJTUT2016-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2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チームの意気込み</a:t>
            </a:r>
            <a:endParaRPr kumimoji="1" lang="ja-JP" altLang="en-US" sz="4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日目に温泉に行く！！</a:t>
            </a:r>
            <a:endParaRPr kumimoji="1" lang="en-US" altLang="ja-JP" sz="32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endParaRPr kumimoji="1" lang="en-US" altLang="ja-JP" sz="32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ゲームジャムを楽しむ！</a:t>
            </a:r>
            <a:endParaRPr lang="en-US" altLang="ja-JP" sz="32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endParaRPr kumimoji="1" lang="en-US" altLang="ja-JP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8" y="902996"/>
            <a:ext cx="3157409" cy="27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石畑 義文</a:t>
            </a:r>
            <a:r>
              <a:rPr kumimoji="1" lang="en-US" altLang="ja-JP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en-US" altLang="ja-JP" sz="4800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Ishibata</a:t>
            </a:r>
            <a:r>
              <a:rPr kumimoji="1" lang="ja-JP" altLang="en-US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ja-JP" sz="48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</a:t>
            </a:r>
            <a:r>
              <a:rPr kumimoji="1" lang="en-US" altLang="ja-JP" sz="4800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oshihumi</a:t>
            </a:r>
            <a:r>
              <a:rPr kumimoji="1" lang="en-US" altLang="ja-JP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)</a:t>
            </a:r>
            <a:endParaRPr kumimoji="1" lang="ja-JP" altLang="en-US" sz="4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株式会社　セガ・インタラクティブ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54" y="2445222"/>
            <a:ext cx="3731741" cy="37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勝又 楓</a:t>
            </a:r>
            <a:r>
              <a:rPr kumimoji="1" lang="en-US" altLang="ja-JP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</a:t>
            </a:r>
            <a:r>
              <a:rPr lang="en-US" altLang="ja-JP" sz="4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K</a:t>
            </a:r>
            <a:r>
              <a:rPr kumimoji="1" lang="en-US" altLang="ja-JP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atsumata </a:t>
            </a:r>
            <a:r>
              <a:rPr kumimoji="1" lang="en-US" altLang="ja-JP" sz="4800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kaede</a:t>
            </a:r>
            <a:r>
              <a:rPr kumimoji="1" lang="en-US" altLang="ja-JP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)</a:t>
            </a:r>
            <a:endParaRPr kumimoji="1" lang="ja-JP" altLang="en-US" sz="4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沼津情報・ビジネス専門学校 ゲームクリエイト科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加藤木 健太</a:t>
            </a:r>
            <a:r>
              <a:rPr lang="en-US" altLang="ja-JP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</a:t>
            </a:r>
            <a:r>
              <a:rPr lang="en-US" altLang="ja-JP" sz="48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K</a:t>
            </a:r>
            <a:r>
              <a:rPr lang="en-US" altLang="ja-JP" sz="4800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atougi</a:t>
            </a:r>
            <a:r>
              <a:rPr lang="en-US" altLang="ja-JP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ja-JP" sz="4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K</a:t>
            </a:r>
            <a:r>
              <a:rPr lang="en-US" altLang="ja-JP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enta)</a:t>
            </a:r>
            <a:endParaRPr kumimoji="1" lang="ja-JP" altLang="en-US" sz="4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東京工科大学メディア学部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4"/>
          <a:stretch/>
        </p:blipFill>
        <p:spPr>
          <a:xfrm>
            <a:off x="6524368" y="2051240"/>
            <a:ext cx="4652448" cy="43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谷川 敬章</a:t>
            </a:r>
            <a:r>
              <a:rPr kumimoji="1" lang="en-US" altLang="ja-JP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</a:t>
            </a:r>
            <a:r>
              <a:rPr lang="en-US" altLang="ja-JP" sz="48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</a:t>
            </a:r>
            <a:r>
              <a:rPr kumimoji="1" lang="en-US" altLang="ja-JP" sz="4800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anikawa</a:t>
            </a:r>
            <a:r>
              <a:rPr kumimoji="1" lang="en-US" altLang="ja-JP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Hiroaki)</a:t>
            </a:r>
            <a:endParaRPr kumimoji="1" lang="ja-JP" altLang="en-US" sz="4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Unity</a:t>
            </a:r>
            <a:r>
              <a:rPr lang="ja-JP" altLang="en-US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Technologies Japan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2"/>
          <a:stretch/>
        </p:blipFill>
        <p:spPr>
          <a:xfrm rot="5400000">
            <a:off x="6326145" y="1829314"/>
            <a:ext cx="46832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千葉 瑞希</a:t>
            </a:r>
            <a:r>
              <a:rPr kumimoji="1" lang="en-US" altLang="ja-JP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</a:t>
            </a:r>
            <a:r>
              <a:rPr lang="en-US" altLang="ja-JP" sz="4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</a:t>
            </a:r>
            <a:r>
              <a:rPr kumimoji="1" lang="en-US" altLang="ja-JP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hiba </a:t>
            </a:r>
            <a:r>
              <a:rPr kumimoji="1" lang="en-US" altLang="ja-JP" sz="4800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mizuki</a:t>
            </a:r>
            <a:r>
              <a:rPr kumimoji="1" lang="en-US" altLang="ja-JP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)</a:t>
            </a:r>
            <a:endParaRPr kumimoji="1" lang="ja-JP" altLang="en-US" sz="4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東京工科大学 メディア学部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80" y="2036804"/>
            <a:ext cx="4615249" cy="461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津田 良太郎（</a:t>
            </a:r>
            <a:r>
              <a:rPr kumimoji="1" lang="en-US" altLang="ja-JP" sz="4800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Tsuda</a:t>
            </a:r>
            <a:r>
              <a:rPr kumimoji="1" lang="en-US" altLang="ja-JP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kumimoji="1" lang="en-US" altLang="ja-JP" sz="4800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Ryoutaro</a:t>
            </a:r>
            <a:r>
              <a:rPr kumimoji="1" lang="ja-JP" altLang="en-US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）</a:t>
            </a:r>
            <a:endParaRPr kumimoji="1" lang="ja-JP" altLang="en-US" sz="4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神奈川工科大学 情報学部 情報メディア学科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4154" y="2290121"/>
            <a:ext cx="4469027" cy="44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沼崎 優介</a:t>
            </a:r>
            <a:r>
              <a:rPr kumimoji="1" lang="en-US" altLang="ja-JP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en-US" altLang="ja-JP" sz="4800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Numazaki</a:t>
            </a:r>
            <a:r>
              <a:rPr kumimoji="1" lang="en-US" altLang="ja-JP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Yusuke)</a:t>
            </a:r>
            <a:endParaRPr kumimoji="1" lang="ja-JP" altLang="en-US" sz="4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東京工芸大学芸術学部ゲーム学科</a:t>
            </a:r>
            <a:endParaRPr lang="en-US" altLang="ja-JP" sz="32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endParaRPr lang="en-US" altLang="ja-JP" sz="32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ja-JP" sz="32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1" t="15255"/>
          <a:stretch/>
        </p:blipFill>
        <p:spPr>
          <a:xfrm>
            <a:off x="7216345" y="2264436"/>
            <a:ext cx="3684374" cy="450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山下 公輔</a:t>
            </a:r>
            <a:r>
              <a:rPr kumimoji="1" lang="en-US" altLang="ja-JP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(Yamashita </a:t>
            </a:r>
            <a:r>
              <a:rPr kumimoji="1" lang="en-US" altLang="ja-JP" sz="4800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kousuke</a:t>
            </a:r>
            <a:r>
              <a:rPr kumimoji="1" lang="en-US" altLang="ja-JP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)</a:t>
            </a:r>
            <a:endParaRPr kumimoji="1" lang="ja-JP" altLang="en-US" sz="4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日本工学院八王子専門学校 クリエイティブラボ科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4"/>
          <a:stretch/>
        </p:blipFill>
        <p:spPr>
          <a:xfrm rot="16200000" flipH="1">
            <a:off x="7373580" y="2270625"/>
            <a:ext cx="4660428" cy="46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116</Words>
  <Application>Microsoft Office PowerPoint</Application>
  <PresentationFormat>ワイド画面</PresentationFormat>
  <Paragraphs>22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HGPｺﾞｼｯｸE</vt:lpstr>
      <vt:lpstr>ＭＳ Ｐゴシック</vt:lpstr>
      <vt:lpstr>Arial</vt:lpstr>
      <vt:lpstr>Calibri</vt:lpstr>
      <vt:lpstr>Calibri Light</vt:lpstr>
      <vt:lpstr>Office テーマ</vt:lpstr>
      <vt:lpstr>チーム「β」 チームメンバー紹介</vt:lpstr>
      <vt:lpstr>石畑 義文(Ishibata Yoshihumi)</vt:lpstr>
      <vt:lpstr>勝又 楓(Katsumata kaede)</vt:lpstr>
      <vt:lpstr>加藤木 健太(Katougi Kenta)</vt:lpstr>
      <vt:lpstr>谷川 敬章(Tanikawa Hiroaki)</vt:lpstr>
      <vt:lpstr>千葉 瑞希(Chiba mizuki)</vt:lpstr>
      <vt:lpstr>津田 良太郎（Tsuda Ryoutaro）</vt:lpstr>
      <vt:lpstr>沼崎 優介(Numazaki Yusuke)</vt:lpstr>
      <vt:lpstr>山下 公輔(Yamashita kousuke)</vt:lpstr>
      <vt:lpstr>チームの意気込み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チーム「β」 チームメンバー紹介</dc:title>
  <dc:creator>沼崎優介</dc:creator>
  <cp:lastModifiedBy>沼崎優介</cp:lastModifiedBy>
  <cp:revision>6</cp:revision>
  <dcterms:created xsi:type="dcterms:W3CDTF">2016-01-29T12:31:38Z</dcterms:created>
  <dcterms:modified xsi:type="dcterms:W3CDTF">2016-01-29T14:51:46Z</dcterms:modified>
</cp:coreProperties>
</file>