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86060" autoAdjust="0"/>
  </p:normalViewPr>
  <p:slideViewPr>
    <p:cSldViewPr snapToGrid="0">
      <p:cViewPr varScale="1">
        <p:scale>
          <a:sx n="100" d="100"/>
          <a:sy n="100" d="100"/>
        </p:scale>
        <p:origin x="9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8ECED-820C-4B9A-B15E-F4B98132B183}" type="datetimeFigureOut">
              <a:rPr kumimoji="1" lang="ja-JP" altLang="en-US" smtClean="0"/>
              <a:t>2016/1/30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317E0-866C-4AD9-9CBB-4C9F2D5632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20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Betta Fighter Ⅱ’</a:t>
            </a:r>
            <a:b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ja-JP" alt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チーム「</a:t>
            </a:r>
            <a:r>
              <a:rPr lang="el-GR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β</a:t>
            </a:r>
            <a:r>
              <a:rPr lang="ja-JP" altLang="el-GR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」</a:t>
            </a:r>
            <a:endParaRPr lang="en-US" altLang="ja-JP" b="1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Team</a:t>
            </a:r>
            <a:r>
              <a:rPr lang="ja-JP" alt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　</a:t>
            </a:r>
            <a: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β</a:t>
            </a:r>
          </a:p>
          <a:p>
            <a:endParaRPr lang="en-US" altLang="ja-JP" b="1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ja-JP" alt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「俺より強いベタに会いに行く」</a:t>
            </a:r>
          </a:p>
          <a:p>
            <a: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I'm </a:t>
            </a:r>
            <a:r>
              <a:rPr lang="en-US" altLang="ja-JP" b="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gonna</a:t>
            </a:r>
            <a: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meet stronger Betta than me.</a:t>
            </a:r>
          </a:p>
          <a:p>
            <a:endParaRPr lang="ja-JP" altLang="en-US" b="1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317E0-866C-4AD9-9CBB-4C9F2D5632A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09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RITUAL</a:t>
            </a:r>
            <a:r>
              <a:rPr kumimoji="1" lang="ja-JP" altLang="en-US" dirty="0" smtClean="0"/>
              <a:t>」　→　お決まりのこと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日本語訳</a:t>
            </a:r>
            <a:r>
              <a:rPr kumimoji="1" lang="en-US" altLang="ja-JP" dirty="0" smtClean="0"/>
              <a:t>)→</a:t>
            </a:r>
          </a:p>
          <a:p>
            <a:r>
              <a:rPr kumimoji="1" lang="en-US" altLang="ja-JP" dirty="0" smtClean="0"/>
              <a:t>“RITUAL”</a:t>
            </a:r>
            <a:r>
              <a:rPr kumimoji="1" lang="ja-JP" altLang="en-US" dirty="0" smtClean="0"/>
              <a:t>　→　</a:t>
            </a:r>
            <a:r>
              <a:rPr kumimoji="1" lang="en-US" altLang="ja-JP" dirty="0" smtClean="0"/>
              <a:t>That’s called “Betta” in Japan.</a:t>
            </a:r>
          </a:p>
          <a:p>
            <a:r>
              <a:rPr kumimoji="1" lang="ja-JP" altLang="en-US" dirty="0" smtClean="0"/>
              <a:t>それって「ベタ」なことだよね　→　ベタって魚いるよね</a:t>
            </a:r>
          </a:p>
          <a:p>
            <a:r>
              <a:rPr kumimoji="1" lang="ja-JP" altLang="en-US" dirty="0" smtClean="0"/>
              <a:t>→　</a:t>
            </a:r>
            <a:r>
              <a:rPr kumimoji="1" lang="en-US" altLang="ja-JP" dirty="0" smtClean="0"/>
              <a:t>There are fish that Betta.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　決定　ベタが闘うゲーム</a:t>
            </a:r>
          </a:p>
          <a:p>
            <a:r>
              <a:rPr kumimoji="1" lang="ja-JP" altLang="en-US" dirty="0" smtClean="0"/>
              <a:t>→　”</a:t>
            </a:r>
            <a:r>
              <a:rPr kumimoji="1" lang="en-US" altLang="ja-JP" dirty="0" smtClean="0"/>
              <a:t>Fight Betta” Game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317E0-866C-4AD9-9CBB-4C9F2D5632A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08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縄張り</a:t>
            </a:r>
          </a:p>
          <a:p>
            <a:r>
              <a:rPr kumimoji="1" lang="ja-JP" altLang="en-US" dirty="0" smtClean="0"/>
              <a:t>外に出ても戻ってこられる</a:t>
            </a:r>
          </a:p>
          <a:p>
            <a:r>
              <a:rPr kumimoji="1" lang="en-US" altLang="ja-JP" dirty="0" smtClean="0"/>
              <a:t>Turf</a:t>
            </a:r>
          </a:p>
          <a:p>
            <a:r>
              <a:rPr kumimoji="1" lang="en-US" altLang="ja-JP" dirty="0" smtClean="0"/>
              <a:t>It is come back even out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自分と相手は縄張り争いします</a:t>
            </a:r>
          </a:p>
          <a:p>
            <a:r>
              <a:rPr kumimoji="1" lang="ja-JP" altLang="en-US" dirty="0" smtClean="0"/>
              <a:t>相手を縄張りの外に</a:t>
            </a:r>
          </a:p>
          <a:p>
            <a:r>
              <a:rPr kumimoji="1" lang="ja-JP" altLang="en-US" dirty="0" smtClean="0"/>
              <a:t>体当たりで押し出すのが</a:t>
            </a:r>
          </a:p>
          <a:p>
            <a:r>
              <a:rPr kumimoji="1" lang="ja-JP" altLang="en-US" dirty="0" smtClean="0"/>
              <a:t>ゲームの目的です</a:t>
            </a:r>
          </a:p>
          <a:p>
            <a:r>
              <a:rPr kumimoji="1" lang="en-US" altLang="ja-JP" dirty="0" smtClean="0"/>
              <a:t>You and your opponent will be turf wars</a:t>
            </a:r>
          </a:p>
          <a:p>
            <a:r>
              <a:rPr kumimoji="1" lang="en-US" altLang="ja-JP" dirty="0" smtClean="0"/>
              <a:t>Outside the territory of the other party</a:t>
            </a:r>
          </a:p>
          <a:p>
            <a:r>
              <a:rPr kumimoji="1" lang="en-US" altLang="ja-JP" dirty="0" smtClean="0"/>
              <a:t>It is extrude per body</a:t>
            </a:r>
          </a:p>
          <a:p>
            <a:r>
              <a:rPr kumimoji="1" lang="en-US" altLang="ja-JP" dirty="0" smtClean="0"/>
              <a:t>It is the object of the game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縄張りの外に女王がいます</a:t>
            </a:r>
          </a:p>
          <a:p>
            <a:r>
              <a:rPr kumimoji="1" lang="ja-JP" altLang="en-US" dirty="0" smtClean="0"/>
              <a:t>近づくと喰われます</a:t>
            </a:r>
          </a:p>
          <a:p>
            <a:r>
              <a:rPr kumimoji="1" lang="ja-JP" altLang="en-US" dirty="0" smtClean="0"/>
              <a:t>喰われたら負けです</a:t>
            </a:r>
            <a:endParaRPr kumimoji="1" lang="en-US" altLang="ja-JP" dirty="0" smtClean="0"/>
          </a:p>
          <a:p>
            <a:r>
              <a:rPr kumimoji="1" lang="en-US" altLang="ja-JP" dirty="0" smtClean="0"/>
              <a:t>There are queen out of the turf</a:t>
            </a:r>
          </a:p>
          <a:p>
            <a:r>
              <a:rPr kumimoji="1" lang="en-US" altLang="ja-JP" dirty="0" smtClean="0"/>
              <a:t>It is eaten and approach</a:t>
            </a:r>
          </a:p>
          <a:p>
            <a:r>
              <a:rPr kumimoji="1" lang="en-US" altLang="ja-JP" dirty="0" smtClean="0"/>
              <a:t>It is losing Once eaten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317E0-866C-4AD9-9CBB-4C9F2D5632A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81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エサが縄張りの中にも外にもあります</a:t>
            </a:r>
          </a:p>
          <a:p>
            <a:r>
              <a:rPr kumimoji="1" lang="ja-JP" altLang="en-US" dirty="0" smtClean="0"/>
              <a:t>エサを食べると大きくなり</a:t>
            </a:r>
          </a:p>
          <a:p>
            <a:r>
              <a:rPr kumimoji="1" lang="ja-JP" altLang="en-US" dirty="0" smtClean="0"/>
              <a:t>相手をより遠くに飛ばせます</a:t>
            </a:r>
          </a:p>
          <a:p>
            <a:r>
              <a:rPr kumimoji="1" lang="en-US" altLang="ja-JP" dirty="0" smtClean="0"/>
              <a:t>Bait is also on the outside even in the territory</a:t>
            </a:r>
          </a:p>
          <a:p>
            <a:r>
              <a:rPr kumimoji="1" lang="en-US" altLang="ja-JP" dirty="0" smtClean="0"/>
              <a:t>Increases eat bait</a:t>
            </a:r>
          </a:p>
          <a:p>
            <a:r>
              <a:rPr kumimoji="1" lang="en-US" altLang="ja-JP" dirty="0" smtClean="0"/>
              <a:t>Let fly farther an opponent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外側のエサのほうが</a:t>
            </a:r>
          </a:p>
          <a:p>
            <a:r>
              <a:rPr kumimoji="1" lang="ja-JP" altLang="en-US" dirty="0" smtClean="0"/>
              <a:t>より大きく成長できます</a:t>
            </a:r>
          </a:p>
          <a:p>
            <a:r>
              <a:rPr kumimoji="1" lang="en-US" altLang="ja-JP" dirty="0" smtClean="0"/>
              <a:t>Bait is also on the outside even in the territory</a:t>
            </a:r>
          </a:p>
          <a:p>
            <a:r>
              <a:rPr kumimoji="1" lang="en-US" altLang="ja-JP" dirty="0" smtClean="0"/>
              <a:t>Increases eat bait</a:t>
            </a:r>
          </a:p>
          <a:p>
            <a:r>
              <a:rPr kumimoji="1" lang="en-US" altLang="ja-JP" dirty="0" smtClean="0"/>
              <a:t>Let fly farther an opponent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317E0-866C-4AD9-9CBB-4C9F2D5632A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275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エサを食べてでかくなって</a:t>
            </a:r>
          </a:p>
          <a:p>
            <a:r>
              <a:rPr kumimoji="1" lang="ja-JP" altLang="en-US" dirty="0" smtClean="0"/>
              <a:t>相手を縄張りから押し出す</a:t>
            </a:r>
          </a:p>
          <a:p>
            <a:r>
              <a:rPr kumimoji="1" lang="ja-JP" altLang="en-US" dirty="0" smtClean="0"/>
              <a:t>女王に喰われたら負け</a:t>
            </a:r>
          </a:p>
          <a:p>
            <a:r>
              <a:rPr kumimoji="1" lang="en-US" altLang="ja-JP" dirty="0" smtClean="0"/>
              <a:t>And it became huge to eat bait</a:t>
            </a:r>
          </a:p>
          <a:p>
            <a:r>
              <a:rPr kumimoji="1" lang="en-US" altLang="ja-JP" dirty="0" smtClean="0"/>
              <a:t>Push the opponent from turf</a:t>
            </a:r>
          </a:p>
          <a:p>
            <a:r>
              <a:rPr kumimoji="1" lang="en-US" altLang="ja-JP" dirty="0" smtClean="0"/>
              <a:t>Losing Once eaten the Queen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317E0-866C-4AD9-9CBB-4C9F2D5632A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95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5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13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39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正方形/長方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577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42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79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06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06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38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59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BBB6-8342-46FD-8DCF-34AEFA0D1151}" type="datetimeFigureOut">
              <a:rPr kumimoji="1" lang="ja-JP" altLang="en-US" smtClean="0"/>
              <a:t>2016/1/30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67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6BBB6-8342-46FD-8DCF-34AEFA0D1151}" type="datetimeFigureOut">
              <a:rPr kumimoji="1" lang="ja-JP" altLang="en-US" smtClean="0"/>
              <a:t>2016/1/30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69CF8-D5FE-4819-9942-2C3182B22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44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990975"/>
            <a:ext cx="9144000" cy="904875"/>
          </a:xfrm>
        </p:spPr>
        <p:txBody>
          <a:bodyPr/>
          <a:lstStyle/>
          <a:p>
            <a:r>
              <a:rPr lang="ja-JP" alt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「俺より強いベタに会いに行く」</a:t>
            </a:r>
            <a:endParaRPr lang="en-US" altLang="ja-JP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I'm </a:t>
            </a:r>
            <a:r>
              <a:rPr lang="en-US" altLang="ja-JP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gonna</a:t>
            </a:r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meet stronger Betta than me</a:t>
            </a:r>
            <a: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.</a:t>
            </a:r>
            <a:endParaRPr lang="ja-JP" alt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3" t="4791" r="2187" b="37014"/>
          <a:stretch/>
        </p:blipFill>
        <p:spPr>
          <a:xfrm>
            <a:off x="661987" y="0"/>
            <a:ext cx="10868026" cy="399097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1" t="33385" r="16783" b="35846"/>
          <a:stretch/>
        </p:blipFill>
        <p:spPr>
          <a:xfrm>
            <a:off x="5143500" y="4818856"/>
            <a:ext cx="7048500" cy="1885950"/>
          </a:xfrm>
          <a:prstGeom prst="rect">
            <a:avLst/>
          </a:prstGeom>
        </p:spPr>
      </p:pic>
      <p:sp>
        <p:nvSpPr>
          <p:cNvPr id="10" name="サブタイトル 2"/>
          <p:cNvSpPr txBox="1">
            <a:spLocks/>
          </p:cNvSpPr>
          <p:nvPr/>
        </p:nvSpPr>
        <p:spPr>
          <a:xfrm>
            <a:off x="10056019" y="4067174"/>
            <a:ext cx="2085975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Team Number</a:t>
            </a:r>
            <a:r>
              <a:rPr lang="ja-JP" alt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  <a:endParaRPr lang="ja-JP" alt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28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6" b="11935"/>
          <a:stretch/>
        </p:blipFill>
        <p:spPr>
          <a:xfrm>
            <a:off x="7908324" y="4037956"/>
            <a:ext cx="4283676" cy="282004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6" b="14593"/>
          <a:stretch/>
        </p:blipFill>
        <p:spPr>
          <a:xfrm>
            <a:off x="0" y="4037957"/>
            <a:ext cx="4283676" cy="282004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6362"/>
            <a:ext cx="10515600" cy="66278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Why Betta? What Betta?</a:t>
            </a:r>
            <a:endParaRPr kumimoji="1" lang="ja-JP" alt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67670" y="846274"/>
            <a:ext cx="7512907" cy="3012647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「</a:t>
            </a: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RITUAL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」　→　</a:t>
            </a:r>
            <a:r>
              <a:rPr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お決まりのこと</a:t>
            </a:r>
            <a:r>
              <a:rPr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(</a:t>
            </a:r>
            <a:r>
              <a:rPr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日本語訳</a:t>
            </a:r>
            <a:r>
              <a:rPr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)</a:t>
            </a:r>
            <a:r>
              <a:rPr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→</a:t>
            </a:r>
            <a:endParaRPr lang="en-US" altLang="ja-JP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ja-JP" sz="2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“RITUAL”</a:t>
            </a:r>
            <a:r>
              <a:rPr lang="ja-JP" altLang="en-US" sz="2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　→　</a:t>
            </a:r>
            <a:r>
              <a:rPr lang="en-US" altLang="ja-JP" sz="2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That’s called “Betta” in Japan.</a:t>
            </a:r>
          </a:p>
          <a:p>
            <a:pPr marL="0" indent="0" algn="ctr">
              <a:buNone/>
            </a:pPr>
            <a:r>
              <a:rPr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それって「ベタ」なことだよね　→　ベタって魚いるよね</a:t>
            </a:r>
            <a:endParaRPr lang="en-US" altLang="ja-JP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ja-JP" altLang="en-US" sz="2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→　</a:t>
            </a:r>
            <a:r>
              <a:rPr lang="en-US" altLang="ja-JP" sz="2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There </a:t>
            </a:r>
            <a:r>
              <a:rPr lang="en-US" altLang="ja-JP" sz="2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are fish </a:t>
            </a:r>
            <a:r>
              <a:rPr lang="en-US" altLang="ja-JP" sz="2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that</a:t>
            </a:r>
            <a:r>
              <a:rPr lang="ja-JP" altLang="en-US" sz="2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ja-JP" sz="2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Betta.</a:t>
            </a:r>
          </a:p>
          <a:p>
            <a:pPr marL="0" indent="0" algn="ctr">
              <a:buNone/>
            </a:pPr>
            <a:endParaRPr lang="en-US" altLang="ja-JP" sz="1500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36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→　決定　ベタが闘うゲーム</a:t>
            </a:r>
            <a:endParaRPr lang="en-US" altLang="ja-JP" sz="3600" b="1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30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→　</a:t>
            </a:r>
            <a:r>
              <a:rPr lang="en-US" altLang="ja-JP" sz="30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”Fight Betta”</a:t>
            </a:r>
            <a:r>
              <a:rPr lang="ja-JP" altLang="en-US" sz="30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altLang="ja-JP" sz="30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Game</a:t>
            </a:r>
            <a:endParaRPr kumimoji="1" lang="ja-JP" altLang="en-US" sz="30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80945" y="4314019"/>
            <a:ext cx="16301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 smtClean="0">
                <a:ln w="28575" cmpd="sng">
                  <a:solidFill>
                    <a:srgbClr val="FFFF00"/>
                  </a:solidFill>
                  <a:prstDash val="solid"/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VS</a:t>
            </a:r>
            <a:endParaRPr kumimoji="1" lang="ja-JP" altLang="en-US" sz="8800" b="1" dirty="0">
              <a:ln w="28575" cmpd="sng">
                <a:solidFill>
                  <a:srgbClr val="FFFF00"/>
                </a:solidFill>
                <a:prstDash val="solid"/>
              </a:ln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09508" y="5842337"/>
            <a:ext cx="3372984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※</a:t>
            </a:r>
            <a:r>
              <a:rPr kumimoji="1" lang="ja-JP" altLang="en-US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ベタとは淡水魚の名前です</a:t>
            </a:r>
            <a:endParaRPr kumimoji="1" lang="en-US" altLang="ja-JP" sz="20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ja-JP" alt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　</a:t>
            </a:r>
            <a:r>
              <a:rPr lang="ja-JP" altLang="en-US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 </a:t>
            </a:r>
            <a:r>
              <a:rPr lang="en-US" altLang="ja-JP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Betta</a:t>
            </a:r>
            <a:r>
              <a:rPr lang="ja-JP" altLang="en-US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ja-JP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is the name </a:t>
            </a:r>
            <a:r>
              <a:rPr lang="en-US" altLang="ja-JP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of </a:t>
            </a:r>
            <a:r>
              <a:rPr lang="en-US" altLang="ja-JP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Freshwater fish.</a:t>
            </a:r>
          </a:p>
        </p:txBody>
      </p:sp>
    </p:spTree>
    <p:extLst>
      <p:ext uri="{BB962C8B-B14F-4D97-AF65-F5344CB8AC3E}">
        <p14:creationId xmlns:p14="http://schemas.microsoft.com/office/powerpoint/2010/main" val="85085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What</a:t>
            </a:r>
            <a:r>
              <a:rPr lang="ja-JP" alt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Game?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7" t="10496" r="5674" b="8964"/>
          <a:stretch/>
        </p:blipFill>
        <p:spPr>
          <a:xfrm>
            <a:off x="2082800" y="1303352"/>
            <a:ext cx="8189784" cy="555464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2001023" y="6527986"/>
            <a:ext cx="214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※Game</a:t>
            </a:r>
            <a:r>
              <a:rPr lang="ja-JP" altLang="en-US" sz="2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　</a:t>
            </a:r>
            <a:r>
              <a:rPr kumimoji="1" lang="en-US" altLang="ja-JP" sz="20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Image※</a:t>
            </a:r>
            <a:endParaRPr kumimoji="1" lang="ja-JP" altLang="en-US" sz="2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871340" y="4240206"/>
            <a:ext cx="3138616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ja-JP" altLang="en-US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縄張り</a:t>
            </a:r>
            <a:r>
              <a:rPr lang="ja-JP" alt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の外に女王が</a:t>
            </a:r>
            <a:r>
              <a:rPr lang="ja-JP" altLang="en-US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います</a:t>
            </a:r>
            <a:endParaRPr lang="en-US" altLang="ja-JP" sz="20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ja-JP" altLang="en-US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近づくと</a:t>
            </a:r>
            <a:r>
              <a:rPr lang="ja-JP" altLang="en-US" sz="20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喰われます</a:t>
            </a:r>
            <a:endParaRPr lang="en-US" altLang="ja-JP" sz="2000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pPr algn="ctr"/>
            <a:r>
              <a:rPr lang="ja-JP" altLang="en-US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喰われたら負けです</a:t>
            </a:r>
            <a:endParaRPr lang="en-US" altLang="ja-JP" sz="20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004434" y="3592846"/>
            <a:ext cx="2310385" cy="2310385"/>
            <a:chOff x="6004434" y="3592846"/>
            <a:chExt cx="2310385" cy="2310385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4434" y="3592846"/>
              <a:ext cx="2310385" cy="2310385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6244282" y="4455107"/>
              <a:ext cx="1323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Player</a:t>
              </a:r>
              <a:r>
                <a:rPr kumimoji="1" lang="ja-JP" altLang="en-US" sz="2800" dirty="0" smtClean="0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１</a:t>
              </a:r>
              <a:endParaRPr kumimoji="1" lang="ja-JP" altLang="en-US" sz="2800" dirty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301777" y="2437653"/>
            <a:ext cx="2310385" cy="2310385"/>
            <a:chOff x="4301777" y="2437653"/>
            <a:chExt cx="2310385" cy="2310385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777" y="2437653"/>
              <a:ext cx="2310385" cy="2310385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4720281" y="3331235"/>
              <a:ext cx="13226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Player</a:t>
              </a:r>
              <a:r>
                <a:rPr kumimoji="1" lang="ja-JP" altLang="en-US" sz="2800" dirty="0" smtClean="0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２</a:t>
              </a:r>
              <a:endParaRPr kumimoji="1" lang="ja-JP" altLang="en-US" sz="2800" dirty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7855899" y="1196173"/>
            <a:ext cx="2957293" cy="2467491"/>
            <a:chOff x="7855899" y="1196173"/>
            <a:chExt cx="2957293" cy="246749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55899" y="1196173"/>
              <a:ext cx="2957293" cy="2467491"/>
            </a:xfrm>
            <a:prstGeom prst="rect">
              <a:avLst/>
            </a:prstGeom>
          </p:spPr>
        </p:pic>
        <p:sp>
          <p:nvSpPr>
            <p:cNvPr id="14" name="テキスト ボックス 13"/>
            <p:cNvSpPr txBox="1"/>
            <p:nvPr/>
          </p:nvSpPr>
          <p:spPr>
            <a:xfrm>
              <a:off x="8575589" y="2176043"/>
              <a:ext cx="12114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 smtClean="0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Queen</a:t>
              </a:r>
              <a:r>
                <a:rPr lang="ja-JP" altLang="en-US" sz="2800" dirty="0" smtClean="0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（</a:t>
              </a:r>
              <a:r>
                <a:rPr lang="en-US" altLang="ja-JP" sz="2800" dirty="0" smtClean="0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NPC</a:t>
              </a:r>
              <a:r>
                <a:rPr lang="ja-JP" altLang="en-US" sz="2800" dirty="0" smtClean="0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）</a:t>
              </a:r>
              <a:endParaRPr kumimoji="1" lang="ja-JP" altLang="en-US" sz="2800" dirty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6" name="正方形/長方形 15"/>
          <p:cNvSpPr/>
          <p:nvPr/>
        </p:nvSpPr>
        <p:spPr>
          <a:xfrm>
            <a:off x="320371" y="4748038"/>
            <a:ext cx="4311230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自分と相手は縄張り争いします</a:t>
            </a:r>
            <a:endParaRPr lang="en-US" altLang="ja-JP" sz="2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相手を縄張りの外</a:t>
            </a:r>
            <a:r>
              <a:rPr lang="ja-JP" altLang="en-US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に</a:t>
            </a:r>
            <a:endParaRPr lang="en-US" altLang="ja-JP" sz="24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体当たり</a:t>
            </a:r>
            <a:r>
              <a:rPr lang="ja-JP" altLang="en-US" sz="2400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で</a:t>
            </a:r>
            <a:r>
              <a:rPr lang="ja-JP" altLang="en-US" sz="2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押し出すの</a:t>
            </a:r>
            <a:r>
              <a:rPr lang="ja-JP" altLang="en-US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が</a:t>
            </a:r>
            <a:endParaRPr lang="en-US" altLang="ja-JP" sz="24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ゲーム</a:t>
            </a:r>
            <a:r>
              <a:rPr lang="ja-JP" altLang="en-US" sz="2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の目的です</a:t>
            </a:r>
            <a:endParaRPr lang="en-US" altLang="ja-JP" sz="2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8" name="曲線コネクタ 17"/>
          <p:cNvCxnSpPr>
            <a:stCxn id="9" idx="0"/>
            <a:endCxn id="5" idx="1"/>
          </p:cNvCxnSpPr>
          <p:nvPr/>
        </p:nvCxnSpPr>
        <p:spPr>
          <a:xfrm rot="5400000" flipH="1" flipV="1">
            <a:off x="9721777" y="3148791"/>
            <a:ext cx="1810287" cy="372544"/>
          </a:xfrm>
          <a:prstGeom prst="curvedConnector4">
            <a:avLst>
              <a:gd name="adj1" fmla="val 15924"/>
              <a:gd name="adj2" fmla="val 161362"/>
            </a:avLst>
          </a:prstGeom>
          <a:ln w="762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線コネクタ 19"/>
          <p:cNvCxnSpPr>
            <a:stCxn id="16" idx="3"/>
            <a:endCxn id="6" idx="1"/>
          </p:cNvCxnSpPr>
          <p:nvPr/>
        </p:nvCxnSpPr>
        <p:spPr>
          <a:xfrm flipV="1">
            <a:off x="4631601" y="4748039"/>
            <a:ext cx="1372833" cy="784829"/>
          </a:xfrm>
          <a:prstGeom prst="curvedConnector3">
            <a:avLst>
              <a:gd name="adj1" fmla="val 50000"/>
            </a:avLst>
          </a:prstGeom>
          <a:ln w="762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線コネクタ 24"/>
          <p:cNvCxnSpPr>
            <a:stCxn id="16" idx="0"/>
            <a:endCxn id="7" idx="1"/>
          </p:cNvCxnSpPr>
          <p:nvPr/>
        </p:nvCxnSpPr>
        <p:spPr>
          <a:xfrm rot="5400000" flipH="1" flipV="1">
            <a:off x="2811285" y="3257547"/>
            <a:ext cx="1155192" cy="1825791"/>
          </a:xfrm>
          <a:prstGeom prst="curvedConnector2">
            <a:avLst/>
          </a:prstGeom>
          <a:ln w="762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527222" y="1775933"/>
            <a:ext cx="3233947" cy="769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2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縄張り</a:t>
            </a:r>
            <a:endParaRPr lang="en-US" altLang="ja-JP" sz="2200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kumimoji="1" lang="ja-JP" altLang="en-US" sz="22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外</a:t>
            </a:r>
            <a:r>
              <a:rPr kumimoji="1" lang="ja-JP" altLang="en-US" sz="22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に</a:t>
            </a:r>
            <a:r>
              <a:rPr kumimoji="1" lang="ja-JP" altLang="en-US" sz="22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出</a:t>
            </a:r>
            <a:r>
              <a:rPr kumimoji="1" lang="ja-JP" altLang="en-US" sz="22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ても戻ってこられる</a:t>
            </a:r>
            <a:endParaRPr kumimoji="1" lang="ja-JP" altLang="en-US" sz="22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0" name="直線矢印コネクタ 49"/>
          <p:cNvCxnSpPr>
            <a:stCxn id="46" idx="3"/>
          </p:cNvCxnSpPr>
          <p:nvPr/>
        </p:nvCxnSpPr>
        <p:spPr>
          <a:xfrm>
            <a:off x="3761169" y="2160654"/>
            <a:ext cx="554510" cy="371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0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What</a:t>
            </a:r>
            <a:r>
              <a:rPr lang="ja-JP" alt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Game?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7" t="10496" r="5674" b="8964"/>
          <a:stretch/>
        </p:blipFill>
        <p:spPr>
          <a:xfrm>
            <a:off x="2095844" y="1319047"/>
            <a:ext cx="8189784" cy="555464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942757" y="6528861"/>
            <a:ext cx="214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※Game</a:t>
            </a:r>
            <a:r>
              <a:rPr lang="ja-JP" altLang="en-US" sz="2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　</a:t>
            </a:r>
            <a:r>
              <a:rPr kumimoji="1" lang="en-US" altLang="ja-JP" sz="20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Image※</a:t>
            </a:r>
            <a:endParaRPr kumimoji="1" lang="ja-JP" altLang="en-US" sz="2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656174" y="4241934"/>
            <a:ext cx="1559792" cy="1559792"/>
            <a:chOff x="6004434" y="3592846"/>
            <a:chExt cx="2310385" cy="2310385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4434" y="3592846"/>
              <a:ext cx="2310385" cy="2310385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6244281" y="4455106"/>
              <a:ext cx="1736875" cy="683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Player</a:t>
              </a:r>
              <a:r>
                <a:rPr kumimoji="1" lang="ja-JP" altLang="en-US" sz="2400" dirty="0" smtClean="0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１</a:t>
              </a:r>
              <a:endParaRPr kumimoji="1" lang="ja-JP" altLang="en-US" sz="2400" dirty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226011" y="2536579"/>
            <a:ext cx="1559792" cy="1559792"/>
            <a:chOff x="3980709" y="2269451"/>
            <a:chExt cx="2310385" cy="2310385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709" y="2269451"/>
              <a:ext cx="2310385" cy="2310385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4104787" y="3125000"/>
              <a:ext cx="2062228" cy="683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Player</a:t>
              </a:r>
              <a:r>
                <a:rPr kumimoji="1" lang="ja-JP" altLang="en-US" sz="2400" dirty="0" smtClean="0">
                  <a:ln w="19050"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２</a:t>
              </a:r>
              <a:endParaRPr kumimoji="1" lang="ja-JP" altLang="en-US" sz="2400" dirty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3" name="円/楕円 2"/>
          <p:cNvSpPr/>
          <p:nvPr/>
        </p:nvSpPr>
        <p:spPr>
          <a:xfrm>
            <a:off x="6244282" y="2552949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7436070" y="2933119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5984790" y="4438105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5084644" y="4514071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5869571" y="3575844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6428285" y="3151928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6992509" y="3425092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6431771" y="4014164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684108" y="5007684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230706" y="3862452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4594015" y="5007684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684108" y="2378892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219569" y="5595780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4289884" y="4154594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9094459" y="1725871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2866808" y="2849867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9358185" y="3552028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2673293" y="4342268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6840177" y="6426468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5839270" y="1300196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9152239" y="5828231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3142965" y="5557611"/>
            <a:ext cx="411892" cy="411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9742" y="1410365"/>
            <a:ext cx="498839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ja-JP" altLang="en-US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エサが縄張りの中にも外にもあります</a:t>
            </a:r>
            <a:endParaRPr lang="en-US" altLang="ja-JP" sz="24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エサ</a:t>
            </a:r>
            <a:r>
              <a:rPr lang="ja-JP" altLang="en-US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を食べると大きくなり</a:t>
            </a:r>
            <a:endParaRPr lang="en-US" altLang="ja-JP" sz="24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　</a:t>
            </a:r>
            <a:r>
              <a:rPr lang="ja-JP" altLang="en-US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相手をより遠くに飛ばせます</a:t>
            </a:r>
            <a:endParaRPr lang="en-US" altLang="ja-JP" sz="24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8475459" y="4929024"/>
            <a:ext cx="3266092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ja-JP" altLang="en-US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外側のエサのほうが</a:t>
            </a:r>
            <a:endParaRPr lang="en-US" altLang="ja-JP" sz="24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より大きく成長できます</a:t>
            </a:r>
            <a:endParaRPr lang="en-US" altLang="ja-JP" sz="24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3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爆発 2 12"/>
          <p:cNvSpPr/>
          <p:nvPr/>
        </p:nvSpPr>
        <p:spPr>
          <a:xfrm>
            <a:off x="3832352" y="2145375"/>
            <a:ext cx="1732365" cy="2669905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What</a:t>
            </a:r>
            <a:r>
              <a:rPr lang="ja-JP" alt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kumimoji="1"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Game?</a:t>
            </a:r>
            <a:endParaRPr kumimoji="1" lang="ja-JP" alt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65762" y="5125678"/>
            <a:ext cx="4176585" cy="1497871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エサを食べてでかくなって</a:t>
            </a:r>
            <a:endParaRPr kumimoji="1" lang="en-US" altLang="ja-JP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相手を縄張りから押し出す</a:t>
            </a:r>
            <a:endParaRPr kumimoji="1" lang="en-US" altLang="ja-JP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女王</a:t>
            </a:r>
            <a:r>
              <a:rPr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に喰われたら負け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t="16675" r="2440" b="13546"/>
          <a:stretch/>
        </p:blipFill>
        <p:spPr>
          <a:xfrm>
            <a:off x="5308793" y="2835731"/>
            <a:ext cx="1574412" cy="122835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0" r="7382" b="16205"/>
          <a:stretch/>
        </p:blipFill>
        <p:spPr>
          <a:xfrm>
            <a:off x="770049" y="1907387"/>
            <a:ext cx="3407669" cy="269119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7" b="4742"/>
          <a:stretch/>
        </p:blipFill>
        <p:spPr>
          <a:xfrm flipH="1">
            <a:off x="7404022" y="630592"/>
            <a:ext cx="4787978" cy="4119265"/>
          </a:xfrm>
          <a:prstGeom prst="rect">
            <a:avLst/>
          </a:prstGeom>
        </p:spPr>
      </p:pic>
      <p:sp>
        <p:nvSpPr>
          <p:cNvPr id="14" name="円形吹き出し 13"/>
          <p:cNvSpPr/>
          <p:nvPr/>
        </p:nvSpPr>
        <p:spPr>
          <a:xfrm>
            <a:off x="5834222" y="1264531"/>
            <a:ext cx="1569800" cy="1218610"/>
          </a:xfrm>
          <a:prstGeom prst="wedgeEllipseCallout">
            <a:avLst>
              <a:gd name="adj1" fmla="val 81872"/>
              <a:gd name="adj2" fmla="val 10535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Eating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3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</a:t>
            </a:r>
            <a: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chedule</a:t>
            </a:r>
            <a:endParaRPr kumimoji="1" lang="ja-JP" alt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3829050" cy="257492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月</a:t>
            </a:r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29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日</a:t>
            </a:r>
            <a:endParaRPr kumimoji="1" lang="en-US" altLang="ja-JP" sz="3200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12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時</a:t>
            </a: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企画発表</a:t>
            </a:r>
            <a:endParaRPr lang="en-US" altLang="ja-JP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18</a:t>
            </a:r>
            <a:r>
              <a:rPr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時頃</a:t>
            </a:r>
            <a:r>
              <a:rPr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α</a:t>
            </a:r>
            <a:r>
              <a:rPr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完成</a:t>
            </a:r>
            <a:endParaRPr lang="en-US" altLang="ja-JP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21</a:t>
            </a:r>
            <a:r>
              <a:rPr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時</a:t>
            </a:r>
            <a:r>
              <a:rPr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α</a:t>
            </a:r>
            <a:r>
              <a:rPr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発表</a:t>
            </a:r>
            <a:endParaRPr lang="en-US" altLang="ja-JP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en-US" altLang="ja-JP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22</a:t>
            </a:r>
            <a:r>
              <a:rPr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時頃</a:t>
            </a:r>
            <a:r>
              <a:rPr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</a:t>
            </a:r>
            <a:r>
              <a:rPr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温泉（予定）</a:t>
            </a:r>
            <a:endParaRPr lang="en-US" altLang="ja-JP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1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360</Words>
  <Application>Microsoft Office PowerPoint</Application>
  <PresentationFormat>ワイド画面</PresentationFormat>
  <Paragraphs>104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Why Betta? What Betta?</vt:lpstr>
      <vt:lpstr>What Game?</vt:lpstr>
      <vt:lpstr>What Game?</vt:lpstr>
      <vt:lpstr>What Game?</vt:lpstr>
      <vt:lpstr>Schedule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チーム「β」 チームメンバー紹介</dc:title>
  <dc:creator>沼崎優介</dc:creator>
  <cp:lastModifiedBy>沼崎優介</cp:lastModifiedBy>
  <cp:revision>23</cp:revision>
  <dcterms:created xsi:type="dcterms:W3CDTF">2016-01-29T12:31:38Z</dcterms:created>
  <dcterms:modified xsi:type="dcterms:W3CDTF">2016-01-30T02:27:00Z</dcterms:modified>
</cp:coreProperties>
</file>