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568ef785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568ef785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68ef78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68ef78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3/12進度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72825" y="822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座標判斷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目前測試兩點座標的距離和角度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以二宿到三宿測試</a:t>
            </a:r>
            <a:endParaRPr/>
          </a:p>
        </p:txBody>
      </p:sp>
      <p:pic>
        <p:nvPicPr>
          <p:cNvPr id="136" name="Google Shape;136;p14" title="174170097134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875" y="2496057"/>
            <a:ext cx="3516700" cy="13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596875" y="485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YOLO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 title="vd7_mp4-0005_jpg.rf.13d0d85bb51bb40810e7dd2b343d1c7f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825" y="1210700"/>
            <a:ext cx="3053000" cy="30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 title="vd4_MP4-0067_jpg.rf.c897ff2d47b7c3878c3dcb3870d4984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249" y="1210699"/>
            <a:ext cx="3053000" cy="30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