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a3d0000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8a3d0000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a3d0000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a3d0000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3/19進度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1929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添加DATA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49" y="1164448"/>
            <a:ext cx="4548199" cy="2347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汽車控制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2015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方向: arduino訊號--&gt;繼電器(H橋)--&gt;電缸--&gt;極限開關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