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77ae97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77ae97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2a9054e9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2a9054e9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c77ae97b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c77ae97b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2a9054e9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2a9054e9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3/5</a:t>
            </a:r>
            <a:r>
              <a:rPr lang="zh-TW"/>
              <a:t>進度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22775" y="81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Fine 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000" y="1591288"/>
            <a:ext cx="2847475" cy="2847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325" y="1591263"/>
            <a:ext cx="2847475" cy="28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622775" y="81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重新訓練yolo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475" y="927425"/>
            <a:ext cx="5283724" cy="3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22775" y="817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重新訓練yolo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475" y="927425"/>
            <a:ext cx="5151376" cy="317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165175" y="1797175"/>
            <a:ext cx="3856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測試超聲波和gps 同時使用時的影響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400" y="413124"/>
            <a:ext cx="2251426" cy="40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