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f57e3a61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f57e3a61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edfe1bd76_1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4edfe1bd76_1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e6d0e3dc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e6d0e3d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4/23</a:t>
            </a:r>
            <a:r>
              <a:rPr lang="zh-TW"/>
              <a:t>進度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YOLO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400" y="970625"/>
            <a:ext cx="5695194" cy="320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YOLO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400" y="970625"/>
            <a:ext cx="5695194" cy="3202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94" y="0"/>
            <a:ext cx="338266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0143" y="0"/>
            <a:ext cx="36086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