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19ac89fe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19ac89fe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19ac89fe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19ac89fe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4/30進度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0" y="0"/>
            <a:ext cx="4714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611" y="0"/>
            <a:ext cx="45655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機構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步進馬達測試完畢。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