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29d94eb61497ce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29d94eb61497ce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38c59c0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38c59c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29d94eb61497ce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29d94eb61497ce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5／7進度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包含需幫助的圖片數量：3331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包含正常人物的圖片數量：3320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包含可疑人物的圖片數量：2003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	多人：1161</a:t>
            </a:r>
            <a:endParaRPr sz="22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rgbClr val="000000"/>
                </a:solidFill>
              </a:rPr>
              <a:t>單人：842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ARDUINO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1488975" y="1395325"/>
            <a:ext cx="3877800" cy="3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HBS57 控制程式完成測試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不可預期狀況: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步進馬達會產生震動，旋轉卡卡。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電動缸: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不可預期狀況: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步進馬達會產生震動，旋轉卡卡。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ARDUINO死機</a:t>
            </a: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未來計畫:小型測試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用推車進行小型測試，模擬自走車運作：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步進馬達與電動缸（電腦按鍵控制）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     人物辨識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