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63" r:id="rId5"/>
    <p:sldId id="261" r:id="rId6"/>
    <p:sldId id="262" r:id="rId7"/>
  </p:sldIdLst>
  <p:sldSz cx="9144000" cy="5143500" type="screen16x9"/>
  <p:notesSz cx="6858000" cy="9144000"/>
  <p:embeddedFontLst>
    <p:embeddedFont>
      <p:font typeface="Microsoft JhengHei" pitchFamily="34" charset="-120"/>
      <p:regular r:id="rId9"/>
      <p:bold r:id="rId10"/>
    </p:embeddedFont>
    <p:embeddedFont>
      <p:font typeface="Montserrat" charset="0"/>
      <p:regular r:id="rId11"/>
      <p:bold r:id="rId12"/>
      <p:italic r:id="rId13"/>
      <p:boldItalic r:id="rId14"/>
    </p:embeddedFont>
    <p:embeddedFont>
      <p:font typeface="Lato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0591" autoAdjust="0"/>
  </p:normalViewPr>
  <p:slideViewPr>
    <p:cSldViewPr snapToGrid="0">
      <p:cViewPr>
        <p:scale>
          <a:sx n="103" d="100"/>
          <a:sy n="103" d="100"/>
        </p:scale>
        <p:origin x="-21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047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b50850f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ab50850f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575a870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575a870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575a870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575a870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自駕車巡檢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dirty="0" smtClean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31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041598" y="3249826"/>
            <a:ext cx="1638126" cy="1144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組員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梁凱崴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吳亮穎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         周世安</a:t>
            </a:r>
            <a:endParaRPr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latin typeface="微軟正黑體" pitchFamily="34" charset="-120"/>
                <a:ea typeface="微軟正黑體" pitchFamily="34" charset="-120"/>
                <a:cs typeface="Microsoft JhengHei"/>
                <a:sym typeface="Microsoft JhengHei"/>
              </a:rPr>
              <a:t>目錄</a:t>
            </a:r>
            <a:endParaRPr sz="4000" dirty="0">
              <a:latin typeface="微軟正黑體" pitchFamily="34" charset="-120"/>
              <a:ea typeface="微軟正黑體" pitchFamily="34" charset="-120"/>
              <a:cs typeface="Microsoft JhengHei"/>
              <a:sym typeface="Microsoft JhengHei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359650" y="15442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sz="3000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目前</a:t>
            </a:r>
            <a:r>
              <a:rPr lang="zh-TW" altLang="zh-TW" sz="3000" dirty="0">
                <a:latin typeface="微軟正黑體" pitchFamily="34" charset="-120"/>
                <a:ea typeface="微軟正黑體" pitchFamily="34" charset="-120"/>
              </a:rPr>
              <a:t>進度</a:t>
            </a:r>
            <a:endParaRPr sz="3000" dirty="0"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sz="3000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sz="3000" dirty="0" smtClean="0">
                <a:latin typeface="微軟正黑體" pitchFamily="34" charset="-120"/>
                <a:ea typeface="微軟正黑體" pitchFamily="34" charset="-120"/>
              </a:rPr>
              <a:t>短期</a:t>
            </a:r>
            <a:r>
              <a:rPr lang="zh-TW" altLang="zh-TW" sz="3000" dirty="0">
                <a:latin typeface="微軟正黑體" pitchFamily="34" charset="-120"/>
                <a:ea typeface="微軟正黑體" pitchFamily="34" charset="-120"/>
              </a:rPr>
              <a:t>目標</a:t>
            </a:r>
            <a:endParaRPr lang="en-US" altLang="zh-TW" sz="3000" dirty="0"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3000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sz="3000" dirty="0" smtClean="0"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3000" dirty="0" smtClean="0">
                <a:latin typeface="微軟正黑體" pitchFamily="34" charset="-120"/>
                <a:ea typeface="微軟正黑體" pitchFamily="34" charset="-120"/>
              </a:rPr>
              <a:t> 未來</a:t>
            </a:r>
            <a:r>
              <a:rPr lang="zh-TW" altLang="en-US" sz="3000" dirty="0">
                <a:latin typeface="微軟正黑體" pitchFamily="34" charset="-120"/>
                <a:ea typeface="微軟正黑體" pitchFamily="34" charset="-120"/>
              </a:rPr>
              <a:t>方向</a:t>
            </a:r>
            <a:endParaRPr sz="30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000" dirty="0">
                <a:latin typeface="微軟正黑體" pitchFamily="34" charset="-120"/>
                <a:ea typeface="微軟正黑體" pitchFamily="34" charset="-120"/>
                <a:cs typeface="Lato"/>
                <a:sym typeface="Lato"/>
              </a:rPr>
              <a:t>目前進度</a:t>
            </a:r>
            <a:endParaRPr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924759" y="1439237"/>
            <a:ext cx="7294481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將 </a:t>
            </a:r>
            <a:r>
              <a:rPr lang="en-US" altLang="zh-TW" sz="1800" dirty="0" err="1" smtClean="0">
                <a:latin typeface="微軟正黑體" pitchFamily="34" charset="-120"/>
                <a:ea typeface="微軟正黑體" pitchFamily="34" charset="-120"/>
              </a:rPr>
              <a:t>Openpose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移除，直接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採用 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Yolo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 做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姿態辨識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包含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武器及人體姿態的資料集訓練後，辨識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效果不佳  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-&gt;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 自行蒐集資料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41" y="403053"/>
            <a:ext cx="6665748" cy="40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000" dirty="0">
                <a:latin typeface="微軟正黑體" pitchFamily="34" charset="-120"/>
                <a:ea typeface="微軟正黑體" pitchFamily="34" charset="-120"/>
                <a:cs typeface="Lato"/>
                <a:sym typeface="Lato"/>
              </a:rPr>
              <a:t>短期目標</a:t>
            </a:r>
            <a:endParaRPr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603950" y="1498682"/>
            <a:ext cx="5656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自行收集姿態辨識所需資料，並完成姿態辨識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器材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測試</a:t>
            </a:r>
            <a:endParaRPr lang="en-US" altLang="zh-TW" sz="18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6;p18">
            <a:extLst>
              <a:ext uri="{FF2B5EF4-FFF2-40B4-BE49-F238E27FC236}">
                <a16:creationId xmlns="" xmlns:a16="http://schemas.microsoft.com/office/drawing/2014/main" id="{62F28DB6-C85B-6FFE-F39D-5A6B079C7F94}"/>
              </a:ext>
            </a:extLst>
          </p:cNvPr>
          <p:cNvSpPr txBox="1">
            <a:spLocks/>
          </p:cNvSpPr>
          <p:nvPr/>
        </p:nvSpPr>
        <p:spPr>
          <a:xfrm>
            <a:off x="1441949" y="5461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zh-TW" altLang="en-US" sz="4000" dirty="0">
                <a:latin typeface="微軟正黑體" pitchFamily="34" charset="-120"/>
                <a:ea typeface="微軟正黑體" pitchFamily="34" charset="-120"/>
                <a:cs typeface="Lato"/>
                <a:sym typeface="Lato"/>
              </a:rPr>
              <a:t>未來方向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Google Shape;167;p18">
            <a:extLst>
              <a:ext uri="{FF2B5EF4-FFF2-40B4-BE49-F238E27FC236}">
                <a16:creationId xmlns="" xmlns:a16="http://schemas.microsoft.com/office/drawing/2014/main" id="{C670AA0B-391F-E738-008C-870649D40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03950" y="1498682"/>
            <a:ext cx="5656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TW" altLang="en-US" sz="1900" dirty="0" smtClean="0">
                <a:latin typeface="微軟正黑體" pitchFamily="34" charset="-120"/>
                <a:ea typeface="微軟正黑體" pitchFamily="34" charset="-120"/>
              </a:rPr>
              <a:t>修改建築辨識的模型，使模型在辨識建築的同時，能夠對圖片的拍攝地點定位</a:t>
            </a:r>
            <a:endParaRPr lang="en-US" altLang="zh-TW" sz="1900" dirty="0" smtClean="0">
              <a:latin typeface="微軟正黑體" pitchFamily="34" charset="-120"/>
              <a:ea typeface="微軟正黑體" pitchFamily="34" charset="-120"/>
            </a:endParaRP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altLang="zh-TW" sz="1900" dirty="0">
              <a:latin typeface="微軟正黑體" pitchFamily="34" charset="-120"/>
              <a:ea typeface="微軟正黑體" pitchFamily="34" charset="-120"/>
            </a:endParaRP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altLang="zh-TW" sz="19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437" y="2088292"/>
            <a:ext cx="2374412" cy="171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104</Words>
  <Application>Microsoft Office PowerPoint</Application>
  <PresentationFormat>如螢幕大小 (16:9)</PresentationFormat>
  <Paragraphs>19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新細明體</vt:lpstr>
      <vt:lpstr>Microsoft JhengHei</vt:lpstr>
      <vt:lpstr>Montserrat</vt:lpstr>
      <vt:lpstr>Lato</vt:lpstr>
      <vt:lpstr>Focus</vt:lpstr>
      <vt:lpstr>自駕車巡檢-7/31</vt:lpstr>
      <vt:lpstr>目錄</vt:lpstr>
      <vt:lpstr>目前進度</vt:lpstr>
      <vt:lpstr>PowerPoint 簡報</vt:lpstr>
      <vt:lpstr>短期目標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自駕車巡檢-7/31</dc:title>
  <cp:lastModifiedBy>Forster Wu</cp:lastModifiedBy>
  <cp:revision>18</cp:revision>
  <dcterms:modified xsi:type="dcterms:W3CDTF">2024-07-30T13:11:10Z</dcterms:modified>
</cp:coreProperties>
</file>